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3.xml" ContentType="application/vnd.openxmlformats-officedocument.theme+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4.xml" ContentType="application/vnd.openxmlformats-officedocument.theme+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theme/theme5.xml" ContentType="application/vnd.openxmlformats-officedocument.theme+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theme/theme6.xml" ContentType="application/vnd.openxmlformats-officedocument.theme+xml"/>
  <Override PartName="/ppt/theme/theme7.xml" ContentType="application/vnd.openxmlformats-officedocument.theme+xml"/>
  <Override PartName="/ppt/tags/tag439.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notesSlides/notesSlide1.xml" ContentType="application/vnd.openxmlformats-officedocument.presentationml.notesSlide+xml"/>
  <Override PartName="/ppt/tags/tag445.xml" ContentType="application/vnd.openxmlformats-officedocument.presentationml.tags+xml"/>
  <Override PartName="/ppt/tags/tag446.xml" ContentType="application/vnd.openxmlformats-officedocument.presentationml.tags+xml"/>
  <Override PartName="/ppt/tags/tag447.xml" ContentType="application/vnd.openxmlformats-officedocument.presentationml.tags+xml"/>
  <Override PartName="/ppt/tags/tag448.xml" ContentType="application/vnd.openxmlformats-officedocument.presentationml.tags+xml"/>
  <Override PartName="/ppt/tags/tag449.xml" ContentType="application/vnd.openxmlformats-officedocument.presentationml.tags+xml"/>
  <Override PartName="/ppt/tags/tag450.xml" ContentType="application/vnd.openxmlformats-officedocument.presentationml.tags+xml"/>
  <Override PartName="/ppt/tags/tag451.xml" ContentType="application/vnd.openxmlformats-officedocument.presentationml.tags+xml"/>
  <Override PartName="/ppt/tags/tag452.xml" ContentType="application/vnd.openxmlformats-officedocument.presentationml.tags+xml"/>
  <Override PartName="/ppt/tags/tag453.xml" ContentType="application/vnd.openxmlformats-officedocument.presentationml.tags+xml"/>
  <Override PartName="/ppt/tags/tag454.xml" ContentType="application/vnd.openxmlformats-officedocument.presentationml.tags+xml"/>
  <Override PartName="/ppt/tags/tag455.xml" ContentType="application/vnd.openxmlformats-officedocument.presentationml.tags+xml"/>
  <Override PartName="/ppt/tags/tag456.xml" ContentType="application/vnd.openxmlformats-officedocument.presentationml.tags+xml"/>
  <Override PartName="/ppt/tags/tag457.xml" ContentType="application/vnd.openxmlformats-officedocument.presentationml.tags+xml"/>
  <Override PartName="/ppt/tags/tag458.xml" ContentType="application/vnd.openxmlformats-officedocument.presentationml.tags+xml"/>
  <Override PartName="/ppt/tags/tag459.xml" ContentType="application/vnd.openxmlformats-officedocument.presentationml.tags+xml"/>
  <Override PartName="/ppt/tags/tag460.xml" ContentType="application/vnd.openxmlformats-officedocument.presentationml.tags+xml"/>
  <Override PartName="/ppt/notesSlides/notesSlide2.xml" ContentType="application/vnd.openxmlformats-officedocument.presentationml.notesSlide+xml"/>
  <Override PartName="/ppt/tags/tag461.xml" ContentType="application/vnd.openxmlformats-officedocument.presentationml.tags+xml"/>
  <Override PartName="/ppt/tags/tag462.xml" ContentType="application/vnd.openxmlformats-officedocument.presentationml.tags+xml"/>
  <Override PartName="/ppt/tags/tag463.xml" ContentType="application/vnd.openxmlformats-officedocument.presentationml.tags+xml"/>
  <Override PartName="/ppt/tags/tag464.xml" ContentType="application/vnd.openxmlformats-officedocument.presentationml.tags+xml"/>
  <Override PartName="/ppt/tags/tag465.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466.xml" ContentType="application/vnd.openxmlformats-officedocument.presentationml.tags+xml"/>
  <Override PartName="/ppt/tags/tag467.xml" ContentType="application/vnd.openxmlformats-officedocument.presentationml.tags+xml"/>
  <Override PartName="/ppt/tags/tag468.xml" ContentType="application/vnd.openxmlformats-officedocument.presentationml.tags+xml"/>
  <Override PartName="/ppt/notesSlides/notesSlide5.xml" ContentType="application/vnd.openxmlformats-officedocument.presentationml.notesSlide+xml"/>
  <Override PartName="/ppt/tags/tag469.xml" ContentType="application/vnd.openxmlformats-officedocument.presentationml.tags+xml"/>
  <Override PartName="/ppt/tags/tag470.xml" ContentType="application/vnd.openxmlformats-officedocument.presentationml.tags+xml"/>
  <Override PartName="/ppt/tags/tag471.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472.xml" ContentType="application/vnd.openxmlformats-officedocument.presentationml.tags+xml"/>
  <Override PartName="/ppt/tags/tag473.xml" ContentType="application/vnd.openxmlformats-officedocument.presentationml.tags+xml"/>
  <Override PartName="/ppt/tags/tag474.xml" ContentType="application/vnd.openxmlformats-officedocument.presentationml.tags+xml"/>
  <Override PartName="/ppt/notesSlides/notesSlide8.xml" ContentType="application/vnd.openxmlformats-officedocument.presentationml.notesSlide+xml"/>
  <Override PartName="/ppt/tags/tag475.xml" ContentType="application/vnd.openxmlformats-officedocument.presentationml.tags+xml"/>
  <Override PartName="/ppt/tags/tag476.xml" ContentType="application/vnd.openxmlformats-officedocument.presentationml.tags+xml"/>
  <Override PartName="/ppt/tags/tag477.xml" ContentType="application/vnd.openxmlformats-officedocument.presentationml.tags+xml"/>
  <Override PartName="/ppt/notesSlides/notesSlide9.xml" ContentType="application/vnd.openxmlformats-officedocument.presentationml.notesSlide+xml"/>
  <Override PartName="/ppt/tags/tag478.xml" ContentType="application/vnd.openxmlformats-officedocument.presentationml.tags+xml"/>
  <Override PartName="/ppt/tags/tag479.xml" ContentType="application/vnd.openxmlformats-officedocument.presentationml.tags+xml"/>
  <Override PartName="/ppt/tags/tag480.xml" ContentType="application/vnd.openxmlformats-officedocument.presentationml.tags+xml"/>
  <Override PartName="/ppt/notesSlides/notesSlide10.xml" ContentType="application/vnd.openxmlformats-officedocument.presentationml.notesSlide+xml"/>
  <Override PartName="/ppt/tags/tag481.xml" ContentType="application/vnd.openxmlformats-officedocument.presentationml.tags+xml"/>
  <Override PartName="/ppt/tags/tag482.xml" ContentType="application/vnd.openxmlformats-officedocument.presentationml.tags+xml"/>
  <Override PartName="/ppt/tags/tag483.xml" ContentType="application/vnd.openxmlformats-officedocument.presentationml.tags+xml"/>
  <Override PartName="/ppt/notesSlides/notesSlide11.xml" ContentType="application/vnd.openxmlformats-officedocument.presentationml.notesSlide+xml"/>
  <Override PartName="/ppt/tags/tag484.xml" ContentType="application/vnd.openxmlformats-officedocument.presentationml.tags+xml"/>
  <Override PartName="/ppt/tags/tag485.xml" ContentType="application/vnd.openxmlformats-officedocument.presentationml.tags+xml"/>
  <Override PartName="/ppt/tags/tag486.xml" ContentType="application/vnd.openxmlformats-officedocument.presentationml.tags+xml"/>
  <Override PartName="/ppt/notesSlides/notesSlide12.xml" ContentType="application/vnd.openxmlformats-officedocument.presentationml.notesSlide+xml"/>
  <Override PartName="/ppt/tags/tag487.xml" ContentType="application/vnd.openxmlformats-officedocument.presentationml.tags+xml"/>
  <Override PartName="/ppt/tags/tag488.xml" ContentType="application/vnd.openxmlformats-officedocument.presentationml.tags+xml"/>
  <Override PartName="/ppt/tags/tag489.xml" ContentType="application/vnd.openxmlformats-officedocument.presentationml.tags+xml"/>
  <Override PartName="/ppt/tags/tag490.xml" ContentType="application/vnd.openxmlformats-officedocument.presentationml.tags+xml"/>
  <Override PartName="/ppt/tags/tag491.xml" ContentType="application/vnd.openxmlformats-officedocument.presentationml.tags+xml"/>
  <Override PartName="/ppt/notesSlides/notesSlide13.xml" ContentType="application/vnd.openxmlformats-officedocument.presentationml.notesSlide+xml"/>
  <Override PartName="/ppt/tags/tag492.xml" ContentType="application/vnd.openxmlformats-officedocument.presentationml.tags+xml"/>
  <Override PartName="/ppt/tags/tag493.xml" ContentType="application/vnd.openxmlformats-officedocument.presentationml.tags+xml"/>
  <Override PartName="/ppt/tags/tag494.xml" ContentType="application/vnd.openxmlformats-officedocument.presentationml.tags+xml"/>
  <Override PartName="/ppt/tags/tag495.xml" ContentType="application/vnd.openxmlformats-officedocument.presentationml.tags+xml"/>
  <Override PartName="/ppt/tags/tag496.xml" ContentType="application/vnd.openxmlformats-officedocument.presentationml.tags+xml"/>
  <Override PartName="/ppt/notesSlides/notesSlide14.xml" ContentType="application/vnd.openxmlformats-officedocument.presentationml.notesSlide+xml"/>
  <Override PartName="/ppt/tags/tag497.xml" ContentType="application/vnd.openxmlformats-officedocument.presentationml.tags+xml"/>
  <Override PartName="/ppt/tags/tag498.xml" ContentType="application/vnd.openxmlformats-officedocument.presentationml.tags+xml"/>
  <Override PartName="/ppt/tags/tag499.xml" ContentType="application/vnd.openxmlformats-officedocument.presentationml.tags+xml"/>
  <Override PartName="/ppt/tags/tag500.xml" ContentType="application/vnd.openxmlformats-officedocument.presentationml.tags+xml"/>
  <Override PartName="/ppt/tags/tag501.xml" ContentType="application/vnd.openxmlformats-officedocument.presentationml.tags+xml"/>
  <Override PartName="/ppt/notesSlides/notesSlide15.xml" ContentType="application/vnd.openxmlformats-officedocument.presentationml.notesSlide+xml"/>
  <Override PartName="/ppt/tags/tag502.xml" ContentType="application/vnd.openxmlformats-officedocument.presentationml.tags+xml"/>
  <Override PartName="/ppt/tags/tag503.xml" ContentType="application/vnd.openxmlformats-officedocument.presentationml.tags+xml"/>
  <Override PartName="/ppt/tags/tag504.xml" ContentType="application/vnd.openxmlformats-officedocument.presentationml.tags+xml"/>
  <Override PartName="/ppt/tags/tag505.xml" ContentType="application/vnd.openxmlformats-officedocument.presentationml.tags+xml"/>
  <Override PartName="/ppt/tags/tag506.xml" ContentType="application/vnd.openxmlformats-officedocument.presentationml.tags+xml"/>
  <Override PartName="/ppt/notesSlides/notesSlide16.xml" ContentType="application/vnd.openxmlformats-officedocument.presentationml.notesSlide+xml"/>
  <Override PartName="/ppt/tags/tag507.xml" ContentType="application/vnd.openxmlformats-officedocument.presentationml.tags+xml"/>
  <Override PartName="/ppt/tags/tag508.xml" ContentType="application/vnd.openxmlformats-officedocument.presentationml.tags+xml"/>
  <Override PartName="/ppt/tags/tag509.xml" ContentType="application/vnd.openxmlformats-officedocument.presentationml.tags+xml"/>
  <Override PartName="/ppt/notesSlides/notesSlide17.xml" ContentType="application/vnd.openxmlformats-officedocument.presentationml.notesSlide+xml"/>
  <Override PartName="/ppt/tags/tag510.xml" ContentType="application/vnd.openxmlformats-officedocument.presentationml.tags+xml"/>
  <Override PartName="/ppt/tags/tag511.xml" ContentType="application/vnd.openxmlformats-officedocument.presentationml.tags+xml"/>
  <Override PartName="/ppt/tags/tag512.xml" ContentType="application/vnd.openxmlformats-officedocument.presentationml.tags+xml"/>
  <Override PartName="/ppt/tags/tag513.xml" ContentType="application/vnd.openxmlformats-officedocument.presentationml.tags+xml"/>
  <Override PartName="/ppt/tags/tag514.xml" ContentType="application/vnd.openxmlformats-officedocument.presentationml.tags+xml"/>
  <Override PartName="/ppt/tags/tag515.xml" ContentType="application/vnd.openxmlformats-officedocument.presentationml.tags+xml"/>
  <Override PartName="/ppt/tags/tag516.xml" ContentType="application/vnd.openxmlformats-officedocument.presentationml.tags+xml"/>
  <Override PartName="/ppt/tags/tag517.xml" ContentType="application/vnd.openxmlformats-officedocument.presentationml.tags+xml"/>
  <Override PartName="/ppt/notesSlides/notesSlide18.xml" ContentType="application/vnd.openxmlformats-officedocument.presentationml.notesSlide+xml"/>
  <Override PartName="/ppt/tags/tag518.xml" ContentType="application/vnd.openxmlformats-officedocument.presentationml.tags+xml"/>
  <Override PartName="/ppt/tags/tag519.xml" ContentType="application/vnd.openxmlformats-officedocument.presentationml.tags+xml"/>
  <Override PartName="/ppt/tags/tag520.xml" ContentType="application/vnd.openxmlformats-officedocument.presentationml.tags+xml"/>
  <Override PartName="/ppt/tags/tag521.xml" ContentType="application/vnd.openxmlformats-officedocument.presentationml.tags+xml"/>
  <Override PartName="/ppt/tags/tag522.xml" ContentType="application/vnd.openxmlformats-officedocument.presentationml.tags+xml"/>
  <Override PartName="/ppt/tags/tag523.xml" ContentType="application/vnd.openxmlformats-officedocument.presentationml.tags+xml"/>
  <Override PartName="/ppt/tags/tag524.xml" ContentType="application/vnd.openxmlformats-officedocument.presentationml.tags+xml"/>
  <Override PartName="/ppt/tags/tag525.xml" ContentType="application/vnd.openxmlformats-officedocument.presentationml.tags+xml"/>
  <Override PartName="/ppt/tags/tag526.xml" ContentType="application/vnd.openxmlformats-officedocument.presentationml.tags+xml"/>
  <Override PartName="/ppt/notesSlides/notesSlide19.xml" ContentType="application/vnd.openxmlformats-officedocument.presentationml.notesSlide+xml"/>
  <Override PartName="/ppt/charts/chart1.xml" ContentType="application/vnd.openxmlformats-officedocument.drawingml.chart+xml"/>
  <Override PartName="/ppt/tags/tag527.xml" ContentType="application/vnd.openxmlformats-officedocument.presentationml.tags+xml"/>
  <Override PartName="/ppt/tags/tag528.xml" ContentType="application/vnd.openxmlformats-officedocument.presentationml.tags+xml"/>
  <Override PartName="/ppt/tags/tag529.xml" ContentType="application/vnd.openxmlformats-officedocument.presentationml.tags+xml"/>
  <Override PartName="/ppt/tags/tag530.xml" ContentType="application/vnd.openxmlformats-officedocument.presentationml.tags+xml"/>
  <Override PartName="/ppt/tags/tag531.xml" ContentType="application/vnd.openxmlformats-officedocument.presentationml.tags+xml"/>
  <Override PartName="/ppt/tags/tag532.xml" ContentType="application/vnd.openxmlformats-officedocument.presentationml.tags+xml"/>
  <Override PartName="/ppt/tags/tag533.xml" ContentType="application/vnd.openxmlformats-officedocument.presentationml.tags+xml"/>
  <Override PartName="/ppt/tags/tag534.xml" ContentType="application/vnd.openxmlformats-officedocument.presentationml.tags+xml"/>
  <Override PartName="/ppt/tags/tag535.xml" ContentType="application/vnd.openxmlformats-officedocument.presentationml.tags+xml"/>
  <Override PartName="/ppt/tags/tag536.xml" ContentType="application/vnd.openxmlformats-officedocument.presentationml.tags+xml"/>
  <Override PartName="/ppt/tags/tag537.xml" ContentType="application/vnd.openxmlformats-officedocument.presentationml.tags+xml"/>
  <Override PartName="/ppt/tags/tag538.xml" ContentType="application/vnd.openxmlformats-officedocument.presentationml.tags+xml"/>
  <Override PartName="/ppt/tags/tag539.xml" ContentType="application/vnd.openxmlformats-officedocument.presentationml.tags+xml"/>
  <Override PartName="/ppt/tags/tag540.xml" ContentType="application/vnd.openxmlformats-officedocument.presentationml.tags+xml"/>
  <Override PartName="/ppt/notesSlides/notesSlide20.xml" ContentType="application/vnd.openxmlformats-officedocument.presentationml.notesSlide+xml"/>
  <Override PartName="/ppt/tags/tag541.xml" ContentType="application/vnd.openxmlformats-officedocument.presentationml.tags+xml"/>
  <Override PartName="/ppt/tags/tag542.xml" ContentType="application/vnd.openxmlformats-officedocument.presentationml.tags+xml"/>
  <Override PartName="/ppt/tags/tag543.xml" ContentType="application/vnd.openxmlformats-officedocument.presentationml.tags+xml"/>
  <Override PartName="/ppt/tags/tag544.xml" ContentType="application/vnd.openxmlformats-officedocument.presentationml.tags+xml"/>
  <Override PartName="/ppt/notesSlides/notesSlide21.xml" ContentType="application/vnd.openxmlformats-officedocument.presentationml.notesSlide+xml"/>
  <Override PartName="/ppt/tags/tag545.xml" ContentType="application/vnd.openxmlformats-officedocument.presentationml.tags+xml"/>
  <Override PartName="/ppt/tags/tag546.xml" ContentType="application/vnd.openxmlformats-officedocument.presentationml.tags+xml"/>
  <Override PartName="/ppt/tags/tag547.xml" ContentType="application/vnd.openxmlformats-officedocument.presentationml.tags+xml"/>
  <Override PartName="/ppt/tags/tag548.xml" ContentType="application/vnd.openxmlformats-officedocument.presentationml.tags+xml"/>
  <Override PartName="/ppt/notesSlides/notesSlide22.xml" ContentType="application/vnd.openxmlformats-officedocument.presentationml.notesSlide+xml"/>
  <Override PartName="/ppt/tags/tag549.xml" ContentType="application/vnd.openxmlformats-officedocument.presentationml.tags+xml"/>
  <Override PartName="/ppt/tags/tag550.xml" ContentType="application/vnd.openxmlformats-officedocument.presentationml.tags+xml"/>
  <Override PartName="/ppt/tags/tag551.xml" ContentType="application/vnd.openxmlformats-officedocument.presentationml.tags+xml"/>
  <Override PartName="/ppt/tags/tag552.xml" ContentType="application/vnd.openxmlformats-officedocument.presentationml.tag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tags/tag553.xml" ContentType="application/vnd.openxmlformats-officedocument.presentationml.tags+xml"/>
  <Override PartName="/ppt/tags/tag554.xml" ContentType="application/vnd.openxmlformats-officedocument.presentationml.tags+xml"/>
  <Override PartName="/ppt/tags/tag555.xml" ContentType="application/vnd.openxmlformats-officedocument.presentationml.tags+xml"/>
  <Override PartName="/ppt/tags/tag556.xml" ContentType="application/vnd.openxmlformats-officedocument.presentationml.tags+xml"/>
  <Override PartName="/ppt/notesSlides/notesSlide26.xml" ContentType="application/vnd.openxmlformats-officedocument.presentationml.notesSlide+xml"/>
  <Override PartName="/ppt/tags/tag557.xml" ContentType="application/vnd.openxmlformats-officedocument.presentationml.tags+xml"/>
  <Override PartName="/ppt/tags/tag558.xml" ContentType="application/vnd.openxmlformats-officedocument.presentationml.tags+xml"/>
  <Override PartName="/ppt/tags/tag559.xml" ContentType="application/vnd.openxmlformats-officedocument.presentationml.tags+xml"/>
  <Override PartName="/ppt/tags/tag560.xml" ContentType="application/vnd.openxmlformats-officedocument.presentationml.tags+xml"/>
  <Override PartName="/ppt/notesSlides/notesSlide27.xml" ContentType="application/vnd.openxmlformats-officedocument.presentationml.notesSlide+xml"/>
  <Override PartName="/ppt/tags/tag561.xml" ContentType="application/vnd.openxmlformats-officedocument.presentationml.tags+xml"/>
  <Override PartName="/ppt/tags/tag562.xml" ContentType="application/vnd.openxmlformats-officedocument.presentationml.tags+xml"/>
  <Override PartName="/ppt/tags/tag563.xml" ContentType="application/vnd.openxmlformats-officedocument.presentationml.tags+xml"/>
  <Override PartName="/ppt/tags/tag564.xml" ContentType="application/vnd.openxmlformats-officedocument.presentationml.tags+xml"/>
  <Override PartName="/ppt/tags/tag565.xml" ContentType="application/vnd.openxmlformats-officedocument.presentationml.tags+xml"/>
  <Override PartName="/ppt/tags/tag566.xml" ContentType="application/vnd.openxmlformats-officedocument.presentationml.tags+xml"/>
  <Override PartName="/ppt/tags/tag567.xml" ContentType="application/vnd.openxmlformats-officedocument.presentationml.tags+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tags/tag568.xml" ContentType="application/vnd.openxmlformats-officedocument.presentationml.tags+xml"/>
  <Override PartName="/ppt/tags/tag569.xml" ContentType="application/vnd.openxmlformats-officedocument.presentationml.tags+xml"/>
  <Override PartName="/ppt/tags/tag570.xml" ContentType="application/vnd.openxmlformats-officedocument.presentationml.tags+xml"/>
  <Override PartName="/ppt/tags/tag571.xml" ContentType="application/vnd.openxmlformats-officedocument.presentationml.tags+xml"/>
  <Override PartName="/ppt/tags/tag572.xml" ContentType="application/vnd.openxmlformats-officedocument.presentationml.tags+xml"/>
  <Override PartName="/ppt/tags/tag573.xml" ContentType="application/vnd.openxmlformats-officedocument.presentationml.tags+xml"/>
  <Override PartName="/ppt/notesSlides/notesSlide32.xml" ContentType="application/vnd.openxmlformats-officedocument.presentationml.notesSlide+xml"/>
  <Override PartName="/ppt/tags/tag574.xml" ContentType="application/vnd.openxmlformats-officedocument.presentationml.tags+xml"/>
  <Override PartName="/ppt/tags/tag575.xml" ContentType="application/vnd.openxmlformats-officedocument.presentationml.tags+xml"/>
  <Override PartName="/ppt/tags/tag576.xml" ContentType="application/vnd.openxmlformats-officedocument.presentationml.tags+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tags/tag577.xml" ContentType="application/vnd.openxmlformats-officedocument.presentationml.tags+xml"/>
  <Override PartName="/ppt/tags/tag578.xml" ContentType="application/vnd.openxmlformats-officedocument.presentationml.tags+xml"/>
  <Override PartName="/ppt/tags/tag579.xml" ContentType="application/vnd.openxmlformats-officedocument.presentationml.tags+xml"/>
  <Override PartName="/ppt/notesSlides/notesSlide35.xml" ContentType="application/vnd.openxmlformats-officedocument.presentationml.notesSlide+xml"/>
  <Override PartName="/ppt/tags/tag580.xml" ContentType="application/vnd.openxmlformats-officedocument.presentationml.tags+xml"/>
  <Override PartName="/ppt/tags/tag581.xml" ContentType="application/vnd.openxmlformats-officedocument.presentationml.tags+xml"/>
  <Override PartName="/ppt/tags/tag582.xml" ContentType="application/vnd.openxmlformats-officedocument.presentationml.tags+xml"/>
  <Override PartName="/ppt/tags/tag583.xml" ContentType="application/vnd.openxmlformats-officedocument.presentationml.tags+xml"/>
  <Override PartName="/ppt/tags/tag584.xml" ContentType="application/vnd.openxmlformats-officedocument.presentationml.tags+xml"/>
  <Override PartName="/ppt/tags/tag585.xml" ContentType="application/vnd.openxmlformats-officedocument.presentationml.tags+xml"/>
  <Override PartName="/ppt/tags/tag586.xml" ContentType="application/vnd.openxmlformats-officedocument.presentationml.tags+xml"/>
  <Override PartName="/ppt/tags/tag587.xml" ContentType="application/vnd.openxmlformats-officedocument.presentationml.tags+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tags/tag588.xml" ContentType="application/vnd.openxmlformats-officedocument.presentationml.tags+xml"/>
  <Override PartName="/ppt/tags/tag589.xml" ContentType="application/vnd.openxmlformats-officedocument.presentationml.tags+xml"/>
  <Override PartName="/ppt/tags/tag590.xml" ContentType="application/vnd.openxmlformats-officedocument.presentationml.tags+xml"/>
  <Override PartName="/ppt/tags/tag591.xml" ContentType="application/vnd.openxmlformats-officedocument.presentationml.tags+xml"/>
  <Override PartName="/ppt/tags/tag592.xml" ContentType="application/vnd.openxmlformats-officedocument.presentationml.tags+xml"/>
  <Override PartName="/ppt/tags/tag593.xml" ContentType="application/vnd.openxmlformats-officedocument.presentationml.tags+xml"/>
  <Override PartName="/ppt/tags/tag594.xml" ContentType="application/vnd.openxmlformats-officedocument.presentationml.tags+xml"/>
  <Override PartName="/ppt/tags/tag595.xml" ContentType="application/vnd.openxmlformats-officedocument.presentationml.tags+xml"/>
  <Override PartName="/ppt/tags/tag596.xml" ContentType="application/vnd.openxmlformats-officedocument.presentationml.tags+xml"/>
  <Override PartName="/ppt/tags/tag597.xml" ContentType="application/vnd.openxmlformats-officedocument.presentationml.tags+xml"/>
  <Override PartName="/ppt/tags/tag598.xml" ContentType="application/vnd.openxmlformats-officedocument.presentationml.tags+xml"/>
  <Override PartName="/ppt/tags/tag599.xml" ContentType="application/vnd.openxmlformats-officedocument.presentationml.tags+xml"/>
  <Override PartName="/ppt/tags/tag600.xml" ContentType="application/vnd.openxmlformats-officedocument.presentationml.tags+xml"/>
  <Override PartName="/ppt/tags/tag601.xml" ContentType="application/vnd.openxmlformats-officedocument.presentationml.tags+xml"/>
  <Override PartName="/ppt/tags/tag602.xml" ContentType="application/vnd.openxmlformats-officedocument.presentationml.tags+xml"/>
  <Override PartName="/ppt/tags/tag603.xml" ContentType="application/vnd.openxmlformats-officedocument.presentationml.tags+xml"/>
  <Override PartName="/ppt/tags/tag604.xml" ContentType="application/vnd.openxmlformats-officedocument.presentationml.tags+xml"/>
  <Override PartName="/ppt/tags/tag605.xml" ContentType="application/vnd.openxmlformats-officedocument.presentationml.tags+xml"/>
  <Override PartName="/ppt/tags/tag606.xml" ContentType="application/vnd.openxmlformats-officedocument.presentationml.tags+xml"/>
  <Override PartName="/ppt/tags/tag607.xml" ContentType="application/vnd.openxmlformats-officedocument.presentationml.tags+xml"/>
  <Override PartName="/ppt/tags/tag608.xml" ContentType="application/vnd.openxmlformats-officedocument.presentationml.tags+xml"/>
  <Override PartName="/ppt/tags/tag609.xml" ContentType="application/vnd.openxmlformats-officedocument.presentationml.tags+xml"/>
  <Override PartName="/ppt/notesSlides/notesSlide39.xml" ContentType="application/vnd.openxmlformats-officedocument.presentationml.notesSlide+xml"/>
  <Override PartName="/ppt/tags/tag610.xml" ContentType="application/vnd.openxmlformats-officedocument.presentationml.tags+xml"/>
  <Override PartName="/ppt/tags/tag611.xml" ContentType="application/vnd.openxmlformats-officedocument.presentationml.tags+xml"/>
  <Override PartName="/ppt/tags/tag612.xml" ContentType="application/vnd.openxmlformats-officedocument.presentationml.tags+xml"/>
  <Override PartName="/ppt/tags/tag613.xml" ContentType="application/vnd.openxmlformats-officedocument.presentationml.tags+xml"/>
  <Override PartName="/ppt/tags/tag614.xml" ContentType="application/vnd.openxmlformats-officedocument.presentationml.tags+xml"/>
  <Override PartName="/ppt/tags/tag615.xml" ContentType="application/vnd.openxmlformats-officedocument.presentationml.tags+xml"/>
  <Override PartName="/ppt/tags/tag616.xml" ContentType="application/vnd.openxmlformats-officedocument.presentationml.tags+xml"/>
  <Override PartName="/ppt/tags/tag617.xml" ContentType="application/vnd.openxmlformats-officedocument.presentationml.tags+xml"/>
  <Override PartName="/ppt/tags/tag618.xml" ContentType="application/vnd.openxmlformats-officedocument.presentationml.tags+xml"/>
  <Override PartName="/ppt/tags/tag619.xml" ContentType="application/vnd.openxmlformats-officedocument.presentationml.tags+xml"/>
  <Override PartName="/ppt/tags/tag620.xml" ContentType="application/vnd.openxmlformats-officedocument.presentationml.tags+xml"/>
  <Override PartName="/ppt/tags/tag621.xml" ContentType="application/vnd.openxmlformats-officedocument.presentationml.tags+xml"/>
  <Override PartName="/ppt/tags/tag622.xml" ContentType="application/vnd.openxmlformats-officedocument.presentationml.tags+xml"/>
  <Override PartName="/ppt/tags/tag623.xml" ContentType="application/vnd.openxmlformats-officedocument.presentationml.tags+xml"/>
  <Override PartName="/ppt/notesSlides/notesSlide40.xml" ContentType="application/vnd.openxmlformats-officedocument.presentationml.notesSlide+xml"/>
  <Override PartName="/ppt/tags/tag624.xml" ContentType="application/vnd.openxmlformats-officedocument.presentationml.tags+xml"/>
  <Override PartName="/ppt/tags/tag625.xml" ContentType="application/vnd.openxmlformats-officedocument.presentationml.tags+xml"/>
  <Override PartName="/ppt/tags/tag626.xml" ContentType="application/vnd.openxmlformats-officedocument.presentationml.tags+xml"/>
  <Override PartName="/ppt/tags/tag627.xml" ContentType="application/vnd.openxmlformats-officedocument.presentationml.tags+xml"/>
  <Override PartName="/ppt/tags/tag628.xml" ContentType="application/vnd.openxmlformats-officedocument.presentationml.tags+xml"/>
  <Override PartName="/ppt/tags/tag629.xml" ContentType="application/vnd.openxmlformats-officedocument.presentationml.tags+xml"/>
  <Override PartName="/ppt/tags/tag630.xml" ContentType="application/vnd.openxmlformats-officedocument.presentationml.tags+xml"/>
  <Override PartName="/ppt/tags/tag631.xml" ContentType="application/vnd.openxmlformats-officedocument.presentationml.tags+xml"/>
  <Override PartName="/ppt/tags/tag632.xml" ContentType="application/vnd.openxmlformats-officedocument.presentationml.tags+xml"/>
  <Override PartName="/ppt/tags/tag633.xml" ContentType="application/vnd.openxmlformats-officedocument.presentationml.tags+xml"/>
  <Override PartName="/ppt/tags/tag634.xml" ContentType="application/vnd.openxmlformats-officedocument.presentationml.tags+xml"/>
  <Override PartName="/ppt/tags/tag635.xml" ContentType="application/vnd.openxmlformats-officedocument.presentationml.tags+xml"/>
  <Override PartName="/ppt/tags/tag636.xml" ContentType="application/vnd.openxmlformats-officedocument.presentationml.tags+xml"/>
  <Override PartName="/ppt/notesSlides/notesSlide41.xml" ContentType="application/vnd.openxmlformats-officedocument.presentationml.notesSlide+xml"/>
  <Override PartName="/ppt/tags/tag637.xml" ContentType="application/vnd.openxmlformats-officedocument.presentationml.tags+xml"/>
  <Override PartName="/ppt/tags/tag638.xml" ContentType="application/vnd.openxmlformats-officedocument.presentationml.tags+xml"/>
  <Override PartName="/ppt/tags/tag639.xml" ContentType="application/vnd.openxmlformats-officedocument.presentationml.tags+xml"/>
  <Override PartName="/ppt/notesSlides/notesSlide42.xml" ContentType="application/vnd.openxmlformats-officedocument.presentationml.notesSlide+xml"/>
  <Override PartName="/ppt/tags/tag640.xml" ContentType="application/vnd.openxmlformats-officedocument.presentationml.tags+xml"/>
  <Override PartName="/ppt/tags/tag641.xml" ContentType="application/vnd.openxmlformats-officedocument.presentationml.tags+xml"/>
  <Override PartName="/ppt/tags/tag642.xml" ContentType="application/vnd.openxmlformats-officedocument.presentationml.tags+xml"/>
  <Override PartName="/ppt/tags/tag643.xml" ContentType="application/vnd.openxmlformats-officedocument.presentationml.tags+xml"/>
  <Override PartName="/ppt/tags/tag644.xml" ContentType="application/vnd.openxmlformats-officedocument.presentationml.tags+xml"/>
  <Override PartName="/ppt/tags/tag645.xml" ContentType="application/vnd.openxmlformats-officedocument.presentationml.tags+xml"/>
  <Override PartName="/ppt/tags/tag646.xml" ContentType="application/vnd.openxmlformats-officedocument.presentationml.tags+xml"/>
  <Override PartName="/ppt/tags/tag647.xml" ContentType="application/vnd.openxmlformats-officedocument.presentationml.tags+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4"/>
    <p:sldMasterId id="2147483864" r:id="rId5"/>
    <p:sldMasterId id="2147483884" r:id="rId6"/>
    <p:sldMasterId id="2147483896" r:id="rId7"/>
    <p:sldMasterId id="2147483915" r:id="rId8"/>
  </p:sldMasterIdLst>
  <p:notesMasterIdLst>
    <p:notesMasterId r:id="rId58"/>
  </p:notesMasterIdLst>
  <p:handoutMasterIdLst>
    <p:handoutMasterId r:id="rId59"/>
  </p:handoutMasterIdLst>
  <p:sldIdLst>
    <p:sldId id="258" r:id="rId9"/>
    <p:sldId id="20525" r:id="rId10"/>
    <p:sldId id="20582" r:id="rId11"/>
    <p:sldId id="20638" r:id="rId12"/>
    <p:sldId id="20583" r:id="rId13"/>
    <p:sldId id="20557" r:id="rId14"/>
    <p:sldId id="20627" r:id="rId15"/>
    <p:sldId id="20622" r:id="rId16"/>
    <p:sldId id="20623" r:id="rId17"/>
    <p:sldId id="20624" r:id="rId18"/>
    <p:sldId id="20625" r:id="rId19"/>
    <p:sldId id="20602" r:id="rId20"/>
    <p:sldId id="20592" r:id="rId21"/>
    <p:sldId id="20591" r:id="rId22"/>
    <p:sldId id="20593" r:id="rId23"/>
    <p:sldId id="20594" r:id="rId24"/>
    <p:sldId id="20628" r:id="rId25"/>
    <p:sldId id="20559" r:id="rId26"/>
    <p:sldId id="20535" r:id="rId27"/>
    <p:sldId id="20639" r:id="rId28"/>
    <p:sldId id="20577" r:id="rId29"/>
    <p:sldId id="20652" r:id="rId30"/>
    <p:sldId id="20651" r:id="rId31"/>
    <p:sldId id="20660" r:id="rId32"/>
    <p:sldId id="20661" r:id="rId33"/>
    <p:sldId id="20662" r:id="rId34"/>
    <p:sldId id="20645" r:id="rId35"/>
    <p:sldId id="20643" r:id="rId36"/>
    <p:sldId id="20640" r:id="rId37"/>
    <p:sldId id="20646" r:id="rId38"/>
    <p:sldId id="20647" r:id="rId39"/>
    <p:sldId id="20648" r:id="rId40"/>
    <p:sldId id="20649" r:id="rId41"/>
    <p:sldId id="20650" r:id="rId42"/>
    <p:sldId id="20629" r:id="rId43"/>
    <p:sldId id="20574" r:id="rId44"/>
    <p:sldId id="20641" r:id="rId45"/>
    <p:sldId id="20653" r:id="rId46"/>
    <p:sldId id="20565" r:id="rId47"/>
    <p:sldId id="20658" r:id="rId48"/>
    <p:sldId id="20659" r:id="rId49"/>
    <p:sldId id="20631" r:id="rId50"/>
    <p:sldId id="20575" r:id="rId51"/>
    <p:sldId id="20655" r:id="rId52"/>
    <p:sldId id="386" r:id="rId53"/>
    <p:sldId id="387" r:id="rId54"/>
    <p:sldId id="318" r:id="rId55"/>
    <p:sldId id="20657" r:id="rId56"/>
    <p:sldId id="284" r:id="rId57"/>
  </p:sldIdLst>
  <p:sldSz cx="12192000" cy="6858000"/>
  <p:notesSz cx="7023100" cy="9309100"/>
  <p:embeddedFontLst>
    <p:embeddedFont>
      <p:font typeface="Calibri" panose="020F0502020204030204" pitchFamily="34" charset="0"/>
      <p:regular r:id="rId60"/>
      <p:bold r:id="rId61"/>
      <p:italic r:id="rId62"/>
      <p:boldItalic r:id="rId63"/>
    </p:embeddedFont>
    <p:embeddedFont>
      <p:font typeface="Roboto" panose="02000000000000000000" pitchFamily="2" charset="0"/>
      <p:regular r:id="rId64"/>
      <p:bold r:id="rId65"/>
      <p:italic r:id="rId66"/>
      <p:boldItalic r:id="rId67"/>
    </p:embeddedFont>
    <p:embeddedFont>
      <p:font typeface="Segoe UI" panose="020B0502040204020203" pitchFamily="34" charset="0"/>
      <p:regular r:id="rId68"/>
      <p:bold r:id="rId69"/>
      <p:italic r:id="rId70"/>
      <p:boldItalic r:id="rId71"/>
    </p:embeddedFont>
  </p:embeddedFontLst>
  <p:custDataLst>
    <p:tags r:id="rId72"/>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aley Rich" initials="HR" lastIdx="1" clrIdx="0">
    <p:extLst>
      <p:ext uri="{19B8F6BF-5375-455C-9EA6-DF929625EA0E}">
        <p15:presenceInfo xmlns:p15="http://schemas.microsoft.com/office/powerpoint/2012/main" userId="S-1-5-21-1801674531-1788223648-725345543-11859"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4A5AE"/>
    <a:srgbClr val="C00000"/>
    <a:srgbClr val="FFE0CC"/>
    <a:srgbClr val="C4E7B7"/>
    <a:srgbClr val="FDEAEC"/>
    <a:srgbClr val="FCE1E4"/>
    <a:srgbClr val="FDEDEF"/>
    <a:srgbClr val="F3F3F3"/>
    <a:srgbClr val="FAD2D7"/>
    <a:srgbClr val="A7CC9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748" autoAdjust="0"/>
    <p:restoredTop sz="64630" autoAdjust="0"/>
  </p:normalViewPr>
  <p:slideViewPr>
    <p:cSldViewPr snapToGrid="0">
      <p:cViewPr varScale="1">
        <p:scale>
          <a:sx n="73" d="100"/>
          <a:sy n="73" d="100"/>
        </p:scale>
        <p:origin x="2160" y="78"/>
      </p:cViewPr>
      <p:guideLst/>
    </p:cSldViewPr>
  </p:slideViewPr>
  <p:notesTextViewPr>
    <p:cViewPr>
      <p:scale>
        <a:sx n="150" d="100"/>
        <a:sy n="150" d="100"/>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slide" Target="slides/slide31.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slide" Target="slides/slide34.xml"/><Relationship Id="rId47" Type="http://schemas.openxmlformats.org/officeDocument/2006/relationships/slide" Target="slides/slide39.xml"/><Relationship Id="rId50" Type="http://schemas.openxmlformats.org/officeDocument/2006/relationships/slide" Target="slides/slide42.xml"/><Relationship Id="rId55" Type="http://schemas.openxmlformats.org/officeDocument/2006/relationships/slide" Target="slides/slide47.xml"/><Relationship Id="rId63" Type="http://schemas.openxmlformats.org/officeDocument/2006/relationships/font" Target="fonts/font4.fntdata"/><Relationship Id="rId68" Type="http://schemas.openxmlformats.org/officeDocument/2006/relationships/font" Target="fonts/font9.fntdata"/><Relationship Id="rId76" Type="http://schemas.openxmlformats.org/officeDocument/2006/relationships/theme" Target="theme/theme1.xml"/><Relationship Id="rId7" Type="http://schemas.openxmlformats.org/officeDocument/2006/relationships/slideMaster" Target="slideMasters/slideMaster4.xml"/><Relationship Id="rId71" Type="http://schemas.openxmlformats.org/officeDocument/2006/relationships/font" Target="fonts/font12.fntdata"/><Relationship Id="rId2" Type="http://schemas.openxmlformats.org/officeDocument/2006/relationships/customXml" Target="../customXml/item2.xml"/><Relationship Id="rId16" Type="http://schemas.openxmlformats.org/officeDocument/2006/relationships/slide" Target="slides/slide8.xml"/><Relationship Id="rId29" Type="http://schemas.openxmlformats.org/officeDocument/2006/relationships/slide" Target="slides/slide21.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slide" Target="slides/slide37.xml"/><Relationship Id="rId53" Type="http://schemas.openxmlformats.org/officeDocument/2006/relationships/slide" Target="slides/slide45.xml"/><Relationship Id="rId58" Type="http://schemas.openxmlformats.org/officeDocument/2006/relationships/notesMaster" Target="notesMasters/notesMaster1.xml"/><Relationship Id="rId66" Type="http://schemas.openxmlformats.org/officeDocument/2006/relationships/font" Target="fonts/font7.fntdata"/><Relationship Id="rId74"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openxmlformats.org/officeDocument/2006/relationships/slide" Target="slides/slide49.xml"/><Relationship Id="rId61" Type="http://schemas.openxmlformats.org/officeDocument/2006/relationships/font" Target="fonts/font2.fntdata"/><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slide" Target="slides/slide44.xml"/><Relationship Id="rId60" Type="http://schemas.openxmlformats.org/officeDocument/2006/relationships/font" Target="fonts/font1.fntdata"/><Relationship Id="rId65" Type="http://schemas.openxmlformats.org/officeDocument/2006/relationships/font" Target="fonts/font6.fntdata"/><Relationship Id="rId73"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slide" Target="slides/slide40.xml"/><Relationship Id="rId56" Type="http://schemas.openxmlformats.org/officeDocument/2006/relationships/slide" Target="slides/slide48.xml"/><Relationship Id="rId64" Type="http://schemas.openxmlformats.org/officeDocument/2006/relationships/font" Target="fonts/font5.fntdata"/><Relationship Id="rId69" Type="http://schemas.openxmlformats.org/officeDocument/2006/relationships/font" Target="fonts/font10.fntdata"/><Relationship Id="rId77" Type="http://schemas.openxmlformats.org/officeDocument/2006/relationships/tableStyles" Target="tableStyles.xml"/><Relationship Id="rId8" Type="http://schemas.openxmlformats.org/officeDocument/2006/relationships/slideMaster" Target="slideMasters/slideMaster5.xml"/><Relationship Id="rId51" Type="http://schemas.openxmlformats.org/officeDocument/2006/relationships/slide" Target="slides/slide43.xml"/><Relationship Id="rId72" Type="http://schemas.openxmlformats.org/officeDocument/2006/relationships/tags" Target="tags/tag1.xml"/><Relationship Id="rId3" Type="http://schemas.openxmlformats.org/officeDocument/2006/relationships/customXml" Target="../customXml/item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59" Type="http://schemas.openxmlformats.org/officeDocument/2006/relationships/handoutMaster" Target="handoutMasters/handoutMaster1.xml"/><Relationship Id="rId67" Type="http://schemas.openxmlformats.org/officeDocument/2006/relationships/font" Target="fonts/font8.fntdata"/><Relationship Id="rId20" Type="http://schemas.openxmlformats.org/officeDocument/2006/relationships/slide" Target="slides/slide12.xml"/><Relationship Id="rId41" Type="http://schemas.openxmlformats.org/officeDocument/2006/relationships/slide" Target="slides/slide33.xml"/><Relationship Id="rId54" Type="http://schemas.openxmlformats.org/officeDocument/2006/relationships/slide" Target="slides/slide46.xml"/><Relationship Id="rId62" Type="http://schemas.openxmlformats.org/officeDocument/2006/relationships/font" Target="fonts/font3.fntdata"/><Relationship Id="rId70" Type="http://schemas.openxmlformats.org/officeDocument/2006/relationships/font" Target="fonts/font11.fntdata"/><Relationship Id="rId75"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9.8298676748582239E-3"/>
          <c:y val="2.3090586145648313E-2"/>
          <c:w val="0.98034026465028357"/>
          <c:h val="0.95381882770870341"/>
        </c:manualLayout>
      </c:layout>
      <c:barChart>
        <c:barDir val="col"/>
        <c:grouping val="stacked"/>
        <c:varyColors val="0"/>
        <c:ser>
          <c:idx val="0"/>
          <c:order val="0"/>
          <c:spPr>
            <a:solidFill>
              <a:schemeClr val="accent1"/>
            </a:solidFill>
            <a:ln w="9525" algn="ctr">
              <a:solidFill>
                <a:schemeClr val="bg1"/>
              </a:solidFill>
              <a:prstDash val="solid"/>
            </a:ln>
          </c:spPr>
          <c:invertIfNegative val="0"/>
          <c:val>
            <c:numRef>
              <c:f>Sheet1!$A$1:$D$1</c:f>
              <c:numCache>
                <c:formatCode>General</c:formatCode>
                <c:ptCount val="4"/>
                <c:pt idx="0">
                  <c:v>40</c:v>
                </c:pt>
                <c:pt idx="1">
                  <c:v>45</c:v>
                </c:pt>
                <c:pt idx="2">
                  <c:v>57</c:v>
                </c:pt>
                <c:pt idx="3">
                  <c:v>60</c:v>
                </c:pt>
              </c:numCache>
            </c:numRef>
          </c:val>
          <c:extLst>
            <c:ext xmlns:c16="http://schemas.microsoft.com/office/drawing/2014/chart" uri="{C3380CC4-5D6E-409C-BE32-E72D297353CC}">
              <c16:uniqueId val="{00000000-2AB3-47E1-BD45-D7C7DD6B2920}"/>
            </c:ext>
          </c:extLst>
        </c:ser>
        <c:dLbls>
          <c:showLegendKey val="0"/>
          <c:showVal val="0"/>
          <c:showCatName val="0"/>
          <c:showSerName val="0"/>
          <c:showPercent val="0"/>
          <c:showBubbleSize val="0"/>
        </c:dLbls>
        <c:gapWidth val="40"/>
        <c:overlap val="100"/>
        <c:axId val="1223331888"/>
        <c:axId val="1"/>
      </c:barChart>
      <c:catAx>
        <c:axId val="1223331888"/>
        <c:scaling>
          <c:orientation val="minMax"/>
        </c:scaling>
        <c:delete val="0"/>
        <c:axPos val="b"/>
        <c:majorGridlines>
          <c:spPr>
            <a:ln>
              <a:noFill/>
            </a:ln>
          </c:spPr>
        </c:majorGridlines>
        <c:majorTickMark val="none"/>
        <c:minorTickMark val="none"/>
        <c:tickLblPos val="none"/>
        <c:spPr>
          <a:ln w="9525" algn="ctr">
            <a:solidFill>
              <a:schemeClr val="tx1"/>
            </a:solidFill>
            <a:prstDash val="solid"/>
          </a:ln>
        </c:spPr>
        <c:crossAx val="1"/>
        <c:crosses val="min"/>
        <c:auto val="0"/>
        <c:lblAlgn val="ctr"/>
        <c:lblOffset val="100"/>
        <c:noMultiLvlLbl val="0"/>
      </c:catAx>
      <c:valAx>
        <c:axId val="1"/>
        <c:scaling>
          <c:orientation val="minMax"/>
          <c:max val="60"/>
          <c:min val="0"/>
        </c:scaling>
        <c:delete val="1"/>
        <c:axPos val="l"/>
        <c:numFmt formatCode="General" sourceLinked="1"/>
        <c:majorTickMark val="out"/>
        <c:minorTickMark val="none"/>
        <c:tickLblPos val="nextTo"/>
        <c:crossAx val="1223331888"/>
        <c:crosses val="min"/>
        <c:crossBetween val="between"/>
      </c:valAx>
    </c:plotArea>
    <c:plotVisOnly val="0"/>
    <c:dispBlanksAs val="gap"/>
    <c:showDLblsOverMax val="1"/>
  </c:chart>
  <c:externalData r:id="rId1">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04BC41E-EAC0-4D88-BA59-21A53C68F870}"/>
              </a:ext>
            </a:extLst>
          </p:cNvPr>
          <p:cNvSpPr>
            <a:spLocks noGrp="1"/>
          </p:cNvSpPr>
          <p:nvPr>
            <p:ph type="hdr" sz="quarter"/>
          </p:nvPr>
        </p:nvSpPr>
        <p:spPr>
          <a:xfrm>
            <a:off x="1" y="0"/>
            <a:ext cx="3043762" cy="465927"/>
          </a:xfrm>
          <a:prstGeom prst="rect">
            <a:avLst/>
          </a:prstGeom>
        </p:spPr>
        <p:txBody>
          <a:bodyPr vert="horz" lIns="90553" tIns="45277" rIns="90553" bIns="45277" rtlCol="0"/>
          <a:lstStyle>
            <a:lvl1pPr algn="l">
              <a:defRPr sz="1200"/>
            </a:lvl1pPr>
          </a:lstStyle>
          <a:p>
            <a:endParaRPr lang="en-US"/>
          </a:p>
        </p:txBody>
      </p:sp>
      <p:sp>
        <p:nvSpPr>
          <p:cNvPr id="3" name="Date Placeholder 2">
            <a:extLst>
              <a:ext uri="{FF2B5EF4-FFF2-40B4-BE49-F238E27FC236}">
                <a16:creationId xmlns:a16="http://schemas.microsoft.com/office/drawing/2014/main" id="{20B5C4BB-B13C-4942-8E14-023ED14A3DB8}"/>
              </a:ext>
            </a:extLst>
          </p:cNvPr>
          <p:cNvSpPr>
            <a:spLocks noGrp="1"/>
          </p:cNvSpPr>
          <p:nvPr>
            <p:ph type="dt" sz="quarter" idx="1"/>
          </p:nvPr>
        </p:nvSpPr>
        <p:spPr>
          <a:xfrm>
            <a:off x="3977769" y="0"/>
            <a:ext cx="3043762" cy="465927"/>
          </a:xfrm>
          <a:prstGeom prst="rect">
            <a:avLst/>
          </a:prstGeom>
        </p:spPr>
        <p:txBody>
          <a:bodyPr vert="horz" lIns="90553" tIns="45277" rIns="90553" bIns="45277" rtlCol="0"/>
          <a:lstStyle>
            <a:lvl1pPr algn="r">
              <a:defRPr sz="1200"/>
            </a:lvl1pPr>
          </a:lstStyle>
          <a:p>
            <a:fld id="{A6BD5B6C-20AF-4F0F-889A-7AADC7535123}" type="datetime3">
              <a:rPr lang="en-US" smtClean="0"/>
              <a:t>2 August 2021</a:t>
            </a:fld>
            <a:endParaRPr lang="en-US"/>
          </a:p>
        </p:txBody>
      </p:sp>
      <p:sp>
        <p:nvSpPr>
          <p:cNvPr id="4" name="Footer Placeholder 3">
            <a:extLst>
              <a:ext uri="{FF2B5EF4-FFF2-40B4-BE49-F238E27FC236}">
                <a16:creationId xmlns:a16="http://schemas.microsoft.com/office/drawing/2014/main" id="{78221145-1027-4A39-B15A-DD84A26C2039}"/>
              </a:ext>
            </a:extLst>
          </p:cNvPr>
          <p:cNvSpPr>
            <a:spLocks noGrp="1"/>
          </p:cNvSpPr>
          <p:nvPr>
            <p:ph type="ftr" sz="quarter" idx="2"/>
          </p:nvPr>
        </p:nvSpPr>
        <p:spPr>
          <a:xfrm>
            <a:off x="1" y="8843173"/>
            <a:ext cx="3043762" cy="465927"/>
          </a:xfrm>
          <a:prstGeom prst="rect">
            <a:avLst/>
          </a:prstGeom>
        </p:spPr>
        <p:txBody>
          <a:bodyPr vert="horz" lIns="90553" tIns="45277" rIns="90553" bIns="45277"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1A147719-50F5-4089-8123-86F5AF9C8847}"/>
              </a:ext>
            </a:extLst>
          </p:cNvPr>
          <p:cNvSpPr>
            <a:spLocks noGrp="1"/>
          </p:cNvSpPr>
          <p:nvPr>
            <p:ph type="sldNum" sz="quarter" idx="3"/>
          </p:nvPr>
        </p:nvSpPr>
        <p:spPr>
          <a:xfrm>
            <a:off x="3977769" y="8843173"/>
            <a:ext cx="3043762" cy="465927"/>
          </a:xfrm>
          <a:prstGeom prst="rect">
            <a:avLst/>
          </a:prstGeom>
        </p:spPr>
        <p:txBody>
          <a:bodyPr vert="horz" lIns="90553" tIns="45277" rIns="90553" bIns="45277" rtlCol="0" anchor="b"/>
          <a:lstStyle>
            <a:lvl1pPr algn="r">
              <a:defRPr sz="1200"/>
            </a:lvl1pPr>
          </a:lstStyle>
          <a:p>
            <a:fld id="{D2610F73-99D1-48E7-A408-B5EB5C8393F8}" type="slidenum">
              <a:rPr lang="en-US" smtClean="0"/>
              <a:t>‹#›</a:t>
            </a:fld>
            <a:endParaRPr lang="en-US"/>
          </a:p>
        </p:txBody>
      </p:sp>
    </p:spTree>
    <p:extLst>
      <p:ext uri="{BB962C8B-B14F-4D97-AF65-F5344CB8AC3E}">
        <p14:creationId xmlns:p14="http://schemas.microsoft.com/office/powerpoint/2010/main" val="2473196516"/>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3043343" cy="467071"/>
          </a:xfrm>
          <a:prstGeom prst="rect">
            <a:avLst/>
          </a:prstGeom>
        </p:spPr>
        <p:txBody>
          <a:bodyPr vert="horz" lIns="905530" tIns="46657" rIns="93315" bIns="46657" rtlCol="0"/>
          <a:lstStyle>
            <a:lvl1pPr algn="l">
              <a:defRPr sz="900">
                <a:latin typeface="+mn-lt"/>
                <a:cs typeface="Arial" panose="020B0604020202020204" pitchFamily="34" charset="0"/>
              </a:defRPr>
            </a:lvl1pPr>
          </a:lstStyle>
          <a:p>
            <a:endParaRPr lang="en-US"/>
          </a:p>
        </p:txBody>
      </p:sp>
      <p:sp>
        <p:nvSpPr>
          <p:cNvPr id="3" name="Date Placeholder 2"/>
          <p:cNvSpPr>
            <a:spLocks noGrp="1"/>
          </p:cNvSpPr>
          <p:nvPr>
            <p:ph type="dt" idx="1"/>
          </p:nvPr>
        </p:nvSpPr>
        <p:spPr>
          <a:xfrm>
            <a:off x="3978132" y="0"/>
            <a:ext cx="3043343" cy="467071"/>
          </a:xfrm>
          <a:prstGeom prst="rect">
            <a:avLst/>
          </a:prstGeom>
        </p:spPr>
        <p:txBody>
          <a:bodyPr vert="horz" lIns="93315" tIns="46657" rIns="905530" bIns="46657" rtlCol="0"/>
          <a:lstStyle>
            <a:lvl1pPr algn="r">
              <a:defRPr sz="900">
                <a:latin typeface="+mn-lt"/>
                <a:cs typeface="Arial" panose="020B0604020202020204" pitchFamily="34" charset="0"/>
              </a:defRPr>
            </a:lvl1pPr>
          </a:lstStyle>
          <a:p>
            <a:fld id="{1DF34805-1F01-4BDA-A8CA-FCEA2B4BC8D0}" type="datetime3">
              <a:rPr lang="en-US" smtClean="0"/>
              <a:pPr/>
              <a:t>2 August 2021</a:t>
            </a:fld>
            <a:endParaRPr lang="en-US"/>
          </a:p>
        </p:txBody>
      </p:sp>
      <p:sp>
        <p:nvSpPr>
          <p:cNvPr id="4" name="Slide Image Placeholder 3"/>
          <p:cNvSpPr>
            <a:spLocks noGrp="1" noRot="1" noChangeAspect="1"/>
          </p:cNvSpPr>
          <p:nvPr>
            <p:ph type="sldImg" idx="2"/>
          </p:nvPr>
        </p:nvSpPr>
        <p:spPr>
          <a:xfrm>
            <a:off x="719138" y="558800"/>
            <a:ext cx="5584825" cy="3141663"/>
          </a:xfrm>
          <a:prstGeom prst="rect">
            <a:avLst/>
          </a:prstGeom>
          <a:noFill/>
          <a:ln w="6350">
            <a:solidFill>
              <a:prstClr val="black"/>
            </a:solidFill>
          </a:ln>
        </p:spPr>
        <p:txBody>
          <a:bodyPr vert="horz" lIns="93315" tIns="46657" rIns="93315" bIns="46657" rtlCol="0" anchor="ctr"/>
          <a:lstStyle/>
          <a:p>
            <a:endParaRPr lang="en-US"/>
          </a:p>
        </p:txBody>
      </p:sp>
      <p:sp>
        <p:nvSpPr>
          <p:cNvPr id="6" name="Footer Placeholder 5"/>
          <p:cNvSpPr>
            <a:spLocks noGrp="1"/>
          </p:cNvSpPr>
          <p:nvPr>
            <p:ph type="ftr" sz="quarter" idx="4"/>
          </p:nvPr>
        </p:nvSpPr>
        <p:spPr>
          <a:xfrm>
            <a:off x="1" y="8842030"/>
            <a:ext cx="3043343" cy="467070"/>
          </a:xfrm>
          <a:prstGeom prst="rect">
            <a:avLst/>
          </a:prstGeom>
        </p:spPr>
        <p:txBody>
          <a:bodyPr vert="horz" lIns="905530" tIns="46657" rIns="93315" bIns="46657" rtlCol="0" anchor="b"/>
          <a:lstStyle>
            <a:lvl1pPr algn="l">
              <a:defRPr sz="900">
                <a:latin typeface="+mn-lt"/>
                <a:cs typeface="Arial" panose="020B0604020202020204" pitchFamily="34" charset="0"/>
              </a:defRPr>
            </a:lvl1pPr>
          </a:lstStyle>
          <a:p>
            <a:endParaRPr lang="en-US"/>
          </a:p>
        </p:txBody>
      </p:sp>
      <p:sp>
        <p:nvSpPr>
          <p:cNvPr id="7" name="Slide Number Placeholder 6"/>
          <p:cNvSpPr>
            <a:spLocks noGrp="1"/>
          </p:cNvSpPr>
          <p:nvPr>
            <p:ph type="sldNum" sz="quarter" idx="5"/>
          </p:nvPr>
        </p:nvSpPr>
        <p:spPr>
          <a:xfrm>
            <a:off x="3978132" y="8842030"/>
            <a:ext cx="3043343" cy="467070"/>
          </a:xfrm>
          <a:prstGeom prst="rect">
            <a:avLst/>
          </a:prstGeom>
        </p:spPr>
        <p:txBody>
          <a:bodyPr vert="horz" lIns="93315" tIns="46657" rIns="905530" bIns="46657" rtlCol="0" anchor="b"/>
          <a:lstStyle>
            <a:lvl1pPr algn="r">
              <a:defRPr sz="900">
                <a:latin typeface="+mn-lt"/>
                <a:cs typeface="Arial" panose="020B0604020202020204" pitchFamily="34" charset="0"/>
              </a:defRPr>
            </a:lvl1pPr>
          </a:lstStyle>
          <a:p>
            <a:fld id="{CF5EBCF4-26FC-4F76-8DA1-52FDDC328D44}" type="slidenum">
              <a:rPr lang="en-US" smtClean="0"/>
              <a:pPr/>
              <a:t>‹#›</a:t>
            </a:fld>
            <a:endParaRPr lang="en-US"/>
          </a:p>
        </p:txBody>
      </p:sp>
      <p:sp>
        <p:nvSpPr>
          <p:cNvPr id="5" name="Notes Placeholder 4">
            <a:extLst>
              <a:ext uri="{FF2B5EF4-FFF2-40B4-BE49-F238E27FC236}">
                <a16:creationId xmlns:a16="http://schemas.microsoft.com/office/drawing/2014/main" id="{22FEA09E-B533-4D4E-953A-87FE390760BA}"/>
              </a:ext>
            </a:extLst>
          </p:cNvPr>
          <p:cNvSpPr>
            <a:spLocks noGrp="1"/>
          </p:cNvSpPr>
          <p:nvPr>
            <p:ph type="body" sz="quarter" idx="3"/>
          </p:nvPr>
        </p:nvSpPr>
        <p:spPr>
          <a:xfrm>
            <a:off x="726798" y="4479827"/>
            <a:ext cx="5569504" cy="991817"/>
          </a:xfrm>
          <a:prstGeom prst="rect">
            <a:avLst/>
          </a:prstGeom>
        </p:spPr>
        <p:txBody>
          <a:bodyPr vert="horz"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80066646"/>
      </p:ext>
    </p:extLst>
  </p:cSld>
  <p:clrMap bg1="lt1" tx1="dk1" bg2="lt2" tx2="dk2" accent1="accent1" accent2="accent2" accent3="accent3" accent4="accent4" accent5="accent5" accent6="accent6" hlink="hlink" folHlink="folHlink"/>
  <p:hf hdr="0" ftr="0"/>
  <p:notesStyle>
    <a:lvl1pPr marL="0" algn="l" defTabSz="914400" rtl="0" eaLnBrk="1" latinLnBrk="0" hangingPunct="1">
      <a:lnSpc>
        <a:spcPct val="100000"/>
      </a:lnSpc>
      <a:spcBef>
        <a:spcPts val="300"/>
      </a:spcBef>
      <a:spcAft>
        <a:spcPts val="300"/>
      </a:spcAft>
      <a:defRPr lang="en-US" sz="1100" kern="1200">
        <a:solidFill>
          <a:schemeClr val="tx1"/>
        </a:solidFill>
        <a:latin typeface="+mn-lt"/>
        <a:ea typeface="+mn-ea"/>
        <a:cs typeface="Arial" panose="020B0604020202020204" pitchFamily="34" charset="0"/>
      </a:defRPr>
    </a:lvl1pPr>
    <a:lvl2pPr marL="144000" indent="-144000" algn="l" defTabSz="914400" rtl="0" eaLnBrk="1" latinLnBrk="0" hangingPunct="1">
      <a:spcAft>
        <a:spcPts val="300"/>
      </a:spcAft>
      <a:buSzPct val="110000"/>
      <a:buFont typeface="Wingdings" panose="05000000000000000000" pitchFamily="2" charset="2"/>
      <a:buChar char=""/>
      <a:defRPr lang="en-US" sz="1100" kern="1200">
        <a:solidFill>
          <a:schemeClr val="tx1"/>
        </a:solidFill>
        <a:latin typeface="+mn-lt"/>
        <a:ea typeface="+mn-ea"/>
        <a:cs typeface="+mn-cs"/>
      </a:defRPr>
    </a:lvl2pPr>
    <a:lvl3pPr marL="288000" indent="-144000" algn="l" defTabSz="914400" rtl="0" eaLnBrk="1" latinLnBrk="0" hangingPunct="1">
      <a:spcAft>
        <a:spcPts val="300"/>
      </a:spcAft>
      <a:buSzPct val="110000"/>
      <a:buFont typeface="Arial" panose="020B0604020202020204" pitchFamily="34" charset="0"/>
      <a:buChar char="‒"/>
      <a:defRPr lang="en-US" sz="1100" kern="1200">
        <a:solidFill>
          <a:schemeClr val="tx1"/>
        </a:solidFill>
        <a:latin typeface="+mn-lt"/>
        <a:ea typeface="+mn-ea"/>
        <a:cs typeface="+mn-cs"/>
      </a:defRPr>
    </a:lvl3pPr>
    <a:lvl4pPr marL="432000" indent="-144000" algn="l" defTabSz="914400" rtl="0" eaLnBrk="1" latinLnBrk="0" hangingPunct="1">
      <a:spcAft>
        <a:spcPts val="300"/>
      </a:spcAft>
      <a:buSzPct val="100000"/>
      <a:buFont typeface="Arial" panose="020B0604020202020204" pitchFamily="34" charset="0"/>
      <a:buChar char="•"/>
      <a:defRPr lang="en-US" sz="1100" kern="1200">
        <a:solidFill>
          <a:schemeClr val="tx1"/>
        </a:solidFill>
        <a:latin typeface="+mn-lt"/>
        <a:ea typeface="+mn-ea"/>
        <a:cs typeface="+mn-cs"/>
      </a:defRPr>
    </a:lvl4pPr>
    <a:lvl5pPr marL="576000" indent="-144000" algn="l" defTabSz="914400" rtl="0" eaLnBrk="1" latinLnBrk="0" hangingPunct="1">
      <a:spcAft>
        <a:spcPts val="300"/>
      </a:spcAft>
      <a:buFont typeface="Arial" panose="020B0604020202020204" pitchFamily="34" charset="0"/>
      <a:buChar char="̶"/>
      <a:defRPr lang="en-US" sz="11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www.youtube.com/watch?app=desktop&amp;v=gi5UfSIf0BM"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idx="1"/>
          </p:nvPr>
        </p:nvSpPr>
        <p:spPr/>
        <p:txBody>
          <a:bodyPr/>
          <a:lstStyle/>
          <a:p>
            <a:fld id="{1DF34805-1F01-4BDA-A8CA-FCEA2B4BC8D0}" type="datetime3">
              <a:rPr lang="en-US" smtClean="0"/>
              <a:pPr/>
              <a:t>2 August 2021</a:t>
            </a:fld>
            <a:endParaRPr lang="en-US"/>
          </a:p>
        </p:txBody>
      </p:sp>
      <p:sp>
        <p:nvSpPr>
          <p:cNvPr id="5" name="Slide Number Placeholder 4"/>
          <p:cNvSpPr>
            <a:spLocks noGrp="1"/>
          </p:cNvSpPr>
          <p:nvPr>
            <p:ph type="sldNum" sz="quarter" idx="5"/>
          </p:nvPr>
        </p:nvSpPr>
        <p:spPr/>
        <p:txBody>
          <a:bodyPr/>
          <a:lstStyle/>
          <a:p>
            <a:fld id="{CF5EBCF4-26FC-4F76-8DA1-52FDDC328D44}" type="slidenum">
              <a:rPr lang="en-US" smtClean="0"/>
              <a:pPr/>
              <a:t>1</a:t>
            </a:fld>
            <a:endParaRPr lang="en-US"/>
          </a:p>
        </p:txBody>
      </p:sp>
      <p:sp>
        <p:nvSpPr>
          <p:cNvPr id="51" name="Slide Image Placeholder 50">
            <a:extLst>
              <a:ext uri="{FF2B5EF4-FFF2-40B4-BE49-F238E27FC236}">
                <a16:creationId xmlns:a16="http://schemas.microsoft.com/office/drawing/2014/main" id="{DCE3710F-2356-44F5-A47E-3DFCE8CD483E}"/>
              </a:ext>
            </a:extLst>
          </p:cNvPr>
          <p:cNvSpPr>
            <a:spLocks noGrp="1" noRot="1" noChangeAspect="1"/>
          </p:cNvSpPr>
          <p:nvPr>
            <p:ph type="sldImg"/>
          </p:nvPr>
        </p:nvSpPr>
        <p:spPr>
          <a:xfrm>
            <a:off x="719138" y="558800"/>
            <a:ext cx="5584825" cy="3141663"/>
          </a:xfrm>
        </p:spPr>
      </p:sp>
      <p:sp>
        <p:nvSpPr>
          <p:cNvPr id="2" name="Notes Placeholder 1">
            <a:extLst>
              <a:ext uri="{FF2B5EF4-FFF2-40B4-BE49-F238E27FC236}">
                <a16:creationId xmlns:a16="http://schemas.microsoft.com/office/drawing/2014/main" id="{75C061AC-B1D9-4369-84B1-FF6EE4D8A953}"/>
              </a:ext>
            </a:extLst>
          </p:cNvPr>
          <p:cNvSpPr>
            <a:spLocks noGrp="1"/>
          </p:cNvSpPr>
          <p:nvPr>
            <p:ph type="body" idx="1"/>
          </p:nvPr>
        </p:nvSpPr>
        <p:spPr>
          <a:xfrm>
            <a:off x="726798" y="4479827"/>
            <a:ext cx="5569504" cy="1661993"/>
          </a:xfrm>
        </p:spPr>
        <p:txBody>
          <a:bodyPr/>
          <a:lstStyle/>
          <a:p>
            <a:r>
              <a:rPr lang="en-US" dirty="0"/>
              <a:t>Recommend, having two sessions, one hour each. 1</a:t>
            </a:r>
            <a:r>
              <a:rPr lang="en-US" baseline="30000" dirty="0"/>
              <a:t>st</a:t>
            </a:r>
            <a:r>
              <a:rPr lang="en-US" dirty="0"/>
              <a:t> session covers the Influencing Model and Feedback, 2</a:t>
            </a:r>
            <a:r>
              <a:rPr lang="en-US" baseline="30000" dirty="0"/>
              <a:t>nd</a:t>
            </a:r>
            <a:r>
              <a:rPr lang="en-US" dirty="0"/>
              <a:t> Session is a follow up to Feedback and discusses Coaching and Mentoring.</a:t>
            </a:r>
          </a:p>
          <a:p>
            <a:endParaRPr lang="en-US" dirty="0"/>
          </a:p>
          <a:p>
            <a:r>
              <a:rPr lang="en-US" b="1" dirty="0"/>
              <a:t>Talking Points:</a:t>
            </a:r>
          </a:p>
          <a:p>
            <a:endParaRPr lang="en-US" dirty="0"/>
          </a:p>
          <a:p>
            <a:r>
              <a:rPr lang="en-US" dirty="0"/>
              <a:t>Welcome to “Today’s People - Mindsets and Behaviors” Discussion and Engagement Platform</a:t>
            </a:r>
          </a:p>
        </p:txBody>
      </p:sp>
    </p:spTree>
    <p:extLst>
      <p:ext uri="{BB962C8B-B14F-4D97-AF65-F5344CB8AC3E}">
        <p14:creationId xmlns:p14="http://schemas.microsoft.com/office/powerpoint/2010/main" val="39107832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9138" y="558800"/>
            <a:ext cx="5584825" cy="3141663"/>
          </a:xfrm>
        </p:spPr>
      </p:sp>
      <p:sp>
        <p:nvSpPr>
          <p:cNvPr id="3" name="Notes Placeholder 2"/>
          <p:cNvSpPr>
            <a:spLocks noGrp="1"/>
          </p:cNvSpPr>
          <p:nvPr>
            <p:ph type="body" idx="1"/>
          </p:nvPr>
        </p:nvSpPr>
        <p:spPr>
          <a:xfrm>
            <a:off x="726798" y="4479827"/>
            <a:ext cx="5569504" cy="2323713"/>
          </a:xfrm>
        </p:spPr>
        <p:txBody>
          <a:bodyPr/>
          <a:lstStyle/>
          <a:p>
            <a:r>
              <a:rPr lang="en-US" b="1"/>
              <a:t>Talking Points</a:t>
            </a:r>
          </a:p>
          <a:p>
            <a:endParaRPr lang="en-US" b="1"/>
          </a:p>
          <a:p>
            <a:pPr defTabSz="905530">
              <a:spcBef>
                <a:spcPts val="297"/>
              </a:spcBef>
              <a:spcAft>
                <a:spcPts val="297"/>
              </a:spcAft>
              <a:defRPr/>
            </a:pPr>
            <a:r>
              <a:rPr lang="en-US"/>
              <a:t>Manufacturing Excellence will help us drive consistency in how we do things even though the products at each site and our equipment still varies. We want to develop a new culture, that involves sharing of best practices, creating streamlined processes and creating teams that inspire commitment not only to each other but to Cardinal Health. </a:t>
            </a:r>
          </a:p>
          <a:p>
            <a:pPr defTabSz="905530">
              <a:spcBef>
                <a:spcPts val="297"/>
              </a:spcBef>
              <a:spcAft>
                <a:spcPts val="297"/>
              </a:spcAft>
              <a:defRPr/>
            </a:pPr>
            <a:endParaRPr lang="en-US"/>
          </a:p>
          <a:p>
            <a:pPr defTabSz="905530">
              <a:spcBef>
                <a:spcPts val="297"/>
              </a:spcBef>
              <a:spcAft>
                <a:spcPts val="297"/>
              </a:spcAft>
              <a:defRPr/>
            </a:pPr>
            <a:r>
              <a:rPr lang="en-US"/>
              <a:t>Review the 4 bullets and ask how can you inspire commitment from your team as we go through the Manufacturing Excellence program?</a:t>
            </a:r>
          </a:p>
          <a:p>
            <a:endParaRPr lang="en-US"/>
          </a:p>
          <a:p>
            <a:endParaRPr lang="en-US"/>
          </a:p>
        </p:txBody>
      </p:sp>
      <p:sp>
        <p:nvSpPr>
          <p:cNvPr id="4" name="Date Placeholder 3"/>
          <p:cNvSpPr>
            <a:spLocks noGrp="1"/>
          </p:cNvSpPr>
          <p:nvPr>
            <p:ph type="dt" idx="1"/>
          </p:nvPr>
        </p:nvSpPr>
        <p:spPr/>
        <p:txBody>
          <a:bodyPr/>
          <a:lstStyle/>
          <a:p>
            <a:pPr defTabSz="905530">
              <a:defRPr/>
            </a:pPr>
            <a:fld id="{1DF34805-1F01-4BDA-A8CA-FCEA2B4BC8D0}" type="datetime3">
              <a:rPr lang="en-US">
                <a:solidFill>
                  <a:srgbClr val="000000"/>
                </a:solidFill>
                <a:latin typeface="Arial"/>
              </a:rPr>
              <a:pPr defTabSz="905530">
                <a:defRPr/>
              </a:pPr>
              <a:t>2 August 2021</a:t>
            </a:fld>
            <a:endParaRPr lang="en-US">
              <a:solidFill>
                <a:srgbClr val="000000"/>
              </a:solidFill>
              <a:latin typeface="Arial"/>
            </a:endParaRPr>
          </a:p>
        </p:txBody>
      </p:sp>
      <p:sp>
        <p:nvSpPr>
          <p:cNvPr id="5" name="Slide Number Placeholder 4"/>
          <p:cNvSpPr>
            <a:spLocks noGrp="1"/>
          </p:cNvSpPr>
          <p:nvPr>
            <p:ph type="sldNum" sz="quarter" idx="5"/>
          </p:nvPr>
        </p:nvSpPr>
        <p:spPr/>
        <p:txBody>
          <a:bodyPr/>
          <a:lstStyle/>
          <a:p>
            <a:pPr defTabSz="905530">
              <a:defRPr/>
            </a:pPr>
            <a:fld id="{CF5EBCF4-26FC-4F76-8DA1-52FDDC328D44}" type="slidenum">
              <a:rPr lang="en-US">
                <a:solidFill>
                  <a:srgbClr val="000000"/>
                </a:solidFill>
                <a:latin typeface="Arial"/>
              </a:rPr>
              <a:pPr defTabSz="905530">
                <a:defRPr/>
              </a:pPr>
              <a:t>10</a:t>
            </a:fld>
            <a:endParaRPr lang="en-US">
              <a:solidFill>
                <a:srgbClr val="000000"/>
              </a:solidFill>
              <a:latin typeface="Arial"/>
            </a:endParaRPr>
          </a:p>
        </p:txBody>
      </p:sp>
    </p:spTree>
    <p:extLst>
      <p:ext uri="{BB962C8B-B14F-4D97-AF65-F5344CB8AC3E}">
        <p14:creationId xmlns:p14="http://schemas.microsoft.com/office/powerpoint/2010/main" val="16733234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9138" y="558800"/>
            <a:ext cx="5584825" cy="3141663"/>
          </a:xfrm>
        </p:spPr>
      </p:sp>
      <p:sp>
        <p:nvSpPr>
          <p:cNvPr id="3" name="Notes Placeholder 2"/>
          <p:cNvSpPr>
            <a:spLocks noGrp="1"/>
          </p:cNvSpPr>
          <p:nvPr>
            <p:ph type="body" idx="1"/>
          </p:nvPr>
        </p:nvSpPr>
        <p:spPr>
          <a:xfrm>
            <a:off x="726798" y="4479827"/>
            <a:ext cx="5569504" cy="2246769"/>
          </a:xfrm>
        </p:spPr>
        <p:txBody>
          <a:bodyPr/>
          <a:lstStyle/>
          <a:p>
            <a:r>
              <a:rPr lang="en-US" b="1"/>
              <a:t>Talking Points</a:t>
            </a:r>
          </a:p>
          <a:p>
            <a:endParaRPr lang="en-US" b="1"/>
          </a:p>
          <a:p>
            <a:pPr defTabSz="905530">
              <a:spcBef>
                <a:spcPts val="297"/>
              </a:spcBef>
              <a:spcAft>
                <a:spcPts val="297"/>
              </a:spcAft>
              <a:defRPr/>
            </a:pPr>
            <a:r>
              <a:rPr lang="en-US"/>
              <a:t>We need to invest our teams and encourage them to invest in themselves and others. Everyone can learn something new and build upon their skills. As we move forward throughout Manufacturing Excellence there will be opportunities to learn from each other, our peers, while also collaborating with our teams, customers, and project teams. It’s a great opportunity to try different things to get the results we want. </a:t>
            </a:r>
          </a:p>
          <a:p>
            <a:pPr defTabSz="905530">
              <a:spcBef>
                <a:spcPts val="297"/>
              </a:spcBef>
              <a:spcAft>
                <a:spcPts val="297"/>
              </a:spcAft>
              <a:defRPr/>
            </a:pPr>
            <a:endParaRPr lang="en-US"/>
          </a:p>
          <a:p>
            <a:pPr defTabSz="905530">
              <a:spcBef>
                <a:spcPts val="297"/>
              </a:spcBef>
              <a:spcAft>
                <a:spcPts val="297"/>
              </a:spcAft>
              <a:defRPr/>
            </a:pPr>
            <a:r>
              <a:rPr lang="en-US"/>
              <a:t>Review the 4 bullets and how can your teammates learn from others? How can you help them and encourage development?</a:t>
            </a:r>
          </a:p>
          <a:p>
            <a:endParaRPr lang="en-US" b="1"/>
          </a:p>
        </p:txBody>
      </p:sp>
      <p:sp>
        <p:nvSpPr>
          <p:cNvPr id="4" name="Date Placeholder 3"/>
          <p:cNvSpPr>
            <a:spLocks noGrp="1"/>
          </p:cNvSpPr>
          <p:nvPr>
            <p:ph type="dt" idx="1"/>
          </p:nvPr>
        </p:nvSpPr>
        <p:spPr/>
        <p:txBody>
          <a:bodyPr/>
          <a:lstStyle/>
          <a:p>
            <a:pPr defTabSz="905530">
              <a:defRPr/>
            </a:pPr>
            <a:fld id="{1DF34805-1F01-4BDA-A8CA-FCEA2B4BC8D0}" type="datetime3">
              <a:rPr lang="en-US">
                <a:solidFill>
                  <a:srgbClr val="000000"/>
                </a:solidFill>
                <a:latin typeface="Arial"/>
              </a:rPr>
              <a:pPr defTabSz="905530">
                <a:defRPr/>
              </a:pPr>
              <a:t>2 August 2021</a:t>
            </a:fld>
            <a:endParaRPr lang="en-US">
              <a:solidFill>
                <a:srgbClr val="000000"/>
              </a:solidFill>
              <a:latin typeface="Arial"/>
            </a:endParaRPr>
          </a:p>
        </p:txBody>
      </p:sp>
      <p:sp>
        <p:nvSpPr>
          <p:cNvPr id="5" name="Slide Number Placeholder 4"/>
          <p:cNvSpPr>
            <a:spLocks noGrp="1"/>
          </p:cNvSpPr>
          <p:nvPr>
            <p:ph type="sldNum" sz="quarter" idx="5"/>
          </p:nvPr>
        </p:nvSpPr>
        <p:spPr/>
        <p:txBody>
          <a:bodyPr/>
          <a:lstStyle/>
          <a:p>
            <a:pPr defTabSz="905530">
              <a:defRPr/>
            </a:pPr>
            <a:fld id="{CF5EBCF4-26FC-4F76-8DA1-52FDDC328D44}" type="slidenum">
              <a:rPr lang="en-US">
                <a:solidFill>
                  <a:srgbClr val="000000"/>
                </a:solidFill>
                <a:latin typeface="Arial"/>
              </a:rPr>
              <a:pPr defTabSz="905530">
                <a:defRPr/>
              </a:pPr>
              <a:t>11</a:t>
            </a:fld>
            <a:endParaRPr lang="en-US">
              <a:solidFill>
                <a:srgbClr val="000000"/>
              </a:solidFill>
              <a:latin typeface="Arial"/>
            </a:endParaRPr>
          </a:p>
        </p:txBody>
      </p:sp>
    </p:spTree>
    <p:extLst>
      <p:ext uri="{BB962C8B-B14F-4D97-AF65-F5344CB8AC3E}">
        <p14:creationId xmlns:p14="http://schemas.microsoft.com/office/powerpoint/2010/main" val="36592434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9138" y="558800"/>
            <a:ext cx="5584825" cy="3141663"/>
          </a:xfrm>
        </p:spPr>
      </p:sp>
      <p:sp>
        <p:nvSpPr>
          <p:cNvPr id="3" name="Notes Placeholder 2"/>
          <p:cNvSpPr>
            <a:spLocks noGrp="1"/>
          </p:cNvSpPr>
          <p:nvPr>
            <p:ph type="body" idx="1"/>
          </p:nvPr>
        </p:nvSpPr>
        <p:spPr>
          <a:xfrm>
            <a:off x="726798" y="4479827"/>
            <a:ext cx="5569504" cy="1077218"/>
          </a:xfrm>
        </p:spPr>
        <p:txBody>
          <a:bodyPr/>
          <a:lstStyle/>
          <a:p>
            <a:pPr defTabSz="905530">
              <a:spcBef>
                <a:spcPts val="297"/>
              </a:spcBef>
              <a:spcAft>
                <a:spcPts val="297"/>
              </a:spcAft>
              <a:defRPr/>
            </a:pPr>
            <a:r>
              <a:rPr lang="en-US" b="1"/>
              <a:t>Talking Points:</a:t>
            </a:r>
          </a:p>
          <a:p>
            <a:pPr defTabSz="905530">
              <a:spcBef>
                <a:spcPts val="297"/>
              </a:spcBef>
              <a:spcAft>
                <a:spcPts val="297"/>
              </a:spcAft>
              <a:defRPr/>
            </a:pPr>
            <a:endParaRPr lang="en-US" b="1"/>
          </a:p>
          <a:p>
            <a:pPr defTabSz="905530">
              <a:spcBef>
                <a:spcPts val="297"/>
              </a:spcBef>
              <a:spcAft>
                <a:spcPts val="297"/>
              </a:spcAft>
              <a:defRPr/>
            </a:pPr>
            <a:r>
              <a:rPr lang="en-US"/>
              <a:t>We will begin to move forward. Let’s look at the 4 components that will allow us to ASCEND as an organization and as a people.  </a:t>
            </a:r>
          </a:p>
          <a:p>
            <a:pPr defTabSz="905530">
              <a:spcBef>
                <a:spcPts val="297"/>
              </a:spcBef>
              <a:spcAft>
                <a:spcPts val="297"/>
              </a:spcAft>
              <a:defRPr/>
            </a:pPr>
            <a:endParaRPr lang="en-US"/>
          </a:p>
        </p:txBody>
      </p:sp>
      <p:sp>
        <p:nvSpPr>
          <p:cNvPr id="4" name="Date Placeholder 3"/>
          <p:cNvSpPr>
            <a:spLocks noGrp="1"/>
          </p:cNvSpPr>
          <p:nvPr>
            <p:ph type="dt" idx="1"/>
          </p:nvPr>
        </p:nvSpPr>
        <p:spPr/>
        <p:txBody>
          <a:bodyPr/>
          <a:lstStyle/>
          <a:p>
            <a:fld id="{1DF34805-1F01-4BDA-A8CA-FCEA2B4BC8D0}" type="datetime3">
              <a:rPr lang="en-US" smtClean="0"/>
              <a:pPr/>
              <a:t>2 August 2021</a:t>
            </a:fld>
            <a:endParaRPr lang="en-US"/>
          </a:p>
        </p:txBody>
      </p:sp>
      <p:sp>
        <p:nvSpPr>
          <p:cNvPr id="5" name="Slide Number Placeholder 4"/>
          <p:cNvSpPr>
            <a:spLocks noGrp="1"/>
          </p:cNvSpPr>
          <p:nvPr>
            <p:ph type="sldNum" sz="quarter" idx="5"/>
          </p:nvPr>
        </p:nvSpPr>
        <p:spPr/>
        <p:txBody>
          <a:bodyPr/>
          <a:lstStyle/>
          <a:p>
            <a:fld id="{CF5EBCF4-26FC-4F76-8DA1-52FDDC328D44}" type="slidenum">
              <a:rPr lang="en-US" smtClean="0"/>
              <a:pPr/>
              <a:t>12</a:t>
            </a:fld>
            <a:endParaRPr lang="en-US"/>
          </a:p>
        </p:txBody>
      </p:sp>
    </p:spTree>
    <p:extLst>
      <p:ext uri="{BB962C8B-B14F-4D97-AF65-F5344CB8AC3E}">
        <p14:creationId xmlns:p14="http://schemas.microsoft.com/office/powerpoint/2010/main" val="22788170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p:cNvSpPr>
            <a:spLocks noGrp="1" noChangeArrowheads="1"/>
          </p:cNvSpPr>
          <p:nvPr>
            <p:ph type="sldNum" sz="quarter" idx="5"/>
          </p:nvPr>
        </p:nvSpPr>
        <p:spPr>
          <a:xfrm>
            <a:off x="6245143" y="8923984"/>
            <a:ext cx="555159" cy="183105"/>
          </a:xfrm>
          <a:ln/>
        </p:spPr>
        <p:txBody>
          <a:bodyPr/>
          <a:lstStyle/>
          <a:p>
            <a:pPr defTabSz="919747">
              <a:defRPr/>
            </a:pPr>
            <a:endParaRPr lang="en-US" altLang="ja-JP" sz="1200">
              <a:solidFill>
                <a:srgbClr val="000000"/>
              </a:solidFill>
              <a:ea typeface="ＭＳ Ｐゴシック" panose="020B0600070205080204" pitchFamily="34" charset="-128"/>
            </a:endParaRPr>
          </a:p>
        </p:txBody>
      </p:sp>
      <p:sp>
        <p:nvSpPr>
          <p:cNvPr id="2084866" name="Rectangle 2"/>
          <p:cNvSpPr>
            <a:spLocks noGrp="1" noRot="1" noChangeAspect="1" noChangeArrowheads="1" noTextEdit="1"/>
          </p:cNvSpPr>
          <p:nvPr>
            <p:ph type="sldImg"/>
          </p:nvPr>
        </p:nvSpPr>
        <p:spPr>
          <a:xfrm>
            <a:off x="-241300" y="412750"/>
            <a:ext cx="7380288" cy="4152900"/>
          </a:xfrm>
          <a:ln/>
        </p:spPr>
      </p:sp>
      <p:sp>
        <p:nvSpPr>
          <p:cNvPr id="3" name="Notes Placeholder 2">
            <a:extLst>
              <a:ext uri="{FF2B5EF4-FFF2-40B4-BE49-F238E27FC236}">
                <a16:creationId xmlns:a16="http://schemas.microsoft.com/office/drawing/2014/main" id="{8B074A0A-35CC-4178-AB2F-9448F5661B6E}"/>
              </a:ext>
            </a:extLst>
          </p:cNvPr>
          <p:cNvSpPr>
            <a:spLocks noGrp="1"/>
          </p:cNvSpPr>
          <p:nvPr>
            <p:ph type="body" sz="quarter" idx="3"/>
          </p:nvPr>
        </p:nvSpPr>
        <p:spPr>
          <a:xfrm>
            <a:off x="566692" y="4992001"/>
            <a:ext cx="5963441" cy="4101123"/>
          </a:xfrm>
        </p:spPr>
        <p:txBody>
          <a:bodyPr/>
          <a:lstStyle/>
          <a:p>
            <a:r>
              <a:rPr lang="en-US" b="1" dirty="0"/>
              <a:t>Talking Points:</a:t>
            </a:r>
          </a:p>
          <a:p>
            <a:endParaRPr lang="en-US" b="1" dirty="0"/>
          </a:p>
          <a:p>
            <a:r>
              <a:rPr lang="en-US" dirty="0"/>
              <a:t>Our first piece is “Role Modeling” </a:t>
            </a:r>
          </a:p>
          <a:p>
            <a:endParaRPr lang="en-US" dirty="0"/>
          </a:p>
          <a:p>
            <a:pPr marL="226383" indent="-226383">
              <a:buAutoNum type="arabicPeriod"/>
            </a:pPr>
            <a:r>
              <a:rPr lang="en-US" dirty="0"/>
              <a:t>Read all 6 bullets. </a:t>
            </a:r>
          </a:p>
          <a:p>
            <a:pPr marL="226383" indent="-226383">
              <a:buAutoNum type="arabicPeriod"/>
            </a:pPr>
            <a:r>
              <a:rPr lang="en-US" dirty="0"/>
              <a:t>Let’s have open discussion around these 6 bullets. Any comments? Listen to comments</a:t>
            </a:r>
          </a:p>
          <a:p>
            <a:pPr marL="312390" lvl="1" indent="-169787">
              <a:buFont typeface="Wingdings" panose="05000000000000000000" pitchFamily="2" charset="2"/>
              <a:buChar char="q"/>
            </a:pPr>
            <a:r>
              <a:rPr lang="en-US" dirty="0"/>
              <a:t>What is one way we can lead by example in the area of Safety and Quality? (ex: picking trash off the ground, noticing items not in proper place etc.)</a:t>
            </a:r>
          </a:p>
          <a:p>
            <a:pPr marL="226383" indent="-226383">
              <a:buAutoNum type="arabicPeriod"/>
            </a:pPr>
            <a:r>
              <a:rPr lang="en-US" dirty="0"/>
              <a:t>Re-read and emphasize “…But Everyone has the power to influence” Recognize individual’s powers, you don’t have to be a “people leader” to be a role model. A role model is simply someone who is “living” what you want to be</a:t>
            </a:r>
          </a:p>
          <a:p>
            <a:pPr marL="226383" indent="-226383">
              <a:buAutoNum type="arabicPeriod"/>
            </a:pPr>
            <a:r>
              <a:rPr lang="en-US" dirty="0"/>
              <a:t>Re-read and emphasize “Role modeling not only influences observers; it also influences the role modeler” ..the more we practice the stronger we become. It helps to hold your own self ‘Accountable”. (Cardinal Health Values)    </a:t>
            </a:r>
          </a:p>
          <a:p>
            <a:pPr marL="226383" indent="-226383">
              <a:buAutoNum type="arabicPeriod"/>
            </a:pPr>
            <a:r>
              <a:rPr lang="en-US" dirty="0"/>
              <a:t>Example</a:t>
            </a:r>
          </a:p>
          <a:p>
            <a:pPr marL="226383" indent="-226383">
              <a:buAutoNum type="arabicPeriod"/>
            </a:pPr>
            <a:endParaRPr lang="en-US" dirty="0"/>
          </a:p>
          <a:p>
            <a:pPr defTabSz="905530">
              <a:spcBef>
                <a:spcPts val="297"/>
              </a:spcBef>
              <a:spcAft>
                <a:spcPts val="297"/>
              </a:spcAft>
              <a:defRPr/>
            </a:pPr>
            <a:r>
              <a:rPr lang="en-US" b="1" dirty="0"/>
              <a:t>Activity Option </a:t>
            </a:r>
            <a:r>
              <a:rPr lang="en-US" dirty="0"/>
              <a:t>- Slide 13-16, great examples. Could break up into break out teams and discuss, then upon returning discuss as a larger group.  </a:t>
            </a:r>
          </a:p>
          <a:p>
            <a:pPr marL="226383" indent="-226383">
              <a:buAutoNum type="arabicPeriod"/>
            </a:pPr>
            <a:endParaRPr lang="en-US" dirty="0"/>
          </a:p>
        </p:txBody>
      </p:sp>
    </p:spTree>
    <p:extLst>
      <p:ext uri="{BB962C8B-B14F-4D97-AF65-F5344CB8AC3E}">
        <p14:creationId xmlns:p14="http://schemas.microsoft.com/office/powerpoint/2010/main" val="15989336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p:cNvSpPr>
            <a:spLocks noGrp="1" noChangeArrowheads="1"/>
          </p:cNvSpPr>
          <p:nvPr>
            <p:ph type="sldNum" sz="quarter" idx="5"/>
          </p:nvPr>
        </p:nvSpPr>
        <p:spPr>
          <a:xfrm>
            <a:off x="6245143" y="8923984"/>
            <a:ext cx="555159" cy="183105"/>
          </a:xfrm>
          <a:ln/>
        </p:spPr>
        <p:txBody>
          <a:bodyPr/>
          <a:lstStyle/>
          <a:p>
            <a:pPr defTabSz="919747">
              <a:defRPr/>
            </a:pPr>
            <a:endParaRPr lang="en-US" altLang="ja-JP" sz="1200">
              <a:solidFill>
                <a:srgbClr val="000000"/>
              </a:solidFill>
              <a:ea typeface="ＭＳ Ｐゴシック" panose="020B0600070205080204" pitchFamily="34" charset="-128"/>
            </a:endParaRPr>
          </a:p>
        </p:txBody>
      </p:sp>
      <p:sp>
        <p:nvSpPr>
          <p:cNvPr id="2084866" name="Rectangle 2"/>
          <p:cNvSpPr>
            <a:spLocks noGrp="1" noRot="1" noChangeAspect="1" noChangeArrowheads="1" noTextEdit="1"/>
          </p:cNvSpPr>
          <p:nvPr>
            <p:ph type="sldImg"/>
          </p:nvPr>
        </p:nvSpPr>
        <p:spPr>
          <a:xfrm>
            <a:off x="-241300" y="412750"/>
            <a:ext cx="7380288" cy="4152900"/>
          </a:xfrm>
          <a:ln/>
        </p:spPr>
      </p:sp>
      <p:sp>
        <p:nvSpPr>
          <p:cNvPr id="3" name="Notes Placeholder 2">
            <a:extLst>
              <a:ext uri="{FF2B5EF4-FFF2-40B4-BE49-F238E27FC236}">
                <a16:creationId xmlns:a16="http://schemas.microsoft.com/office/drawing/2014/main" id="{8B074A0A-35CC-4178-AB2F-9448F5661B6E}"/>
              </a:ext>
            </a:extLst>
          </p:cNvPr>
          <p:cNvSpPr>
            <a:spLocks noGrp="1"/>
          </p:cNvSpPr>
          <p:nvPr>
            <p:ph type="body" sz="quarter" idx="3"/>
          </p:nvPr>
        </p:nvSpPr>
        <p:spPr>
          <a:xfrm>
            <a:off x="566692" y="4992001"/>
            <a:ext cx="5963441" cy="3062377"/>
          </a:xfrm>
        </p:spPr>
        <p:txBody>
          <a:bodyPr/>
          <a:lstStyle/>
          <a:p>
            <a:r>
              <a:rPr lang="en-US" b="1" dirty="0"/>
              <a:t>Talking Points: </a:t>
            </a:r>
          </a:p>
          <a:p>
            <a:endParaRPr lang="en-US" b="1" dirty="0"/>
          </a:p>
          <a:p>
            <a:r>
              <a:rPr lang="en-US" dirty="0"/>
              <a:t>Our 2</a:t>
            </a:r>
            <a:r>
              <a:rPr lang="en-US" baseline="30000" dirty="0"/>
              <a:t>nd</a:t>
            </a:r>
            <a:r>
              <a:rPr lang="en-US" dirty="0"/>
              <a:t> piece is “Fostering Understanding and Conviction”</a:t>
            </a:r>
          </a:p>
          <a:p>
            <a:endParaRPr lang="en-US" dirty="0"/>
          </a:p>
          <a:p>
            <a:pPr marL="226383" indent="-226383">
              <a:buAutoNum type="arabicPeriod"/>
            </a:pPr>
            <a:r>
              <a:rPr lang="en-US" dirty="0"/>
              <a:t>Let’s talk about “Fostering understanding and conviction is essential” What does that statement mean to you?  Does this give us an opportunity to be “Inclusive”? (Cardinal Health Values) </a:t>
            </a:r>
          </a:p>
          <a:p>
            <a:pPr marL="226383" indent="-226383">
              <a:buAutoNum type="arabicPeriod"/>
            </a:pPr>
            <a:r>
              <a:rPr lang="en-US" dirty="0"/>
              <a:t>Is it true that we have a “tendency to assume that others are aware and onboard”? How can we change that? </a:t>
            </a:r>
          </a:p>
          <a:p>
            <a:pPr marL="226383" indent="-226383">
              <a:buAutoNum type="arabicPeriod"/>
            </a:pPr>
            <a:r>
              <a:rPr lang="en-US" dirty="0"/>
              <a:t>Is there power in a “change story”?     </a:t>
            </a:r>
          </a:p>
          <a:p>
            <a:endParaRPr lang="en-US" dirty="0"/>
          </a:p>
          <a:p>
            <a:pPr defTabSz="905530">
              <a:spcBef>
                <a:spcPts val="297"/>
              </a:spcBef>
              <a:spcAft>
                <a:spcPts val="297"/>
              </a:spcAft>
              <a:defRPr/>
            </a:pPr>
            <a:r>
              <a:rPr lang="en-US" b="1" dirty="0"/>
              <a:t>Activity Option </a:t>
            </a:r>
            <a:r>
              <a:rPr lang="en-US" dirty="0"/>
              <a:t>- Slide 13-16, great examples. Could break up into break out teams and discuss, then upon returning discuss as a larger group.  </a:t>
            </a:r>
          </a:p>
          <a:p>
            <a:endParaRPr lang="en-US" dirty="0"/>
          </a:p>
        </p:txBody>
      </p:sp>
    </p:spTree>
    <p:extLst>
      <p:ext uri="{BB962C8B-B14F-4D97-AF65-F5344CB8AC3E}">
        <p14:creationId xmlns:p14="http://schemas.microsoft.com/office/powerpoint/2010/main" val="32728987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p:cNvSpPr>
            <a:spLocks noGrp="1" noChangeArrowheads="1"/>
          </p:cNvSpPr>
          <p:nvPr>
            <p:ph type="sldNum" sz="quarter" idx="5"/>
          </p:nvPr>
        </p:nvSpPr>
        <p:spPr>
          <a:xfrm>
            <a:off x="6245143" y="8923984"/>
            <a:ext cx="555159" cy="183105"/>
          </a:xfrm>
          <a:ln/>
        </p:spPr>
        <p:txBody>
          <a:bodyPr/>
          <a:lstStyle/>
          <a:p>
            <a:pPr defTabSz="919747">
              <a:defRPr/>
            </a:pPr>
            <a:endParaRPr lang="en-US" altLang="ja-JP" sz="1200">
              <a:solidFill>
                <a:srgbClr val="000000"/>
              </a:solidFill>
              <a:ea typeface="ＭＳ Ｐゴシック" panose="020B0600070205080204" pitchFamily="34" charset="-128"/>
            </a:endParaRPr>
          </a:p>
        </p:txBody>
      </p:sp>
      <p:sp>
        <p:nvSpPr>
          <p:cNvPr id="2084866" name="Rectangle 2"/>
          <p:cNvSpPr>
            <a:spLocks noGrp="1" noRot="1" noChangeAspect="1" noChangeArrowheads="1" noTextEdit="1"/>
          </p:cNvSpPr>
          <p:nvPr>
            <p:ph type="sldImg"/>
          </p:nvPr>
        </p:nvSpPr>
        <p:spPr>
          <a:xfrm>
            <a:off x="-241300" y="412750"/>
            <a:ext cx="7380288" cy="4152900"/>
          </a:xfrm>
          <a:ln/>
        </p:spPr>
      </p:sp>
      <p:sp>
        <p:nvSpPr>
          <p:cNvPr id="3" name="Notes Placeholder 2">
            <a:extLst>
              <a:ext uri="{FF2B5EF4-FFF2-40B4-BE49-F238E27FC236}">
                <a16:creationId xmlns:a16="http://schemas.microsoft.com/office/drawing/2014/main" id="{8B074A0A-35CC-4178-AB2F-9448F5661B6E}"/>
              </a:ext>
            </a:extLst>
          </p:cNvPr>
          <p:cNvSpPr>
            <a:spLocks noGrp="1"/>
          </p:cNvSpPr>
          <p:nvPr>
            <p:ph type="body" sz="quarter" idx="3"/>
          </p:nvPr>
        </p:nvSpPr>
        <p:spPr>
          <a:xfrm>
            <a:off x="566692" y="4992001"/>
            <a:ext cx="5963441" cy="3139321"/>
          </a:xfrm>
        </p:spPr>
        <p:txBody>
          <a:bodyPr/>
          <a:lstStyle/>
          <a:p>
            <a:r>
              <a:rPr lang="en-US" b="1"/>
              <a:t>Talking Points:</a:t>
            </a:r>
          </a:p>
          <a:p>
            <a:endParaRPr lang="en-US" b="1"/>
          </a:p>
          <a:p>
            <a:r>
              <a:rPr lang="en-US"/>
              <a:t>Our 3rd piece of the puzzle is “Reinforcement Mechanisms” </a:t>
            </a:r>
          </a:p>
          <a:p>
            <a:endParaRPr lang="en-US"/>
          </a:p>
          <a:p>
            <a:pPr marL="226383" indent="-226383">
              <a:buAutoNum type="arabicPeriod"/>
            </a:pPr>
            <a:r>
              <a:rPr lang="en-US"/>
              <a:t>Most people and companies have a misconception that “money” is what everyone wants. “Money alone won’t cut it” ”...in fact, non-financial incentives and situational factors can be even more powerful”  Do you agree or disagree?  </a:t>
            </a:r>
          </a:p>
          <a:p>
            <a:pPr marL="226383" indent="-226383">
              <a:buAutoNum type="arabicPeriod"/>
            </a:pPr>
            <a:r>
              <a:rPr lang="en-US"/>
              <a:t>“How reinforcements are delivered is important” do you agree or disagree?  </a:t>
            </a:r>
          </a:p>
          <a:p>
            <a:pPr marL="226383" indent="-226383">
              <a:buAutoNum type="arabicPeriod"/>
            </a:pPr>
            <a:r>
              <a:rPr lang="en-US"/>
              <a:t>“All too often organizations incentivize the wrong things” Is this true? Why does this happen?    </a:t>
            </a:r>
          </a:p>
          <a:p>
            <a:pPr marL="226383" indent="-226383">
              <a:buAutoNum type="arabicPeriod"/>
            </a:pPr>
            <a:r>
              <a:rPr lang="en-US"/>
              <a:t>Reinforcement mechanisms can and will “Inspire Commitment” – Cardinal’s Health Behavior   </a:t>
            </a:r>
          </a:p>
          <a:p>
            <a:pPr defTabSz="905530">
              <a:spcBef>
                <a:spcPts val="297"/>
              </a:spcBef>
              <a:spcAft>
                <a:spcPts val="297"/>
              </a:spcAft>
              <a:defRPr/>
            </a:pPr>
            <a:endParaRPr lang="en-US" b="1"/>
          </a:p>
          <a:p>
            <a:pPr defTabSz="905530">
              <a:spcBef>
                <a:spcPts val="297"/>
              </a:spcBef>
              <a:spcAft>
                <a:spcPts val="297"/>
              </a:spcAft>
              <a:defRPr/>
            </a:pPr>
            <a:r>
              <a:rPr lang="en-US" b="1"/>
              <a:t>Activity Option </a:t>
            </a:r>
            <a:r>
              <a:rPr lang="en-US"/>
              <a:t>- Slide 13-16, great examples. Could break up into break out teams and discuss, then upon returning discuss as a larger group.  </a:t>
            </a:r>
          </a:p>
          <a:p>
            <a:endParaRPr lang="en-US"/>
          </a:p>
        </p:txBody>
      </p:sp>
    </p:spTree>
    <p:extLst>
      <p:ext uri="{BB962C8B-B14F-4D97-AF65-F5344CB8AC3E}">
        <p14:creationId xmlns:p14="http://schemas.microsoft.com/office/powerpoint/2010/main" val="35212888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p:cNvSpPr>
            <a:spLocks noGrp="1" noChangeArrowheads="1"/>
          </p:cNvSpPr>
          <p:nvPr>
            <p:ph type="sldNum" sz="quarter" idx="5"/>
          </p:nvPr>
        </p:nvSpPr>
        <p:spPr>
          <a:xfrm>
            <a:off x="6245143" y="8923984"/>
            <a:ext cx="555159" cy="183105"/>
          </a:xfrm>
          <a:ln/>
        </p:spPr>
        <p:txBody>
          <a:bodyPr/>
          <a:lstStyle/>
          <a:p>
            <a:pPr defTabSz="919747">
              <a:defRPr/>
            </a:pPr>
            <a:endParaRPr lang="en-US" altLang="ja-JP" sz="1200">
              <a:solidFill>
                <a:srgbClr val="000000"/>
              </a:solidFill>
              <a:ea typeface="ＭＳ Ｐゴシック" panose="020B0600070205080204" pitchFamily="34" charset="-128"/>
            </a:endParaRPr>
          </a:p>
        </p:txBody>
      </p:sp>
      <p:sp>
        <p:nvSpPr>
          <p:cNvPr id="2084866" name="Rectangle 2"/>
          <p:cNvSpPr>
            <a:spLocks noGrp="1" noRot="1" noChangeAspect="1" noChangeArrowheads="1" noTextEdit="1"/>
          </p:cNvSpPr>
          <p:nvPr>
            <p:ph type="sldImg"/>
          </p:nvPr>
        </p:nvSpPr>
        <p:spPr>
          <a:xfrm>
            <a:off x="-241300" y="412750"/>
            <a:ext cx="7380288" cy="4152900"/>
          </a:xfrm>
          <a:ln/>
        </p:spPr>
      </p:sp>
      <p:sp>
        <p:nvSpPr>
          <p:cNvPr id="3" name="Notes Placeholder 2">
            <a:extLst>
              <a:ext uri="{FF2B5EF4-FFF2-40B4-BE49-F238E27FC236}">
                <a16:creationId xmlns:a16="http://schemas.microsoft.com/office/drawing/2014/main" id="{8B074A0A-35CC-4178-AB2F-9448F5661B6E}"/>
              </a:ext>
            </a:extLst>
          </p:cNvPr>
          <p:cNvSpPr>
            <a:spLocks noGrp="1"/>
          </p:cNvSpPr>
          <p:nvPr>
            <p:ph type="body" sz="quarter" idx="3"/>
          </p:nvPr>
        </p:nvSpPr>
        <p:spPr>
          <a:xfrm>
            <a:off x="566692" y="4992001"/>
            <a:ext cx="5963441" cy="2723823"/>
          </a:xfrm>
        </p:spPr>
        <p:txBody>
          <a:bodyPr/>
          <a:lstStyle/>
          <a:p>
            <a:r>
              <a:rPr lang="en-US" b="1" dirty="0"/>
              <a:t>Talking Points:</a:t>
            </a:r>
          </a:p>
          <a:p>
            <a:endParaRPr lang="en-US" b="1" dirty="0"/>
          </a:p>
          <a:p>
            <a:r>
              <a:rPr lang="en-US" dirty="0"/>
              <a:t>Our final piece is “Developing talent and skills” </a:t>
            </a:r>
          </a:p>
          <a:p>
            <a:endParaRPr lang="en-US" dirty="0"/>
          </a:p>
          <a:p>
            <a:pPr marL="226383" indent="-226383">
              <a:buAutoNum type="arabicPeriod"/>
            </a:pPr>
            <a:r>
              <a:rPr lang="en-US" dirty="0"/>
              <a:t>This starts with YOU! You continue to learn, grow, stretch, stay flexible, plastic. If you are “stagnant you will lead stagnantly.  </a:t>
            </a:r>
          </a:p>
          <a:p>
            <a:pPr marL="226383" indent="-226383">
              <a:buAutoNum type="arabicPeriod"/>
            </a:pPr>
            <a:r>
              <a:rPr lang="en-US" dirty="0"/>
              <a:t>Direct your development efforts in the right direction. Don’t just “check the box”.  </a:t>
            </a:r>
          </a:p>
          <a:p>
            <a:pPr marL="226383" indent="-226383">
              <a:buAutoNum type="arabicPeriod"/>
            </a:pPr>
            <a:r>
              <a:rPr lang="en-US" dirty="0"/>
              <a:t>Read the 5 bullets. Ask “where do you see yourself”? “Which one applies to you”?     </a:t>
            </a:r>
          </a:p>
          <a:p>
            <a:endParaRPr lang="en-US" dirty="0"/>
          </a:p>
          <a:p>
            <a:pPr defTabSz="905530">
              <a:spcBef>
                <a:spcPts val="297"/>
              </a:spcBef>
              <a:spcAft>
                <a:spcPts val="297"/>
              </a:spcAft>
              <a:defRPr/>
            </a:pPr>
            <a:r>
              <a:rPr lang="en-US" b="1" dirty="0"/>
              <a:t>Activity Option </a:t>
            </a:r>
            <a:r>
              <a:rPr lang="en-US" dirty="0"/>
              <a:t>- Slide 13-16, great examples. Could break up into break out teams and discuss, then upon returning discuss as a larger group.  </a:t>
            </a:r>
          </a:p>
          <a:p>
            <a:endParaRPr lang="en-US" dirty="0"/>
          </a:p>
        </p:txBody>
      </p:sp>
    </p:spTree>
    <p:extLst>
      <p:ext uri="{BB962C8B-B14F-4D97-AF65-F5344CB8AC3E}">
        <p14:creationId xmlns:p14="http://schemas.microsoft.com/office/powerpoint/2010/main" val="8279306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9138" y="558800"/>
            <a:ext cx="5584825" cy="3141663"/>
          </a:xfrm>
        </p:spPr>
      </p:sp>
      <p:sp>
        <p:nvSpPr>
          <p:cNvPr id="3" name="Notes Placeholder 2"/>
          <p:cNvSpPr>
            <a:spLocks noGrp="1"/>
          </p:cNvSpPr>
          <p:nvPr>
            <p:ph type="body" idx="1"/>
          </p:nvPr>
        </p:nvSpPr>
        <p:spPr>
          <a:xfrm>
            <a:off x="726798" y="4479827"/>
            <a:ext cx="5569504" cy="661720"/>
          </a:xfrm>
        </p:spPr>
        <p:txBody>
          <a:bodyPr/>
          <a:lstStyle/>
          <a:p>
            <a:pPr defTabSz="905530">
              <a:spcBef>
                <a:spcPts val="297"/>
              </a:spcBef>
              <a:spcAft>
                <a:spcPts val="297"/>
              </a:spcAft>
              <a:defRPr/>
            </a:pPr>
            <a:r>
              <a:rPr lang="en-US" b="1"/>
              <a:t>Talking Points:</a:t>
            </a:r>
          </a:p>
          <a:p>
            <a:pPr defTabSz="905530">
              <a:spcBef>
                <a:spcPts val="297"/>
              </a:spcBef>
              <a:spcAft>
                <a:spcPts val="297"/>
              </a:spcAft>
              <a:defRPr/>
            </a:pPr>
            <a:endParaRPr lang="en-US"/>
          </a:p>
          <a:p>
            <a:pPr defTabSz="905530">
              <a:spcBef>
                <a:spcPts val="297"/>
              </a:spcBef>
              <a:spcAft>
                <a:spcPts val="297"/>
              </a:spcAft>
              <a:defRPr/>
            </a:pPr>
            <a:r>
              <a:rPr lang="en-US"/>
              <a:t>Our 2</a:t>
            </a:r>
            <a:r>
              <a:rPr lang="en-US" baseline="30000"/>
              <a:t>nd</a:t>
            </a:r>
            <a:r>
              <a:rPr lang="en-US"/>
              <a:t> component to ascension is “Feedback’.  </a:t>
            </a:r>
          </a:p>
        </p:txBody>
      </p:sp>
      <p:sp>
        <p:nvSpPr>
          <p:cNvPr id="4" name="Date Placeholder 3"/>
          <p:cNvSpPr>
            <a:spLocks noGrp="1"/>
          </p:cNvSpPr>
          <p:nvPr>
            <p:ph type="dt" idx="1"/>
          </p:nvPr>
        </p:nvSpPr>
        <p:spPr/>
        <p:txBody>
          <a:bodyPr/>
          <a:lstStyle/>
          <a:p>
            <a:pPr defTabSz="905530">
              <a:defRPr/>
            </a:pPr>
            <a:fld id="{1DF34805-1F01-4BDA-A8CA-FCEA2B4BC8D0}" type="datetime3">
              <a:rPr lang="en-US">
                <a:solidFill>
                  <a:srgbClr val="000000"/>
                </a:solidFill>
                <a:latin typeface="Arial"/>
              </a:rPr>
              <a:pPr defTabSz="905530">
                <a:defRPr/>
              </a:pPr>
              <a:t>2 August 2021</a:t>
            </a:fld>
            <a:endParaRPr lang="en-US">
              <a:solidFill>
                <a:srgbClr val="000000"/>
              </a:solidFill>
              <a:latin typeface="Arial"/>
            </a:endParaRPr>
          </a:p>
        </p:txBody>
      </p:sp>
      <p:sp>
        <p:nvSpPr>
          <p:cNvPr id="5" name="Slide Number Placeholder 4"/>
          <p:cNvSpPr>
            <a:spLocks noGrp="1"/>
          </p:cNvSpPr>
          <p:nvPr>
            <p:ph type="sldNum" sz="quarter" idx="5"/>
          </p:nvPr>
        </p:nvSpPr>
        <p:spPr/>
        <p:txBody>
          <a:bodyPr/>
          <a:lstStyle/>
          <a:p>
            <a:pPr defTabSz="905530">
              <a:defRPr/>
            </a:pPr>
            <a:fld id="{CF5EBCF4-26FC-4F76-8DA1-52FDDC328D44}" type="slidenum">
              <a:rPr lang="en-US">
                <a:solidFill>
                  <a:srgbClr val="000000"/>
                </a:solidFill>
                <a:latin typeface="Arial"/>
              </a:rPr>
              <a:pPr defTabSz="905530">
                <a:defRPr/>
              </a:pPr>
              <a:t>17</a:t>
            </a:fld>
            <a:endParaRPr lang="en-US">
              <a:solidFill>
                <a:srgbClr val="000000"/>
              </a:solidFill>
              <a:latin typeface="Arial"/>
            </a:endParaRPr>
          </a:p>
        </p:txBody>
      </p:sp>
    </p:spTree>
    <p:extLst>
      <p:ext uri="{BB962C8B-B14F-4D97-AF65-F5344CB8AC3E}">
        <p14:creationId xmlns:p14="http://schemas.microsoft.com/office/powerpoint/2010/main" val="33063592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9138" y="558800"/>
            <a:ext cx="5584825" cy="3141663"/>
          </a:xfrm>
        </p:spPr>
      </p:sp>
      <p:sp>
        <p:nvSpPr>
          <p:cNvPr id="3" name="Notes Placeholder 2"/>
          <p:cNvSpPr>
            <a:spLocks noGrp="1"/>
          </p:cNvSpPr>
          <p:nvPr>
            <p:ph type="body" idx="1"/>
          </p:nvPr>
        </p:nvSpPr>
        <p:spPr>
          <a:xfrm>
            <a:off x="726798" y="4479827"/>
            <a:ext cx="5569504" cy="5816977"/>
          </a:xfrm>
        </p:spPr>
        <p:txBody>
          <a:bodyPr/>
          <a:lstStyle/>
          <a:p>
            <a:r>
              <a:rPr lang="en-US" b="1" dirty="0"/>
              <a:t>Talking Points: </a:t>
            </a:r>
          </a:p>
          <a:p>
            <a:endParaRPr lang="en-US" dirty="0"/>
          </a:p>
          <a:p>
            <a:pPr defTabSz="905530">
              <a:spcBef>
                <a:spcPts val="297"/>
              </a:spcBef>
              <a:spcAft>
                <a:spcPts val="297"/>
              </a:spcAft>
              <a:defRPr/>
            </a:pPr>
            <a:r>
              <a:rPr lang="en-US" dirty="0"/>
              <a:t>There are 3 levels in which we provide information or influence in changing mindsets and behavior. In this section, we want to first focus on feedback. Then we will cover coaching and mentoring as we progress. </a:t>
            </a:r>
          </a:p>
          <a:p>
            <a:endParaRPr lang="en-US" dirty="0"/>
          </a:p>
          <a:p>
            <a:r>
              <a:rPr lang="en-US" dirty="0"/>
              <a:t>“Feedback” is our 1</a:t>
            </a:r>
            <a:r>
              <a:rPr lang="en-US" baseline="30000" dirty="0"/>
              <a:t>st</a:t>
            </a:r>
            <a:r>
              <a:rPr lang="en-US" dirty="0"/>
              <a:t> step in our “Robustness of Relationship”. It is a one-off interaction, universal (360 – peer –to-peer, direct report, top-down, etc.), specifically given, on-going etc.</a:t>
            </a:r>
          </a:p>
          <a:p>
            <a:endParaRPr lang="en-US" dirty="0"/>
          </a:p>
          <a:p>
            <a:r>
              <a:rPr lang="en-US" dirty="0"/>
              <a:t>Feedback is key to the success of the Manufacturing Excellence program. We can only get better by acknowledging success and opportunities as we grow in exploration, process development, and increased performance. Change can be challenging, feedback is a key tool we can use to set expectation, celebrate wins, recognize best practices and challenge each other to continue to grow and develop. It will be key as a people leader to be ready, willing and able to give feedback comfortably, transparently, and constructively where appropriate. </a:t>
            </a:r>
          </a:p>
          <a:p>
            <a:pPr defTabSz="905530">
              <a:spcBef>
                <a:spcPts val="297"/>
              </a:spcBef>
              <a:spcAft>
                <a:spcPts val="297"/>
              </a:spcAft>
              <a:defRPr/>
            </a:pPr>
            <a:endParaRPr lang="en-US" dirty="0"/>
          </a:p>
          <a:p>
            <a:pPr defTabSz="905530">
              <a:spcBef>
                <a:spcPts val="297"/>
              </a:spcBef>
              <a:spcAft>
                <a:spcPts val="297"/>
              </a:spcAft>
              <a:defRPr/>
            </a:pPr>
            <a:r>
              <a:rPr lang="en-US" dirty="0"/>
              <a:t>Feedback can be given by anyone, a peer, a leader, a stranger. It can be positive or negative, constructive or destructive. Feedback can also be interpreted as valid or invalid by the receiver. It is how the receiver interprets the feedback that will drive an awareness to a change in behavior. So let’s dig deeper.</a:t>
            </a:r>
          </a:p>
          <a:p>
            <a:pPr defTabSz="905530">
              <a:spcBef>
                <a:spcPts val="297"/>
              </a:spcBef>
              <a:spcAft>
                <a:spcPts val="297"/>
              </a:spcAft>
              <a:defRPr/>
            </a:pPr>
            <a:endParaRPr lang="en-US" dirty="0"/>
          </a:p>
          <a:p>
            <a:endParaRPr lang="en-US" dirty="0"/>
          </a:p>
          <a:p>
            <a:endParaRPr lang="en-US" dirty="0"/>
          </a:p>
          <a:p>
            <a:endParaRPr lang="en-US" dirty="0"/>
          </a:p>
          <a:p>
            <a:endParaRPr lang="en-US" dirty="0"/>
          </a:p>
          <a:p>
            <a:endParaRPr lang="en-US" dirty="0"/>
          </a:p>
        </p:txBody>
      </p:sp>
      <p:sp>
        <p:nvSpPr>
          <p:cNvPr id="4" name="Date Placeholder 3"/>
          <p:cNvSpPr>
            <a:spLocks noGrp="1"/>
          </p:cNvSpPr>
          <p:nvPr>
            <p:ph type="dt" idx="1"/>
          </p:nvPr>
        </p:nvSpPr>
        <p:spPr/>
        <p:txBody>
          <a:bodyPr/>
          <a:lstStyle/>
          <a:p>
            <a:fld id="{1DF34805-1F01-4BDA-A8CA-FCEA2B4BC8D0}" type="datetime3">
              <a:rPr lang="en-US" smtClean="0"/>
              <a:pPr/>
              <a:t>2 August 2021</a:t>
            </a:fld>
            <a:endParaRPr lang="en-US"/>
          </a:p>
        </p:txBody>
      </p:sp>
      <p:sp>
        <p:nvSpPr>
          <p:cNvPr id="5" name="Slide Number Placeholder 4"/>
          <p:cNvSpPr>
            <a:spLocks noGrp="1"/>
          </p:cNvSpPr>
          <p:nvPr>
            <p:ph type="sldNum" sz="quarter" idx="5"/>
          </p:nvPr>
        </p:nvSpPr>
        <p:spPr/>
        <p:txBody>
          <a:bodyPr/>
          <a:lstStyle/>
          <a:p>
            <a:fld id="{CF5EBCF4-26FC-4F76-8DA1-52FDDC328D44}" type="slidenum">
              <a:rPr lang="en-US" smtClean="0"/>
              <a:pPr/>
              <a:t>18</a:t>
            </a:fld>
            <a:endParaRPr lang="en-US"/>
          </a:p>
        </p:txBody>
      </p:sp>
    </p:spTree>
    <p:extLst>
      <p:ext uri="{BB962C8B-B14F-4D97-AF65-F5344CB8AC3E}">
        <p14:creationId xmlns:p14="http://schemas.microsoft.com/office/powerpoint/2010/main" val="37852455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9138" y="558800"/>
            <a:ext cx="5584825" cy="3141663"/>
          </a:xfrm>
        </p:spPr>
      </p:sp>
      <p:sp>
        <p:nvSpPr>
          <p:cNvPr id="3" name="Notes Placeholder 2"/>
          <p:cNvSpPr>
            <a:spLocks noGrp="1"/>
          </p:cNvSpPr>
          <p:nvPr>
            <p:ph type="body" idx="1"/>
          </p:nvPr>
        </p:nvSpPr>
        <p:spPr>
          <a:xfrm>
            <a:off x="726798" y="4479828"/>
            <a:ext cx="5569504" cy="3570208"/>
          </a:xfrm>
        </p:spPr>
        <p:txBody>
          <a:bodyPr/>
          <a:lstStyle/>
          <a:p>
            <a:r>
              <a:rPr lang="en-US" b="1" dirty="0"/>
              <a:t>Talking Points:</a:t>
            </a:r>
          </a:p>
          <a:p>
            <a:endParaRPr lang="en-US" dirty="0"/>
          </a:p>
          <a:p>
            <a:r>
              <a:rPr lang="en-US" dirty="0"/>
              <a:t>Consistent/regular feedback directly impact work productivity/efficiency and can create an environment of innovation.  </a:t>
            </a:r>
          </a:p>
          <a:p>
            <a:endParaRPr lang="en-US" dirty="0"/>
          </a:p>
          <a:p>
            <a:r>
              <a:rPr lang="en-US" dirty="0"/>
              <a:t>Review the graph</a:t>
            </a:r>
          </a:p>
          <a:p>
            <a:endParaRPr lang="en-US" dirty="0"/>
          </a:p>
          <a:p>
            <a:pPr defTabSz="905530">
              <a:spcBef>
                <a:spcPts val="297"/>
              </a:spcBef>
              <a:spcAft>
                <a:spcPts val="297"/>
              </a:spcAft>
              <a:defRPr/>
            </a:pPr>
            <a:r>
              <a:rPr lang="en-US" dirty="0"/>
              <a:t>Optional Video: </a:t>
            </a:r>
            <a:r>
              <a:rPr lang="en-US" sz="1800" u="sng" dirty="0">
                <a:solidFill>
                  <a:srgbClr val="0563C1"/>
                </a:solidFill>
                <a:latin typeface="Calibri" panose="020F0502020204030204" pitchFamily="34" charset="0"/>
                <a:ea typeface="Calibri" panose="020F0502020204030204" pitchFamily="34" charset="0"/>
                <a:cs typeface="Times New Roman" panose="02020603050405020304" pitchFamily="18" charset="0"/>
                <a:hlinkClick r:id="rId3"/>
              </a:rPr>
              <a:t>https://www.youtube.com/watch?app=desktop&amp;v=gi5UfSIf0BM</a:t>
            </a:r>
            <a:endParaRPr lang="en-US" sz="1800" u="sng" dirty="0">
              <a:solidFill>
                <a:srgbClr val="0563C1"/>
              </a:solidFill>
              <a:latin typeface="Calibri" panose="020F0502020204030204" pitchFamily="34" charset="0"/>
              <a:ea typeface="Calibri" panose="020F0502020204030204" pitchFamily="34" charset="0"/>
              <a:cs typeface="Times New Roman" panose="02020603050405020304" pitchFamily="18" charset="0"/>
            </a:endParaRPr>
          </a:p>
          <a:p>
            <a:pPr defTabSz="905530">
              <a:spcBef>
                <a:spcPts val="297"/>
              </a:spcBef>
              <a:spcAft>
                <a:spcPts val="297"/>
              </a:spcAft>
              <a:defRPr/>
            </a:pPr>
            <a:endParaRPr lang="en-US" sz="1800" u="sng" dirty="0">
              <a:solidFill>
                <a:srgbClr val="0563C1"/>
              </a:solidFill>
              <a:latin typeface="Calibri" panose="020F0502020204030204" pitchFamily="34" charset="0"/>
              <a:ea typeface="Calibri" panose="020F0502020204030204" pitchFamily="34" charset="0"/>
              <a:cs typeface="Times New Roman" panose="02020603050405020304" pitchFamily="18" charset="0"/>
            </a:endParaRPr>
          </a:p>
          <a:p>
            <a:pPr defTabSz="905530">
              <a:spcBef>
                <a:spcPts val="297"/>
              </a:spcBef>
              <a:spcAft>
                <a:spcPts val="297"/>
              </a:spcAft>
              <a:defRPr/>
            </a:pPr>
            <a:r>
              <a:rPr lang="en-US" sz="1800" b="1" i="1" dirty="0">
                <a:solidFill>
                  <a:srgbClr val="0563C1"/>
                </a:solidFill>
                <a:latin typeface="Calibri" panose="020F0502020204030204" pitchFamily="34" charset="0"/>
                <a:ea typeface="Calibri" panose="020F0502020204030204" pitchFamily="34" charset="0"/>
                <a:cs typeface="Times New Roman" panose="02020603050405020304" pitchFamily="18" charset="0"/>
              </a:rPr>
              <a:t>Play to 4min 46 sec. Note this video is in English Only.</a:t>
            </a:r>
            <a:endParaRPr lang="en-US" sz="1800" b="1" i="1" dirty="0">
              <a:latin typeface="Calibri" panose="020F0502020204030204" pitchFamily="34" charset="0"/>
              <a:ea typeface="Calibri" panose="020F0502020204030204" pitchFamily="34" charset="0"/>
              <a:cs typeface="Times New Roman" panose="02020603050405020304" pitchFamily="18" charset="0"/>
            </a:endParaRPr>
          </a:p>
          <a:p>
            <a:endParaRPr lang="en-US" dirty="0"/>
          </a:p>
          <a:p>
            <a:endParaRPr lang="en-US" dirty="0"/>
          </a:p>
        </p:txBody>
      </p:sp>
      <p:sp>
        <p:nvSpPr>
          <p:cNvPr id="4" name="Date Placeholder 3"/>
          <p:cNvSpPr>
            <a:spLocks noGrp="1"/>
          </p:cNvSpPr>
          <p:nvPr>
            <p:ph type="dt" idx="1"/>
          </p:nvPr>
        </p:nvSpPr>
        <p:spPr/>
        <p:txBody>
          <a:bodyPr/>
          <a:lstStyle/>
          <a:p>
            <a:fld id="{1DF34805-1F01-4BDA-A8CA-FCEA2B4BC8D0}" type="datetime3">
              <a:rPr lang="en-US" smtClean="0"/>
              <a:pPr/>
              <a:t>2 August 2021</a:t>
            </a:fld>
            <a:endParaRPr lang="en-US"/>
          </a:p>
        </p:txBody>
      </p:sp>
      <p:sp>
        <p:nvSpPr>
          <p:cNvPr id="5" name="Slide Number Placeholder 4"/>
          <p:cNvSpPr>
            <a:spLocks noGrp="1"/>
          </p:cNvSpPr>
          <p:nvPr>
            <p:ph type="sldNum" sz="quarter" idx="5"/>
          </p:nvPr>
        </p:nvSpPr>
        <p:spPr/>
        <p:txBody>
          <a:bodyPr/>
          <a:lstStyle/>
          <a:p>
            <a:fld id="{CF5EBCF4-26FC-4F76-8DA1-52FDDC328D44}" type="slidenum">
              <a:rPr lang="en-US" smtClean="0"/>
              <a:pPr/>
              <a:t>19</a:t>
            </a:fld>
            <a:endParaRPr lang="en-US"/>
          </a:p>
        </p:txBody>
      </p:sp>
    </p:spTree>
    <p:extLst>
      <p:ext uri="{BB962C8B-B14F-4D97-AF65-F5344CB8AC3E}">
        <p14:creationId xmlns:p14="http://schemas.microsoft.com/office/powerpoint/2010/main" val="20149866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9138" y="558800"/>
            <a:ext cx="5584825" cy="3141663"/>
          </a:xfrm>
        </p:spPr>
      </p:sp>
      <p:sp>
        <p:nvSpPr>
          <p:cNvPr id="3" name="Notes Placeholder 2"/>
          <p:cNvSpPr>
            <a:spLocks noGrp="1"/>
          </p:cNvSpPr>
          <p:nvPr>
            <p:ph type="body" idx="1"/>
          </p:nvPr>
        </p:nvSpPr>
        <p:spPr>
          <a:xfrm>
            <a:off x="726798" y="4479828"/>
            <a:ext cx="5569504" cy="4678204"/>
          </a:xfrm>
        </p:spPr>
        <p:txBody>
          <a:bodyPr/>
          <a:lstStyle/>
          <a:p>
            <a:endParaRPr lang="en-US" dirty="0"/>
          </a:p>
          <a:p>
            <a:r>
              <a:rPr lang="en-US" b="1" dirty="0"/>
              <a:t>Talking Points: </a:t>
            </a:r>
            <a:r>
              <a:rPr lang="en-US" dirty="0"/>
              <a:t>People are the foundation of our business, without our employees, our patients, our Customers we couldn’t do what we do. </a:t>
            </a:r>
          </a:p>
          <a:p>
            <a:r>
              <a:rPr lang="en-US" dirty="0"/>
              <a:t>As you are on your journey with </a:t>
            </a:r>
            <a:r>
              <a:rPr lang="en-US" b="1" dirty="0"/>
              <a:t>Manufacturing Excellence</a:t>
            </a:r>
            <a:r>
              <a:rPr lang="en-US" dirty="0"/>
              <a:t>, recognize that to be successful it is important that our teams are engaged and valued. Their input, energy, ideas, and collaboration will be just as important as their willingness to try new things and give it 110%. </a:t>
            </a:r>
          </a:p>
          <a:p>
            <a:endParaRPr lang="en-US" b="1" dirty="0"/>
          </a:p>
          <a:p>
            <a:pPr defTabSz="905530">
              <a:spcBef>
                <a:spcPts val="297"/>
              </a:spcBef>
              <a:spcAft>
                <a:spcPts val="297"/>
              </a:spcAft>
              <a:defRPr/>
            </a:pPr>
            <a:r>
              <a:rPr lang="en-US" b="1" dirty="0"/>
              <a:t>Additional Talking Point if needed: </a:t>
            </a:r>
            <a:r>
              <a:rPr lang="en-US" dirty="0"/>
              <a:t>Cardinal’s Health Groundwork are People. People are the most essential aspect to our company and our success. People’s mindsets and behaviors will allow us to build a capitalizing organization for today and the future. We begin building by pouring our house’s “Foundational Elements” of Safety, Delivery, Quality and layering Teamwork, Daily Management, 6s and Continuous Improvement. We will continue to construct by incorporating pillars of Asset Productivity, Organization Efficiency, World-class Maintenance and Material Production. Finally, execution of Standardization, Performance and Capability will top off our house.     </a:t>
            </a:r>
          </a:p>
          <a:p>
            <a:endParaRPr lang="en-US" dirty="0"/>
          </a:p>
          <a:p>
            <a:r>
              <a:rPr lang="en-US" b="1" dirty="0"/>
              <a:t>Reminders:</a:t>
            </a:r>
            <a:r>
              <a:rPr lang="en-US" dirty="0"/>
              <a:t> As you lead this module, keep in mind who the audience is. People leaders will often face challenges with change in processes and new initiatives even if solutions are developed by their own teams. This module is designed to be motivational and provide resources for change, coaching and feedback that will change mindsets and drive positive behaviors for success. </a:t>
            </a:r>
          </a:p>
          <a:p>
            <a:endParaRPr lang="en-US" dirty="0"/>
          </a:p>
          <a:p>
            <a:endParaRPr lang="en-US" dirty="0"/>
          </a:p>
        </p:txBody>
      </p:sp>
      <p:sp>
        <p:nvSpPr>
          <p:cNvPr id="4" name="Date Placeholder 3"/>
          <p:cNvSpPr>
            <a:spLocks noGrp="1"/>
          </p:cNvSpPr>
          <p:nvPr>
            <p:ph type="dt" idx="1"/>
          </p:nvPr>
        </p:nvSpPr>
        <p:spPr/>
        <p:txBody>
          <a:bodyPr/>
          <a:lstStyle/>
          <a:p>
            <a:fld id="{1DF34805-1F01-4BDA-A8CA-FCEA2B4BC8D0}" type="datetime3">
              <a:rPr lang="en-US" smtClean="0"/>
              <a:pPr/>
              <a:t>2 August 2021</a:t>
            </a:fld>
            <a:endParaRPr lang="en-US"/>
          </a:p>
        </p:txBody>
      </p:sp>
      <p:sp>
        <p:nvSpPr>
          <p:cNvPr id="5" name="Slide Number Placeholder 4"/>
          <p:cNvSpPr>
            <a:spLocks noGrp="1"/>
          </p:cNvSpPr>
          <p:nvPr>
            <p:ph type="sldNum" sz="quarter" idx="5"/>
          </p:nvPr>
        </p:nvSpPr>
        <p:spPr/>
        <p:txBody>
          <a:bodyPr/>
          <a:lstStyle/>
          <a:p>
            <a:fld id="{CF5EBCF4-26FC-4F76-8DA1-52FDDC328D44}" type="slidenum">
              <a:rPr lang="en-US" smtClean="0"/>
              <a:pPr/>
              <a:t>2</a:t>
            </a:fld>
            <a:endParaRPr lang="en-US"/>
          </a:p>
        </p:txBody>
      </p:sp>
    </p:spTree>
    <p:extLst>
      <p:ext uri="{BB962C8B-B14F-4D97-AF65-F5344CB8AC3E}">
        <p14:creationId xmlns:p14="http://schemas.microsoft.com/office/powerpoint/2010/main" val="2461546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9138" y="558800"/>
            <a:ext cx="5584825" cy="3141663"/>
          </a:xfrm>
        </p:spPr>
      </p:sp>
      <p:sp>
        <p:nvSpPr>
          <p:cNvPr id="3" name="Notes Placeholder 2"/>
          <p:cNvSpPr>
            <a:spLocks noGrp="1"/>
          </p:cNvSpPr>
          <p:nvPr>
            <p:ph type="body" idx="1"/>
          </p:nvPr>
        </p:nvSpPr>
        <p:spPr>
          <a:xfrm>
            <a:off x="726798" y="4479827"/>
            <a:ext cx="5569504" cy="4539704"/>
          </a:xfrm>
        </p:spPr>
        <p:txBody>
          <a:bodyPr/>
          <a:lstStyle/>
          <a:p>
            <a:r>
              <a:rPr lang="en-US" b="1" dirty="0"/>
              <a:t>Talking points:</a:t>
            </a:r>
          </a:p>
          <a:p>
            <a:endParaRPr lang="en-US" dirty="0"/>
          </a:p>
          <a:p>
            <a:r>
              <a:rPr lang="en-US" dirty="0"/>
              <a:t>These are all the ways feedback can impact an individual’s results. </a:t>
            </a:r>
          </a:p>
          <a:p>
            <a:endParaRPr lang="en-US" dirty="0"/>
          </a:p>
          <a:p>
            <a:pPr marL="226383" indent="-226383">
              <a:buAutoNum type="arabicPeriod"/>
            </a:pPr>
            <a:r>
              <a:rPr lang="en-US" dirty="0"/>
              <a:t>Enable change – Invites/support curiosity (new way) of performing/behaving  </a:t>
            </a:r>
          </a:p>
          <a:p>
            <a:pPr marL="226383" indent="-226383">
              <a:buAutoNum type="arabicPeriod"/>
            </a:pPr>
            <a:r>
              <a:rPr lang="en-US" dirty="0"/>
              <a:t>Encourages effective listening – Building Partnership intra and interdepartmental  </a:t>
            </a:r>
          </a:p>
          <a:p>
            <a:pPr marL="226383" indent="-226383">
              <a:buAutoNum type="arabicPeriod"/>
            </a:pPr>
            <a:r>
              <a:rPr lang="en-US" dirty="0"/>
              <a:t>Improves morale, reduces confusion – Inspires individual and team commitment </a:t>
            </a:r>
          </a:p>
          <a:p>
            <a:pPr marL="226383" indent="-226383">
              <a:buAutoNum type="arabicPeriod"/>
            </a:pPr>
            <a:r>
              <a:rPr lang="en-US" dirty="0"/>
              <a:t>Develops performance &amp; Way to keep learning– assist in developing self and others </a:t>
            </a:r>
          </a:p>
          <a:p>
            <a:endParaRPr lang="en-US" dirty="0"/>
          </a:p>
          <a:p>
            <a:r>
              <a:rPr lang="en-US" b="1" dirty="0"/>
              <a:t>Key things to think about: </a:t>
            </a:r>
          </a:p>
          <a:p>
            <a:r>
              <a:rPr lang="en-US" dirty="0"/>
              <a:t>How comfortable are you at giving feedback?</a:t>
            </a:r>
          </a:p>
          <a:p>
            <a:r>
              <a:rPr lang="en-US" dirty="0"/>
              <a:t>How comfortable are you at receiving feedback?</a:t>
            </a:r>
          </a:p>
          <a:p>
            <a:endParaRPr lang="en-US" dirty="0"/>
          </a:p>
          <a:p>
            <a:r>
              <a:rPr lang="en-US" dirty="0"/>
              <a:t>Listening is key, being constructive, actionable and offering valuable tools or suggestions that the receiver can try will be key to having successful feedback conversations. Excelling through Manufacturing Excellence in your site requires feedback, communication, and coaching to work through challenges, changes, and create and inclusive environment in which your teams will thrive. </a:t>
            </a:r>
          </a:p>
          <a:p>
            <a:endParaRPr lang="en-US" dirty="0"/>
          </a:p>
          <a:p>
            <a:endParaRPr lang="en-US" dirty="0"/>
          </a:p>
        </p:txBody>
      </p:sp>
      <p:sp>
        <p:nvSpPr>
          <p:cNvPr id="4" name="Date Placeholder 3"/>
          <p:cNvSpPr>
            <a:spLocks noGrp="1"/>
          </p:cNvSpPr>
          <p:nvPr>
            <p:ph type="dt" idx="1"/>
          </p:nvPr>
        </p:nvSpPr>
        <p:spPr/>
        <p:txBody>
          <a:bodyPr/>
          <a:lstStyle/>
          <a:p>
            <a:fld id="{1DF34805-1F01-4BDA-A8CA-FCEA2B4BC8D0}" type="datetime3">
              <a:rPr lang="en-US" smtClean="0"/>
              <a:pPr/>
              <a:t>2 August 2021</a:t>
            </a:fld>
            <a:endParaRPr lang="en-US"/>
          </a:p>
        </p:txBody>
      </p:sp>
      <p:sp>
        <p:nvSpPr>
          <p:cNvPr id="5" name="Slide Number Placeholder 4"/>
          <p:cNvSpPr>
            <a:spLocks noGrp="1"/>
          </p:cNvSpPr>
          <p:nvPr>
            <p:ph type="sldNum" sz="quarter" idx="5"/>
          </p:nvPr>
        </p:nvSpPr>
        <p:spPr/>
        <p:txBody>
          <a:bodyPr/>
          <a:lstStyle/>
          <a:p>
            <a:fld id="{CF5EBCF4-26FC-4F76-8DA1-52FDDC328D44}" type="slidenum">
              <a:rPr lang="en-US" smtClean="0"/>
              <a:pPr/>
              <a:t>20</a:t>
            </a:fld>
            <a:endParaRPr lang="en-US"/>
          </a:p>
        </p:txBody>
      </p:sp>
    </p:spTree>
    <p:extLst>
      <p:ext uri="{BB962C8B-B14F-4D97-AF65-F5344CB8AC3E}">
        <p14:creationId xmlns:p14="http://schemas.microsoft.com/office/powerpoint/2010/main" val="26237160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9138" y="558800"/>
            <a:ext cx="5584825" cy="3141663"/>
          </a:xfrm>
        </p:spPr>
      </p:sp>
      <p:sp>
        <p:nvSpPr>
          <p:cNvPr id="3" name="Notes Placeholder 2"/>
          <p:cNvSpPr>
            <a:spLocks noGrp="1"/>
          </p:cNvSpPr>
          <p:nvPr>
            <p:ph type="body" idx="1"/>
          </p:nvPr>
        </p:nvSpPr>
        <p:spPr>
          <a:xfrm>
            <a:off x="726798" y="4479827"/>
            <a:ext cx="5569504" cy="2323713"/>
          </a:xfrm>
        </p:spPr>
        <p:txBody>
          <a:bodyPr/>
          <a:lstStyle/>
          <a:p>
            <a:r>
              <a:rPr lang="en-US" b="1"/>
              <a:t>Talking Points: </a:t>
            </a:r>
          </a:p>
          <a:p>
            <a:endParaRPr lang="en-US"/>
          </a:p>
          <a:p>
            <a:r>
              <a:rPr lang="en-US"/>
              <a:t>When giving feedback there are a few best practices to consider. Know first what is in your control or your teammate’s control. Giving them feedback on something that is out of their control would be ineffective. </a:t>
            </a:r>
          </a:p>
          <a:p>
            <a:r>
              <a:rPr lang="en-US"/>
              <a:t>Set clear expectations, make sure the goal is understood, the details and quality expected of your teammates. </a:t>
            </a:r>
          </a:p>
          <a:p>
            <a:r>
              <a:rPr lang="en-US"/>
              <a:t>Remember feedback is a two- way street be sure to listen, seek to understand and clarify understanding, and then act upon the feedback given. </a:t>
            </a:r>
          </a:p>
          <a:p>
            <a:endParaRPr lang="en-US"/>
          </a:p>
          <a:p>
            <a:r>
              <a:rPr lang="en-US"/>
              <a:t>Review other notes on the slide. </a:t>
            </a:r>
          </a:p>
        </p:txBody>
      </p:sp>
      <p:sp>
        <p:nvSpPr>
          <p:cNvPr id="4" name="Date Placeholder 3"/>
          <p:cNvSpPr>
            <a:spLocks noGrp="1"/>
          </p:cNvSpPr>
          <p:nvPr>
            <p:ph type="dt" idx="1"/>
          </p:nvPr>
        </p:nvSpPr>
        <p:spPr/>
        <p:txBody>
          <a:bodyPr/>
          <a:lstStyle/>
          <a:p>
            <a:fld id="{1DF34805-1F01-4BDA-A8CA-FCEA2B4BC8D0}" type="datetime3">
              <a:rPr lang="en-US" smtClean="0"/>
              <a:pPr/>
              <a:t>2 August 2021</a:t>
            </a:fld>
            <a:endParaRPr lang="en-US"/>
          </a:p>
        </p:txBody>
      </p:sp>
      <p:sp>
        <p:nvSpPr>
          <p:cNvPr id="5" name="Slide Number Placeholder 4"/>
          <p:cNvSpPr>
            <a:spLocks noGrp="1"/>
          </p:cNvSpPr>
          <p:nvPr>
            <p:ph type="sldNum" sz="quarter" idx="5"/>
          </p:nvPr>
        </p:nvSpPr>
        <p:spPr/>
        <p:txBody>
          <a:bodyPr/>
          <a:lstStyle/>
          <a:p>
            <a:fld id="{CF5EBCF4-26FC-4F76-8DA1-52FDDC328D44}" type="slidenum">
              <a:rPr lang="en-US" smtClean="0"/>
              <a:pPr/>
              <a:t>21</a:t>
            </a:fld>
            <a:endParaRPr lang="en-US"/>
          </a:p>
        </p:txBody>
      </p:sp>
    </p:spTree>
    <p:extLst>
      <p:ext uri="{BB962C8B-B14F-4D97-AF65-F5344CB8AC3E}">
        <p14:creationId xmlns:p14="http://schemas.microsoft.com/office/powerpoint/2010/main" val="215693224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9138" y="558800"/>
            <a:ext cx="5584825" cy="3141663"/>
          </a:xfrm>
        </p:spPr>
      </p:sp>
      <p:sp>
        <p:nvSpPr>
          <p:cNvPr id="3" name="Notes Placeholder 2"/>
          <p:cNvSpPr>
            <a:spLocks noGrp="1"/>
          </p:cNvSpPr>
          <p:nvPr>
            <p:ph type="body" idx="1"/>
          </p:nvPr>
        </p:nvSpPr>
        <p:spPr>
          <a:xfrm>
            <a:off x="726798" y="4479827"/>
            <a:ext cx="5569504" cy="4108817"/>
          </a:xfrm>
        </p:spPr>
        <p:txBody>
          <a:bodyPr/>
          <a:lstStyle/>
          <a:p>
            <a:r>
              <a:rPr lang="en-US" b="1"/>
              <a:t>Talking Points</a:t>
            </a:r>
          </a:p>
          <a:p>
            <a:endParaRPr lang="en-US" b="1"/>
          </a:p>
          <a:p>
            <a:r>
              <a:rPr lang="en-US" b="0"/>
              <a:t>Making sure your feedback is effective is key to success. These are characteristics to utilize when giving positive or constructive feedback.</a:t>
            </a:r>
          </a:p>
          <a:p>
            <a:endParaRPr lang="en-US"/>
          </a:p>
          <a:p>
            <a:pPr marL="339574" indent="-339574">
              <a:spcBef>
                <a:spcPts val="297"/>
              </a:spcBef>
              <a:spcAft>
                <a:spcPts val="297"/>
              </a:spcAft>
              <a:buFont typeface="Arial" panose="020B0604020202020204" pitchFamily="34" charset="0"/>
              <a:buChar char="•"/>
            </a:pPr>
            <a:r>
              <a:rPr lang="en-US"/>
              <a:t>Specific: Feedback should contain specific examples rather than generalizations.</a:t>
            </a:r>
          </a:p>
          <a:p>
            <a:pPr marL="339574" indent="-339574">
              <a:spcBef>
                <a:spcPts val="297"/>
              </a:spcBef>
              <a:spcAft>
                <a:spcPts val="297"/>
              </a:spcAft>
              <a:buFont typeface="Arial" panose="020B0604020202020204" pitchFamily="34" charset="0"/>
              <a:buChar char="•"/>
            </a:pPr>
            <a:r>
              <a:rPr lang="en-US"/>
              <a:t>Accurate: Feedback should be factual and clear. </a:t>
            </a:r>
          </a:p>
          <a:p>
            <a:pPr marL="339574" indent="-339574">
              <a:spcBef>
                <a:spcPts val="297"/>
              </a:spcBef>
              <a:spcAft>
                <a:spcPts val="297"/>
              </a:spcAft>
              <a:buFont typeface="Arial" panose="020B0604020202020204" pitchFamily="34" charset="0"/>
              <a:buChar char="•"/>
            </a:pPr>
            <a:r>
              <a:rPr lang="en-US"/>
              <a:t>Objective: Feedback should be unbiased and unprejudiced.</a:t>
            </a:r>
          </a:p>
          <a:p>
            <a:pPr marL="339574" indent="-339574">
              <a:spcBef>
                <a:spcPts val="297"/>
              </a:spcBef>
              <a:spcAft>
                <a:spcPts val="297"/>
              </a:spcAft>
              <a:buFont typeface="Arial" panose="020B0604020202020204" pitchFamily="34" charset="0"/>
              <a:buChar char="•"/>
            </a:pPr>
            <a:r>
              <a:rPr lang="en-US"/>
              <a:t>Timely: Feedback should be given as soon as possible after the completion of a task (when appropriate).</a:t>
            </a:r>
          </a:p>
          <a:p>
            <a:pPr marL="339574" indent="-339574">
              <a:spcBef>
                <a:spcPts val="297"/>
              </a:spcBef>
              <a:spcAft>
                <a:spcPts val="297"/>
              </a:spcAft>
              <a:buFont typeface="Arial" panose="020B0604020202020204" pitchFamily="34" charset="0"/>
              <a:buChar char="•"/>
            </a:pPr>
            <a:r>
              <a:rPr lang="en-US"/>
              <a:t>Usable: Relate the feedback to goals and strategies so the individual can improve their performance. </a:t>
            </a:r>
          </a:p>
          <a:p>
            <a:pPr marL="339574" indent="-339574">
              <a:spcBef>
                <a:spcPts val="297"/>
              </a:spcBef>
              <a:spcAft>
                <a:spcPts val="297"/>
              </a:spcAft>
              <a:buFont typeface="Arial" panose="020B0604020202020204" pitchFamily="34" charset="0"/>
              <a:buChar char="•"/>
            </a:pPr>
            <a:r>
              <a:rPr lang="en-US"/>
              <a:t>Desired by the receiver: Feedback can still be effective even in those who do not actively seek it. Those who are seeking feedback will often be more motivated to improve performance. </a:t>
            </a:r>
          </a:p>
          <a:p>
            <a:pPr marL="339574" indent="-339574">
              <a:spcBef>
                <a:spcPts val="297"/>
              </a:spcBef>
              <a:spcAft>
                <a:spcPts val="297"/>
              </a:spcAft>
              <a:buFont typeface="Arial" panose="020B0604020202020204" pitchFamily="34" charset="0"/>
              <a:buChar char="•"/>
            </a:pPr>
            <a:r>
              <a:rPr lang="en-US"/>
              <a:t>Checked for understanding: Clarify understanding with the individual to ensure they are getting the most out of their feedback. </a:t>
            </a:r>
          </a:p>
          <a:p>
            <a:pPr>
              <a:spcBef>
                <a:spcPts val="297"/>
              </a:spcBef>
              <a:spcAft>
                <a:spcPts val="297"/>
              </a:spcAft>
            </a:pPr>
            <a:endParaRPr lang="en-US" sz="900"/>
          </a:p>
          <a:p>
            <a:endParaRPr lang="en-US"/>
          </a:p>
        </p:txBody>
      </p:sp>
      <p:sp>
        <p:nvSpPr>
          <p:cNvPr id="4" name="Date Placeholder 3"/>
          <p:cNvSpPr>
            <a:spLocks noGrp="1"/>
          </p:cNvSpPr>
          <p:nvPr>
            <p:ph type="dt" idx="1"/>
          </p:nvPr>
        </p:nvSpPr>
        <p:spPr/>
        <p:txBody>
          <a:bodyPr/>
          <a:lstStyle/>
          <a:p>
            <a:fld id="{1DF34805-1F01-4BDA-A8CA-FCEA2B4BC8D0}" type="datetime3">
              <a:rPr lang="en-US" smtClean="0"/>
              <a:pPr/>
              <a:t>2 August 2021</a:t>
            </a:fld>
            <a:endParaRPr lang="en-US"/>
          </a:p>
        </p:txBody>
      </p:sp>
      <p:sp>
        <p:nvSpPr>
          <p:cNvPr id="5" name="Slide Number Placeholder 4"/>
          <p:cNvSpPr>
            <a:spLocks noGrp="1"/>
          </p:cNvSpPr>
          <p:nvPr>
            <p:ph type="sldNum" sz="quarter" idx="5"/>
          </p:nvPr>
        </p:nvSpPr>
        <p:spPr/>
        <p:txBody>
          <a:bodyPr/>
          <a:lstStyle/>
          <a:p>
            <a:fld id="{CF5EBCF4-26FC-4F76-8DA1-52FDDC328D44}" type="slidenum">
              <a:rPr lang="en-US" smtClean="0"/>
              <a:pPr/>
              <a:t>22</a:t>
            </a:fld>
            <a:endParaRPr lang="en-US"/>
          </a:p>
        </p:txBody>
      </p:sp>
    </p:spTree>
    <p:extLst>
      <p:ext uri="{BB962C8B-B14F-4D97-AF65-F5344CB8AC3E}">
        <p14:creationId xmlns:p14="http://schemas.microsoft.com/office/powerpoint/2010/main" val="422953228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9138" y="558800"/>
            <a:ext cx="5584825" cy="3141663"/>
          </a:xfrm>
        </p:spPr>
      </p:sp>
      <p:sp>
        <p:nvSpPr>
          <p:cNvPr id="3" name="Notes Placeholder 2"/>
          <p:cNvSpPr>
            <a:spLocks noGrp="1"/>
          </p:cNvSpPr>
          <p:nvPr>
            <p:ph type="body" idx="1"/>
          </p:nvPr>
        </p:nvSpPr>
        <p:spPr>
          <a:xfrm>
            <a:off x="726798" y="4479827"/>
            <a:ext cx="5569504" cy="4047262"/>
          </a:xfrm>
        </p:spPr>
        <p:txBody>
          <a:bodyPr/>
          <a:lstStyle/>
          <a:p>
            <a:r>
              <a:rPr lang="en-US" b="1" dirty="0"/>
              <a:t>This slide is animated: Positive feedback, the feedback sentence in red will appear automatically as well as the symbol.</a:t>
            </a:r>
          </a:p>
          <a:p>
            <a:endParaRPr lang="en-US" b="1" dirty="0"/>
          </a:p>
          <a:p>
            <a:r>
              <a:rPr lang="en-US" b="1" dirty="0"/>
              <a:t>First Click: Situation Behavior Impact Model</a:t>
            </a:r>
          </a:p>
          <a:p>
            <a:r>
              <a:rPr lang="en-US" b="1" dirty="0"/>
              <a:t>Second Click: STAR/AR Method</a:t>
            </a:r>
          </a:p>
          <a:p>
            <a:r>
              <a:rPr lang="en-US" b="1" dirty="0"/>
              <a:t>Third Click: The Feedback Sandwich</a:t>
            </a:r>
          </a:p>
          <a:p>
            <a:r>
              <a:rPr lang="en-US" b="1" dirty="0"/>
              <a:t>Fourth Click: OILS Model </a:t>
            </a:r>
          </a:p>
          <a:p>
            <a:r>
              <a:rPr lang="en-US" b="1" dirty="0"/>
              <a:t>Fifth Click: Pendleton’s Model of Feedback</a:t>
            </a:r>
          </a:p>
          <a:p>
            <a:r>
              <a:rPr lang="en-US" b="1" dirty="0"/>
              <a:t>Sixth Click: Review</a:t>
            </a:r>
          </a:p>
          <a:p>
            <a:endParaRPr lang="en-US" b="1" dirty="0"/>
          </a:p>
          <a:p>
            <a:r>
              <a:rPr lang="en-US" b="1" i="1" dirty="0"/>
              <a:t>Note: The best practice in all of these feedback models, is to listen, clarify and let the teammate/employee/receiver, be a part of developing the solution. </a:t>
            </a:r>
          </a:p>
          <a:p>
            <a:endParaRPr lang="en-US" b="1" dirty="0"/>
          </a:p>
          <a:p>
            <a:r>
              <a:rPr lang="en-US" b="1" dirty="0"/>
              <a:t>Talking Points</a:t>
            </a:r>
          </a:p>
          <a:p>
            <a:endParaRPr lang="en-US" dirty="0"/>
          </a:p>
          <a:p>
            <a:r>
              <a:rPr lang="en-US" dirty="0"/>
              <a:t>There are many models you can use in giving feedback. Here are 5 models that are notable and that align with Cardinal Health’s Leadership training. For a deeper dive of these models please see your Resource Guide or Search Feedback and Coaching in </a:t>
            </a:r>
            <a:r>
              <a:rPr lang="en-US" dirty="0" err="1"/>
              <a:t>mySpark</a:t>
            </a:r>
            <a:r>
              <a:rPr lang="en-US" dirty="0"/>
              <a:t> for a dedicated playlist for our Manufacturing Leaders. </a:t>
            </a:r>
          </a:p>
          <a:p>
            <a:endParaRPr lang="en-US" dirty="0"/>
          </a:p>
          <a:p>
            <a:endParaRPr lang="en-US" dirty="0"/>
          </a:p>
        </p:txBody>
      </p:sp>
      <p:sp>
        <p:nvSpPr>
          <p:cNvPr id="4" name="Date Placeholder 3"/>
          <p:cNvSpPr>
            <a:spLocks noGrp="1"/>
          </p:cNvSpPr>
          <p:nvPr>
            <p:ph type="dt" idx="1"/>
          </p:nvPr>
        </p:nvSpPr>
        <p:spPr/>
        <p:txBody>
          <a:bodyPr/>
          <a:lstStyle/>
          <a:p>
            <a:fld id="{1DF34805-1F01-4BDA-A8CA-FCEA2B4BC8D0}" type="datetime3">
              <a:rPr lang="en-US" smtClean="0"/>
              <a:pPr/>
              <a:t>2 August 2021</a:t>
            </a:fld>
            <a:endParaRPr lang="en-US"/>
          </a:p>
        </p:txBody>
      </p:sp>
      <p:sp>
        <p:nvSpPr>
          <p:cNvPr id="5" name="Slide Number Placeholder 4"/>
          <p:cNvSpPr>
            <a:spLocks noGrp="1"/>
          </p:cNvSpPr>
          <p:nvPr>
            <p:ph type="sldNum" sz="quarter" idx="5"/>
          </p:nvPr>
        </p:nvSpPr>
        <p:spPr/>
        <p:txBody>
          <a:bodyPr/>
          <a:lstStyle/>
          <a:p>
            <a:fld id="{CF5EBCF4-26FC-4F76-8DA1-52FDDC328D44}" type="slidenum">
              <a:rPr lang="en-US" smtClean="0"/>
              <a:pPr/>
              <a:t>23</a:t>
            </a:fld>
            <a:endParaRPr lang="en-US"/>
          </a:p>
        </p:txBody>
      </p:sp>
    </p:spTree>
    <p:extLst>
      <p:ext uri="{BB962C8B-B14F-4D97-AF65-F5344CB8AC3E}">
        <p14:creationId xmlns:p14="http://schemas.microsoft.com/office/powerpoint/2010/main" val="135286390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Talking Points</a:t>
            </a:r>
          </a:p>
          <a:p>
            <a:endParaRPr lang="en-US" dirty="0"/>
          </a:p>
          <a:p>
            <a:r>
              <a:rPr lang="en-US" dirty="0"/>
              <a:t>While there are many elements in the feedback models you have seen today, they are all similar. If you have already taken 6 Critical Practices as a leader this will be a refresher for the best practices suggested by Franklin Covey. </a:t>
            </a:r>
          </a:p>
          <a:p>
            <a:endParaRPr lang="en-US" dirty="0"/>
          </a:p>
          <a:p>
            <a:r>
              <a:rPr lang="en-US" dirty="0"/>
              <a:t>Using whichever model is comfortable to your leadership style you want to make sure to:</a:t>
            </a:r>
          </a:p>
          <a:p>
            <a:pPr marL="171450" indent="-171450">
              <a:buFont typeface="Arial" panose="020B0604020202020204" pitchFamily="34" charset="0"/>
              <a:buChar char="•"/>
            </a:pPr>
            <a:r>
              <a:rPr lang="en-US" dirty="0"/>
              <a:t>Clarify your intent</a:t>
            </a:r>
          </a:p>
          <a:p>
            <a:pPr marL="171450" indent="-171450">
              <a:buFont typeface="Arial" panose="020B0604020202020204" pitchFamily="34" charset="0"/>
              <a:buChar char="•"/>
            </a:pPr>
            <a:r>
              <a:rPr lang="en-US" dirty="0"/>
              <a:t>Share specific observations</a:t>
            </a:r>
          </a:p>
          <a:p>
            <a:pPr marL="171450" indent="-171450">
              <a:buFont typeface="Arial" panose="020B0604020202020204" pitchFamily="34" charset="0"/>
              <a:buChar char="•"/>
            </a:pPr>
            <a:r>
              <a:rPr lang="en-US" dirty="0"/>
              <a:t>Describe the Impact</a:t>
            </a:r>
          </a:p>
          <a:p>
            <a:pPr marL="171450" indent="-171450">
              <a:buFont typeface="Arial" panose="020B0604020202020204" pitchFamily="34" charset="0"/>
              <a:buChar char="•"/>
            </a:pPr>
            <a:r>
              <a:rPr lang="en-US" dirty="0"/>
              <a:t>Ask for or Offer Suggestions as Needed. </a:t>
            </a:r>
          </a:p>
          <a:p>
            <a:endParaRPr lang="en-US" dirty="0"/>
          </a:p>
        </p:txBody>
      </p:sp>
      <p:sp>
        <p:nvSpPr>
          <p:cNvPr id="4" name="Date Placeholder 3"/>
          <p:cNvSpPr>
            <a:spLocks noGrp="1"/>
          </p:cNvSpPr>
          <p:nvPr>
            <p:ph type="dt" idx="1"/>
          </p:nvPr>
        </p:nvSpPr>
        <p:spPr/>
        <p:txBody>
          <a:bodyPr/>
          <a:lstStyle/>
          <a:p>
            <a:fld id="{1DF34805-1F01-4BDA-A8CA-FCEA2B4BC8D0}" type="datetime3">
              <a:rPr lang="en-US" smtClean="0"/>
              <a:pPr/>
              <a:t>2 August 2021</a:t>
            </a:fld>
            <a:endParaRPr lang="en-US"/>
          </a:p>
        </p:txBody>
      </p:sp>
      <p:sp>
        <p:nvSpPr>
          <p:cNvPr id="5" name="Slide Number Placeholder 4"/>
          <p:cNvSpPr>
            <a:spLocks noGrp="1"/>
          </p:cNvSpPr>
          <p:nvPr>
            <p:ph type="sldNum" sz="quarter" idx="5"/>
          </p:nvPr>
        </p:nvSpPr>
        <p:spPr/>
        <p:txBody>
          <a:bodyPr/>
          <a:lstStyle/>
          <a:p>
            <a:fld id="{CF5EBCF4-26FC-4F76-8DA1-52FDDC328D44}" type="slidenum">
              <a:rPr lang="en-US" smtClean="0"/>
              <a:pPr/>
              <a:t>24</a:t>
            </a:fld>
            <a:endParaRPr lang="en-US"/>
          </a:p>
        </p:txBody>
      </p:sp>
    </p:spTree>
    <p:extLst>
      <p:ext uri="{BB962C8B-B14F-4D97-AF65-F5344CB8AC3E}">
        <p14:creationId xmlns:p14="http://schemas.microsoft.com/office/powerpoint/2010/main" val="353118830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Talking Points</a:t>
            </a:r>
          </a:p>
          <a:p>
            <a:endParaRPr lang="en-US" dirty="0"/>
          </a:p>
          <a:p>
            <a:r>
              <a:rPr lang="en-US" dirty="0"/>
              <a:t>In 6 Critical Practices we go into more detail, but here is a link to the Giving Feedback Planner that can help you with these conversations. </a:t>
            </a:r>
          </a:p>
          <a:p>
            <a:endParaRPr lang="en-US" dirty="0"/>
          </a:p>
        </p:txBody>
      </p:sp>
      <p:sp>
        <p:nvSpPr>
          <p:cNvPr id="4" name="Date Placeholder 3"/>
          <p:cNvSpPr>
            <a:spLocks noGrp="1"/>
          </p:cNvSpPr>
          <p:nvPr>
            <p:ph type="dt" idx="1"/>
          </p:nvPr>
        </p:nvSpPr>
        <p:spPr/>
        <p:txBody>
          <a:bodyPr/>
          <a:lstStyle/>
          <a:p>
            <a:fld id="{1DF34805-1F01-4BDA-A8CA-FCEA2B4BC8D0}" type="datetime3">
              <a:rPr lang="en-US" smtClean="0"/>
              <a:pPr/>
              <a:t>2 August 2021</a:t>
            </a:fld>
            <a:endParaRPr lang="en-US"/>
          </a:p>
        </p:txBody>
      </p:sp>
      <p:sp>
        <p:nvSpPr>
          <p:cNvPr id="5" name="Slide Number Placeholder 4"/>
          <p:cNvSpPr>
            <a:spLocks noGrp="1"/>
          </p:cNvSpPr>
          <p:nvPr>
            <p:ph type="sldNum" sz="quarter" idx="5"/>
          </p:nvPr>
        </p:nvSpPr>
        <p:spPr/>
        <p:txBody>
          <a:bodyPr/>
          <a:lstStyle/>
          <a:p>
            <a:fld id="{CF5EBCF4-26FC-4F76-8DA1-52FDDC328D44}" type="slidenum">
              <a:rPr lang="en-US" smtClean="0"/>
              <a:pPr/>
              <a:t>25</a:t>
            </a:fld>
            <a:endParaRPr lang="en-US"/>
          </a:p>
        </p:txBody>
      </p:sp>
    </p:spTree>
    <p:extLst>
      <p:ext uri="{BB962C8B-B14F-4D97-AF65-F5344CB8AC3E}">
        <p14:creationId xmlns:p14="http://schemas.microsoft.com/office/powerpoint/2010/main" val="272868388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9138" y="558800"/>
            <a:ext cx="5584825" cy="3141663"/>
          </a:xfrm>
        </p:spPr>
      </p:sp>
      <p:sp>
        <p:nvSpPr>
          <p:cNvPr id="3" name="Notes Placeholder 2"/>
          <p:cNvSpPr>
            <a:spLocks noGrp="1"/>
          </p:cNvSpPr>
          <p:nvPr>
            <p:ph type="body" idx="1"/>
          </p:nvPr>
        </p:nvSpPr>
        <p:spPr>
          <a:xfrm>
            <a:off x="726798" y="4479827"/>
            <a:ext cx="5569504" cy="1323439"/>
          </a:xfrm>
        </p:spPr>
        <p:txBody>
          <a:bodyPr/>
          <a:lstStyle/>
          <a:p>
            <a:r>
              <a:rPr lang="en-US" b="1" dirty="0"/>
              <a:t>Talking Points</a:t>
            </a:r>
          </a:p>
          <a:p>
            <a:endParaRPr lang="en-US" dirty="0"/>
          </a:p>
          <a:p>
            <a:r>
              <a:rPr lang="en-US" dirty="0"/>
              <a:t>As a leader, one of the most effective ways to gain employee engagement is to also ask your teammates for feedback about yourself, or about the project you are working on. </a:t>
            </a:r>
          </a:p>
          <a:p>
            <a:endParaRPr lang="en-US" dirty="0"/>
          </a:p>
          <a:p>
            <a:r>
              <a:rPr lang="en-US" dirty="0"/>
              <a:t>When Seeking feedback, there are some guidelines you should follow: (You may have seen this already if you took 6 Critical Practices)</a:t>
            </a:r>
          </a:p>
          <a:p>
            <a:pPr marL="228600" indent="-228600">
              <a:buAutoNum type="arabicPeriod"/>
            </a:pPr>
            <a:r>
              <a:rPr lang="en-US" dirty="0"/>
              <a:t>Declare your intent</a:t>
            </a:r>
          </a:p>
          <a:p>
            <a:pPr marL="516600" lvl="2" indent="-228600">
              <a:buFont typeface="Arial" panose="020B0604020202020204" pitchFamily="34" charset="0"/>
              <a:buChar char="•"/>
            </a:pPr>
            <a:r>
              <a:rPr lang="en-US" dirty="0"/>
              <a:t>Let the other person know why you want feedback. Your intent is typically to learn, develop, and get better as a leader. </a:t>
            </a:r>
          </a:p>
          <a:p>
            <a:pPr marL="228600" indent="-228600">
              <a:buAutoNum type="arabicPeriod"/>
            </a:pPr>
            <a:r>
              <a:rPr lang="en-US" dirty="0"/>
              <a:t>Ask for Specific Feedback</a:t>
            </a:r>
          </a:p>
          <a:p>
            <a:pPr marL="516600" lvl="2" indent="-228600">
              <a:buFont typeface="Arial" panose="020B0604020202020204" pitchFamily="34" charset="0"/>
              <a:buChar char="•"/>
            </a:pPr>
            <a:r>
              <a:rPr lang="en-US" dirty="0"/>
              <a:t>Avoid asking questions that won’t generate useful information. Generic questions like “How am I doing as a manager?” won’t give you any specific insight. Instead, try the following: </a:t>
            </a:r>
          </a:p>
          <a:p>
            <a:pPr marL="660600" lvl="3" indent="-228600">
              <a:buFont typeface="Wingdings" panose="05000000000000000000" pitchFamily="2" charset="2"/>
              <a:buChar char="Ø"/>
            </a:pPr>
            <a:r>
              <a:rPr lang="en-US" dirty="0"/>
              <a:t>“I’ve been working on___________. How could I get better?</a:t>
            </a:r>
          </a:p>
          <a:p>
            <a:pPr marL="660600" lvl="3" indent="-228600">
              <a:buFont typeface="Wingdings" panose="05000000000000000000" pitchFamily="2" charset="2"/>
              <a:buChar char="Ø"/>
            </a:pPr>
            <a:r>
              <a:rPr lang="en-US" dirty="0"/>
              <a:t>“What, specifically, do we need to do better with respect to ___________ (system, structure, process)?”</a:t>
            </a:r>
          </a:p>
          <a:p>
            <a:pPr marL="660600" lvl="3" indent="-228600">
              <a:buFont typeface="Wingdings" panose="05000000000000000000" pitchFamily="2" charset="2"/>
              <a:buChar char="Ø"/>
            </a:pPr>
            <a:r>
              <a:rPr lang="en-US" dirty="0"/>
              <a:t>“I’ve provided some suggestions for our 1-on-1s. What would make these meetings more valuable to you?”</a:t>
            </a:r>
          </a:p>
          <a:p>
            <a:pPr marL="228600" indent="-228600">
              <a:buAutoNum type="arabicPeriod"/>
            </a:pPr>
            <a:r>
              <a:rPr lang="en-US" dirty="0"/>
              <a:t>Listen Empathetically</a:t>
            </a:r>
          </a:p>
          <a:p>
            <a:pPr marL="516600" lvl="2" indent="-228600">
              <a:buFont typeface="Arial" panose="020B0604020202020204" pitchFamily="34" charset="0"/>
              <a:buChar char="•"/>
            </a:pPr>
            <a:r>
              <a:rPr lang="en-US" dirty="0"/>
              <a:t>Listen to understand, not explain or defend yourself.</a:t>
            </a:r>
          </a:p>
          <a:p>
            <a:pPr marL="228600" indent="-228600">
              <a:buAutoNum type="arabicPeriod"/>
            </a:pPr>
            <a:r>
              <a:rPr lang="en-US" dirty="0"/>
              <a:t>Acknowledge the Feedback. </a:t>
            </a:r>
          </a:p>
          <a:p>
            <a:pPr marL="516600" lvl="2" indent="-228600">
              <a:buFont typeface="Arial" panose="020B0604020202020204" pitchFamily="34" charset="0"/>
              <a:buChar char="•"/>
            </a:pPr>
            <a:r>
              <a:rPr lang="en-US" dirty="0"/>
              <a:t>“Thanks for the feedback. Let me think about how I can apply it.”</a:t>
            </a:r>
          </a:p>
        </p:txBody>
      </p:sp>
      <p:sp>
        <p:nvSpPr>
          <p:cNvPr id="4" name="Date Placeholder 3"/>
          <p:cNvSpPr>
            <a:spLocks noGrp="1"/>
          </p:cNvSpPr>
          <p:nvPr>
            <p:ph type="dt" idx="1"/>
          </p:nvPr>
        </p:nvSpPr>
        <p:spPr/>
        <p:txBody>
          <a:bodyPr/>
          <a:lstStyle/>
          <a:p>
            <a:fld id="{1DF34805-1F01-4BDA-A8CA-FCEA2B4BC8D0}" type="datetime3">
              <a:rPr lang="en-US" smtClean="0"/>
              <a:pPr/>
              <a:t>2 August 2021</a:t>
            </a:fld>
            <a:endParaRPr lang="en-US"/>
          </a:p>
        </p:txBody>
      </p:sp>
      <p:sp>
        <p:nvSpPr>
          <p:cNvPr id="5" name="Slide Number Placeholder 4"/>
          <p:cNvSpPr>
            <a:spLocks noGrp="1"/>
          </p:cNvSpPr>
          <p:nvPr>
            <p:ph type="sldNum" sz="quarter" idx="5"/>
          </p:nvPr>
        </p:nvSpPr>
        <p:spPr/>
        <p:txBody>
          <a:bodyPr/>
          <a:lstStyle/>
          <a:p>
            <a:fld id="{CF5EBCF4-26FC-4F76-8DA1-52FDDC328D44}" type="slidenum">
              <a:rPr lang="en-US" smtClean="0"/>
              <a:pPr/>
              <a:t>26</a:t>
            </a:fld>
            <a:endParaRPr lang="en-US"/>
          </a:p>
        </p:txBody>
      </p:sp>
    </p:spTree>
    <p:extLst>
      <p:ext uri="{BB962C8B-B14F-4D97-AF65-F5344CB8AC3E}">
        <p14:creationId xmlns:p14="http://schemas.microsoft.com/office/powerpoint/2010/main" val="28408011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9138" y="558800"/>
            <a:ext cx="5584825" cy="3141663"/>
          </a:xfrm>
        </p:spPr>
      </p:sp>
      <p:sp>
        <p:nvSpPr>
          <p:cNvPr id="3" name="Notes Placeholder 2"/>
          <p:cNvSpPr>
            <a:spLocks noGrp="1"/>
          </p:cNvSpPr>
          <p:nvPr>
            <p:ph type="body" idx="1"/>
          </p:nvPr>
        </p:nvSpPr>
        <p:spPr>
          <a:xfrm>
            <a:off x="726798" y="4479827"/>
            <a:ext cx="5569504" cy="1323439"/>
          </a:xfrm>
        </p:spPr>
        <p:txBody>
          <a:bodyPr/>
          <a:lstStyle/>
          <a:p>
            <a:r>
              <a:rPr lang="en-US" b="1" dirty="0"/>
              <a:t>Talking Points</a:t>
            </a:r>
          </a:p>
          <a:p>
            <a:endParaRPr lang="en-US" dirty="0"/>
          </a:p>
          <a:p>
            <a:r>
              <a:rPr lang="en-US" dirty="0"/>
              <a:t>Once you have developed a culture of feedback you may receive feedback on the fly.</a:t>
            </a:r>
          </a:p>
          <a:p>
            <a:endParaRPr lang="en-US" dirty="0"/>
          </a:p>
          <a:p>
            <a:r>
              <a:rPr lang="en-US" dirty="0"/>
              <a:t>Here are some key tips on how to receive feedback!</a:t>
            </a:r>
          </a:p>
          <a:p>
            <a:endParaRPr lang="en-US" dirty="0"/>
          </a:p>
        </p:txBody>
      </p:sp>
      <p:sp>
        <p:nvSpPr>
          <p:cNvPr id="4" name="Date Placeholder 3"/>
          <p:cNvSpPr>
            <a:spLocks noGrp="1"/>
          </p:cNvSpPr>
          <p:nvPr>
            <p:ph type="dt" idx="1"/>
          </p:nvPr>
        </p:nvSpPr>
        <p:spPr/>
        <p:txBody>
          <a:bodyPr/>
          <a:lstStyle/>
          <a:p>
            <a:fld id="{1DF34805-1F01-4BDA-A8CA-FCEA2B4BC8D0}" type="datetime3">
              <a:rPr lang="en-US" smtClean="0"/>
              <a:pPr/>
              <a:t>2 August 2021</a:t>
            </a:fld>
            <a:endParaRPr lang="en-US"/>
          </a:p>
        </p:txBody>
      </p:sp>
      <p:sp>
        <p:nvSpPr>
          <p:cNvPr id="5" name="Slide Number Placeholder 4"/>
          <p:cNvSpPr>
            <a:spLocks noGrp="1"/>
          </p:cNvSpPr>
          <p:nvPr>
            <p:ph type="sldNum" sz="quarter" idx="5"/>
          </p:nvPr>
        </p:nvSpPr>
        <p:spPr/>
        <p:txBody>
          <a:bodyPr/>
          <a:lstStyle/>
          <a:p>
            <a:fld id="{CF5EBCF4-26FC-4F76-8DA1-52FDDC328D44}" type="slidenum">
              <a:rPr lang="en-US" smtClean="0"/>
              <a:pPr/>
              <a:t>27</a:t>
            </a:fld>
            <a:endParaRPr lang="en-US"/>
          </a:p>
        </p:txBody>
      </p:sp>
    </p:spTree>
    <p:extLst>
      <p:ext uri="{BB962C8B-B14F-4D97-AF65-F5344CB8AC3E}">
        <p14:creationId xmlns:p14="http://schemas.microsoft.com/office/powerpoint/2010/main" val="133254593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9138" y="558800"/>
            <a:ext cx="5584825" cy="3141663"/>
          </a:xfrm>
        </p:spPr>
      </p:sp>
      <p:sp>
        <p:nvSpPr>
          <p:cNvPr id="3" name="Notes Placeholder 2"/>
          <p:cNvSpPr>
            <a:spLocks noGrp="1"/>
          </p:cNvSpPr>
          <p:nvPr>
            <p:ph type="body" idx="1"/>
          </p:nvPr>
        </p:nvSpPr>
        <p:spPr>
          <a:xfrm>
            <a:off x="726798" y="4479827"/>
            <a:ext cx="5569504" cy="10741402"/>
          </a:xfrm>
        </p:spPr>
        <p:txBody>
          <a:bodyPr/>
          <a:lstStyle/>
          <a:p>
            <a:r>
              <a:rPr lang="en-US" b="1"/>
              <a:t>This slide is animated: Positive feedback, the feedback sentence in red will appear automatically as well as the symbol.</a:t>
            </a:r>
          </a:p>
          <a:p>
            <a:endParaRPr lang="en-US" b="1"/>
          </a:p>
          <a:p>
            <a:r>
              <a:rPr lang="en-US" b="1"/>
              <a:t>First Click: Positive feedback will appear.</a:t>
            </a:r>
          </a:p>
          <a:p>
            <a:r>
              <a:rPr lang="en-US" b="1"/>
              <a:t>Second Click: The 2 points of Positive feedback will appear.</a:t>
            </a:r>
          </a:p>
          <a:p>
            <a:r>
              <a:rPr lang="en-US" b="1"/>
              <a:t>Third Click: Constructive  feedback will appear.</a:t>
            </a:r>
          </a:p>
          <a:p>
            <a:r>
              <a:rPr lang="en-US" b="1"/>
              <a:t>Fourth Click: The 2 points of Constructive feedback will appear.</a:t>
            </a:r>
          </a:p>
          <a:p>
            <a:r>
              <a:rPr lang="en-US" b="1"/>
              <a:t>Fifth Click: Negative feedback will appear.</a:t>
            </a:r>
          </a:p>
          <a:p>
            <a:r>
              <a:rPr lang="en-US" b="1"/>
              <a:t>Sixth Click: The 2 points of Negative feedback will appear.</a:t>
            </a:r>
          </a:p>
          <a:p>
            <a:r>
              <a:rPr lang="en-US" b="1"/>
              <a:t>7</a:t>
            </a:r>
            <a:r>
              <a:rPr lang="en-US" b="1" baseline="30000"/>
              <a:t>th</a:t>
            </a:r>
            <a:r>
              <a:rPr lang="en-US" b="1"/>
              <a:t> click: Reminder on Feedback will appear.</a:t>
            </a:r>
          </a:p>
          <a:p>
            <a:endParaRPr lang="en-US" b="1"/>
          </a:p>
          <a:p>
            <a:r>
              <a:rPr lang="en-US" b="1"/>
              <a:t>Talking Points</a:t>
            </a:r>
          </a:p>
          <a:p>
            <a:endParaRPr lang="en-US"/>
          </a:p>
          <a:p>
            <a:r>
              <a:rPr lang="en-US"/>
              <a:t>Positive and constructive feedback are both “positive”. They both produces beneficial rewards. Positive feedback help establish an individual performance, self-image, confidence.</a:t>
            </a:r>
          </a:p>
          <a:p>
            <a:r>
              <a:rPr lang="en-US"/>
              <a:t>Constructive feedback gives the individual information, tools, and guidance to help advance themselves, their skills and opportunities. </a:t>
            </a:r>
          </a:p>
          <a:p>
            <a:endParaRPr lang="en-US"/>
          </a:p>
          <a:p>
            <a:r>
              <a:rPr lang="en-US"/>
              <a:t>Negative feedback should NOT be used. It is destructive to the receiver and the giver.  Does anyone have any comments?   </a:t>
            </a:r>
          </a:p>
          <a:p>
            <a:endParaRPr lang="en-US"/>
          </a:p>
          <a:p>
            <a:r>
              <a:rPr lang="en-US" b="1"/>
              <a:t>Additional Talking points if needed: </a:t>
            </a:r>
          </a:p>
          <a:p>
            <a:r>
              <a:rPr lang="en-US"/>
              <a:t>Let’s talk about feedback, there are 3 types: </a:t>
            </a:r>
          </a:p>
          <a:p>
            <a:r>
              <a:rPr lang="en-US"/>
              <a:t>Positive, Constructive, and Negative. </a:t>
            </a:r>
          </a:p>
          <a:p>
            <a:endParaRPr lang="en-US"/>
          </a:p>
          <a:p>
            <a:r>
              <a:rPr lang="en-US"/>
              <a:t>What is positive feedback? </a:t>
            </a:r>
          </a:p>
          <a:p>
            <a:r>
              <a:rPr lang="en-US"/>
              <a:t>Examples that might be given: Good job, great work, way to keep it going, woo </a:t>
            </a:r>
            <a:r>
              <a:rPr lang="en-US" err="1"/>
              <a:t>woo</a:t>
            </a:r>
            <a:r>
              <a:rPr lang="en-US"/>
              <a:t>!</a:t>
            </a:r>
          </a:p>
          <a:p>
            <a:r>
              <a:rPr lang="en-US"/>
              <a:t>Positive feedback is great for cheering your team on and motivating your team, can be generic or specific. Definitely, specific is great at reinforcing what you liked about what they did or what they did right and that will drive confidence. </a:t>
            </a:r>
          </a:p>
          <a:p>
            <a:endParaRPr lang="en-US"/>
          </a:p>
          <a:p>
            <a:r>
              <a:rPr lang="en-US"/>
              <a:t>What is negative feedback? </a:t>
            </a:r>
          </a:p>
          <a:p>
            <a:r>
              <a:rPr lang="en-US"/>
              <a:t>Examples: Wrong, Horrible Job today, what were you thinking?</a:t>
            </a:r>
          </a:p>
          <a:p>
            <a:r>
              <a:rPr lang="en-US"/>
              <a:t>Negative feedback is just that, there are no wins, it degrades a team, will do the complete opposite with motivation. It devalues your initiative and your team. Have we all had someone in our lives that was a bully or didn’t know how to give feedback and this is what we got? How did it make you feel? That is exactly why we want to stay away from it. </a:t>
            </a:r>
          </a:p>
          <a:p>
            <a:endParaRPr lang="en-US"/>
          </a:p>
          <a:p>
            <a:r>
              <a:rPr lang="en-US"/>
              <a:t>What is Constructive feedback?</a:t>
            </a:r>
          </a:p>
          <a:p>
            <a:r>
              <a:rPr lang="en-US"/>
              <a:t>Examples: How I can do better, what you liked, what you didn’t like, suggestions to try. </a:t>
            </a:r>
          </a:p>
          <a:p>
            <a:r>
              <a:rPr lang="en-US"/>
              <a:t>If you have been through leadership training at Cardinal Health you may remember the STAR/AR method. What you did well, then what you didn’t do as well or could have done differently, identify the Action and the Result, and offer and Alternative Action and a different Result. </a:t>
            </a:r>
          </a:p>
          <a:p>
            <a:endParaRPr lang="en-US"/>
          </a:p>
          <a:p>
            <a:endParaRPr lang="en-US"/>
          </a:p>
          <a:p>
            <a:endParaRPr lang="en-US"/>
          </a:p>
        </p:txBody>
      </p:sp>
      <p:sp>
        <p:nvSpPr>
          <p:cNvPr id="4" name="Date Placeholder 3"/>
          <p:cNvSpPr>
            <a:spLocks noGrp="1"/>
          </p:cNvSpPr>
          <p:nvPr>
            <p:ph type="dt" idx="1"/>
          </p:nvPr>
        </p:nvSpPr>
        <p:spPr/>
        <p:txBody>
          <a:bodyPr/>
          <a:lstStyle/>
          <a:p>
            <a:fld id="{1DF34805-1F01-4BDA-A8CA-FCEA2B4BC8D0}" type="datetime3">
              <a:rPr lang="en-US" smtClean="0"/>
              <a:pPr/>
              <a:t>2 August 2021</a:t>
            </a:fld>
            <a:endParaRPr lang="en-US"/>
          </a:p>
        </p:txBody>
      </p:sp>
      <p:sp>
        <p:nvSpPr>
          <p:cNvPr id="5" name="Slide Number Placeholder 4"/>
          <p:cNvSpPr>
            <a:spLocks noGrp="1"/>
          </p:cNvSpPr>
          <p:nvPr>
            <p:ph type="sldNum" sz="quarter" idx="5"/>
          </p:nvPr>
        </p:nvSpPr>
        <p:spPr/>
        <p:txBody>
          <a:bodyPr/>
          <a:lstStyle/>
          <a:p>
            <a:fld id="{CF5EBCF4-26FC-4F76-8DA1-52FDDC328D44}" type="slidenum">
              <a:rPr lang="en-US" smtClean="0"/>
              <a:pPr/>
              <a:t>28</a:t>
            </a:fld>
            <a:endParaRPr lang="en-US"/>
          </a:p>
        </p:txBody>
      </p:sp>
    </p:spTree>
    <p:extLst>
      <p:ext uri="{BB962C8B-B14F-4D97-AF65-F5344CB8AC3E}">
        <p14:creationId xmlns:p14="http://schemas.microsoft.com/office/powerpoint/2010/main" val="321388179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9138" y="558800"/>
            <a:ext cx="5584825" cy="3141663"/>
          </a:xfrm>
        </p:spPr>
      </p:sp>
      <p:sp>
        <p:nvSpPr>
          <p:cNvPr id="3" name="Notes Placeholder 2"/>
          <p:cNvSpPr>
            <a:spLocks noGrp="1"/>
          </p:cNvSpPr>
          <p:nvPr>
            <p:ph type="body" idx="1"/>
          </p:nvPr>
        </p:nvSpPr>
        <p:spPr>
          <a:xfrm>
            <a:off x="726798" y="4479827"/>
            <a:ext cx="5569504" cy="1492716"/>
          </a:xfrm>
        </p:spPr>
        <p:txBody>
          <a:bodyPr/>
          <a:lstStyle/>
          <a:p>
            <a:r>
              <a:rPr lang="en-US" b="1"/>
              <a:t>Talking Points:</a:t>
            </a:r>
          </a:p>
          <a:p>
            <a:endParaRPr lang="en-US"/>
          </a:p>
          <a:p>
            <a:r>
              <a:rPr lang="en-US"/>
              <a:t>Using the Word Document </a:t>
            </a:r>
            <a:r>
              <a:rPr lang="en-US" b="1" i="1"/>
              <a:t>Practicing Feedback </a:t>
            </a:r>
            <a:r>
              <a:rPr lang="en-US" b="0" i="0"/>
              <a:t>break into small groups or breakout rooms if virtual. Have each team work together to determine the feedback they would give in these scenarios. </a:t>
            </a:r>
          </a:p>
          <a:p>
            <a:endParaRPr lang="en-US" b="0" i="0"/>
          </a:p>
          <a:p>
            <a:r>
              <a:rPr lang="en-US" b="0" i="0"/>
              <a:t>Allow 15-20 Minutes for the discussion. </a:t>
            </a:r>
            <a:endParaRPr lang="en-US" b="1" i="1"/>
          </a:p>
        </p:txBody>
      </p:sp>
      <p:sp>
        <p:nvSpPr>
          <p:cNvPr id="4" name="Date Placeholder 3"/>
          <p:cNvSpPr>
            <a:spLocks noGrp="1"/>
          </p:cNvSpPr>
          <p:nvPr>
            <p:ph type="dt" idx="1"/>
          </p:nvPr>
        </p:nvSpPr>
        <p:spPr/>
        <p:txBody>
          <a:bodyPr/>
          <a:lstStyle/>
          <a:p>
            <a:fld id="{1DF34805-1F01-4BDA-A8CA-FCEA2B4BC8D0}" type="datetime3">
              <a:rPr lang="en-US" smtClean="0"/>
              <a:pPr/>
              <a:t>2 August 2021</a:t>
            </a:fld>
            <a:endParaRPr lang="en-US"/>
          </a:p>
        </p:txBody>
      </p:sp>
      <p:sp>
        <p:nvSpPr>
          <p:cNvPr id="5" name="Slide Number Placeholder 4"/>
          <p:cNvSpPr>
            <a:spLocks noGrp="1"/>
          </p:cNvSpPr>
          <p:nvPr>
            <p:ph type="sldNum" sz="quarter" idx="5"/>
          </p:nvPr>
        </p:nvSpPr>
        <p:spPr/>
        <p:txBody>
          <a:bodyPr/>
          <a:lstStyle/>
          <a:p>
            <a:fld id="{CF5EBCF4-26FC-4F76-8DA1-52FDDC328D44}" type="slidenum">
              <a:rPr lang="en-US" smtClean="0"/>
              <a:pPr/>
              <a:t>29</a:t>
            </a:fld>
            <a:endParaRPr lang="en-US"/>
          </a:p>
        </p:txBody>
      </p:sp>
    </p:spTree>
    <p:extLst>
      <p:ext uri="{BB962C8B-B14F-4D97-AF65-F5344CB8AC3E}">
        <p14:creationId xmlns:p14="http://schemas.microsoft.com/office/powerpoint/2010/main" val="12413665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9138" y="558800"/>
            <a:ext cx="5584825" cy="3141663"/>
          </a:xfrm>
        </p:spPr>
      </p:sp>
      <p:sp>
        <p:nvSpPr>
          <p:cNvPr id="3" name="Notes Placeholder 2"/>
          <p:cNvSpPr>
            <a:spLocks noGrp="1"/>
          </p:cNvSpPr>
          <p:nvPr>
            <p:ph type="body" idx="1"/>
          </p:nvPr>
        </p:nvSpPr>
        <p:spPr>
          <a:xfrm>
            <a:off x="726798" y="4479827"/>
            <a:ext cx="5569504" cy="1754326"/>
          </a:xfrm>
        </p:spPr>
        <p:txBody>
          <a:bodyPr/>
          <a:lstStyle/>
          <a:p>
            <a:r>
              <a:rPr lang="en-US" b="1"/>
              <a:t>Talking Points:  </a:t>
            </a:r>
            <a:r>
              <a:rPr lang="en-US"/>
              <a:t>Today’s agenda includes </a:t>
            </a:r>
            <a:r>
              <a:rPr lang="en-US" b="0">
                <a:solidFill>
                  <a:srgbClr val="FF0000"/>
                </a:solidFill>
              </a:rPr>
              <a:t>sharing/discussions about how mindsets and behaviors affect how we work daily</a:t>
            </a:r>
          </a:p>
          <a:p>
            <a:r>
              <a:rPr lang="en-US" b="0">
                <a:solidFill>
                  <a:srgbClr val="FF0000"/>
                </a:solidFill>
              </a:rPr>
              <a:t>We will also look at and learn the 4 components (Influence model, feedback, coaching and mentoring) to improve/enhance our mindset, behaviors and to help the organization ascend to the next level  </a:t>
            </a:r>
          </a:p>
          <a:p>
            <a:endParaRPr lang="en-US" b="0">
              <a:solidFill>
                <a:srgbClr val="FF0000"/>
              </a:solidFill>
            </a:endParaRPr>
          </a:p>
          <a:p>
            <a:r>
              <a:rPr lang="en-US" b="0">
                <a:solidFill>
                  <a:srgbClr val="FF0000"/>
                </a:solidFill>
              </a:rPr>
              <a:t>2 ground rules before we get started:  First this is an open discussion so feel free to share and ask a lot of questions. Secondly, we want to learn from everyone’s participation and conversations. </a:t>
            </a:r>
          </a:p>
        </p:txBody>
      </p:sp>
      <p:sp>
        <p:nvSpPr>
          <p:cNvPr id="4" name="Date Placeholder 3"/>
          <p:cNvSpPr>
            <a:spLocks noGrp="1"/>
          </p:cNvSpPr>
          <p:nvPr>
            <p:ph type="dt" idx="1"/>
          </p:nvPr>
        </p:nvSpPr>
        <p:spPr/>
        <p:txBody>
          <a:bodyPr/>
          <a:lstStyle/>
          <a:p>
            <a:fld id="{1DF34805-1F01-4BDA-A8CA-FCEA2B4BC8D0}" type="datetime3">
              <a:rPr lang="en-US" smtClean="0"/>
              <a:pPr/>
              <a:t>2 August 2021</a:t>
            </a:fld>
            <a:endParaRPr lang="en-US"/>
          </a:p>
        </p:txBody>
      </p:sp>
      <p:sp>
        <p:nvSpPr>
          <p:cNvPr id="5" name="Slide Number Placeholder 4"/>
          <p:cNvSpPr>
            <a:spLocks noGrp="1"/>
          </p:cNvSpPr>
          <p:nvPr>
            <p:ph type="sldNum" sz="quarter" idx="5"/>
          </p:nvPr>
        </p:nvSpPr>
        <p:spPr/>
        <p:txBody>
          <a:bodyPr/>
          <a:lstStyle/>
          <a:p>
            <a:fld id="{CF5EBCF4-26FC-4F76-8DA1-52FDDC328D44}" type="slidenum">
              <a:rPr lang="en-US" smtClean="0"/>
              <a:pPr/>
              <a:t>3</a:t>
            </a:fld>
            <a:endParaRPr lang="en-US"/>
          </a:p>
        </p:txBody>
      </p:sp>
    </p:spTree>
    <p:extLst>
      <p:ext uri="{BB962C8B-B14F-4D97-AF65-F5344CB8AC3E}">
        <p14:creationId xmlns:p14="http://schemas.microsoft.com/office/powerpoint/2010/main" val="278314915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9138" y="558800"/>
            <a:ext cx="5584825" cy="3141663"/>
          </a:xfrm>
        </p:spPr>
      </p:sp>
      <p:sp>
        <p:nvSpPr>
          <p:cNvPr id="3" name="Notes Placeholder 2"/>
          <p:cNvSpPr>
            <a:spLocks noGrp="1"/>
          </p:cNvSpPr>
          <p:nvPr>
            <p:ph type="body" idx="1"/>
          </p:nvPr>
        </p:nvSpPr>
        <p:spPr>
          <a:xfrm>
            <a:off x="726798" y="4479827"/>
            <a:ext cx="5569504" cy="2308324"/>
          </a:xfrm>
        </p:spPr>
        <p:txBody>
          <a:bodyPr/>
          <a:lstStyle/>
          <a:p>
            <a:r>
              <a:rPr lang="en-US" b="1" dirty="0"/>
              <a:t>Talking Points:</a:t>
            </a:r>
          </a:p>
          <a:p>
            <a:endParaRPr lang="en-US" dirty="0"/>
          </a:p>
          <a:p>
            <a:r>
              <a:rPr lang="en-US" dirty="0"/>
              <a:t>Let’s debrief. </a:t>
            </a:r>
          </a:p>
          <a:p>
            <a:endParaRPr lang="en-US" dirty="0"/>
          </a:p>
          <a:p>
            <a:r>
              <a:rPr lang="en-US" dirty="0"/>
              <a:t>Scenario 1 what are we going to tell Bob?</a:t>
            </a:r>
          </a:p>
          <a:p>
            <a:r>
              <a:rPr lang="en-US" dirty="0"/>
              <a:t>Scenario 2 how can we help Sallie?</a:t>
            </a:r>
          </a:p>
          <a:p>
            <a:r>
              <a:rPr lang="en-US" dirty="0"/>
              <a:t>Scenario 3 What can we do to motivate Harry?</a:t>
            </a:r>
          </a:p>
          <a:p>
            <a:r>
              <a:rPr lang="en-US" dirty="0"/>
              <a:t>Scenario 4 Jake, Jake, Jake, he isn’t being a good neighbor, how can we get him to meet his deadlines?</a:t>
            </a:r>
          </a:p>
          <a:p>
            <a:r>
              <a:rPr lang="en-US" dirty="0"/>
              <a:t>Scenario 5 Breaking Brenda out of her comfort zone is tough, how did you handle it?</a:t>
            </a:r>
          </a:p>
          <a:p>
            <a:r>
              <a:rPr lang="en-US" dirty="0"/>
              <a:t>Scenario 6 Change Fatigue – How did you address the team?</a:t>
            </a:r>
          </a:p>
        </p:txBody>
      </p:sp>
      <p:sp>
        <p:nvSpPr>
          <p:cNvPr id="4" name="Date Placeholder 3"/>
          <p:cNvSpPr>
            <a:spLocks noGrp="1"/>
          </p:cNvSpPr>
          <p:nvPr>
            <p:ph type="dt" idx="1"/>
          </p:nvPr>
        </p:nvSpPr>
        <p:spPr/>
        <p:txBody>
          <a:bodyPr/>
          <a:lstStyle/>
          <a:p>
            <a:fld id="{1DF34805-1F01-4BDA-A8CA-FCEA2B4BC8D0}" type="datetime3">
              <a:rPr lang="en-US" smtClean="0"/>
              <a:pPr/>
              <a:t>2 August 2021</a:t>
            </a:fld>
            <a:endParaRPr lang="en-US"/>
          </a:p>
        </p:txBody>
      </p:sp>
      <p:sp>
        <p:nvSpPr>
          <p:cNvPr id="5" name="Slide Number Placeholder 4"/>
          <p:cNvSpPr>
            <a:spLocks noGrp="1"/>
          </p:cNvSpPr>
          <p:nvPr>
            <p:ph type="sldNum" sz="quarter" idx="5"/>
          </p:nvPr>
        </p:nvSpPr>
        <p:spPr/>
        <p:txBody>
          <a:bodyPr/>
          <a:lstStyle/>
          <a:p>
            <a:fld id="{CF5EBCF4-26FC-4F76-8DA1-52FDDC328D44}" type="slidenum">
              <a:rPr lang="en-US" smtClean="0"/>
              <a:pPr/>
              <a:t>30</a:t>
            </a:fld>
            <a:endParaRPr lang="en-US"/>
          </a:p>
        </p:txBody>
      </p:sp>
    </p:spTree>
    <p:extLst>
      <p:ext uri="{BB962C8B-B14F-4D97-AF65-F5344CB8AC3E}">
        <p14:creationId xmlns:p14="http://schemas.microsoft.com/office/powerpoint/2010/main" val="19596292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9138" y="558800"/>
            <a:ext cx="5584825" cy="3141663"/>
          </a:xfrm>
        </p:spPr>
      </p:sp>
      <p:sp>
        <p:nvSpPr>
          <p:cNvPr id="3" name="Notes Placeholder 2"/>
          <p:cNvSpPr>
            <a:spLocks noGrp="1"/>
          </p:cNvSpPr>
          <p:nvPr>
            <p:ph type="body" idx="1"/>
          </p:nvPr>
        </p:nvSpPr>
        <p:spPr>
          <a:xfrm>
            <a:off x="726798" y="4479827"/>
            <a:ext cx="5569504" cy="1169551"/>
          </a:xfrm>
        </p:spPr>
        <p:txBody>
          <a:bodyPr/>
          <a:lstStyle/>
          <a:p>
            <a:r>
              <a:rPr lang="en-US" b="1"/>
              <a:t>Talking Points:</a:t>
            </a:r>
          </a:p>
          <a:p>
            <a:r>
              <a:rPr lang="en-US"/>
              <a:t>Ok now that you have practiced in here a nice safe space. We want you to apply these techniques when working with your teams and peers. You have homework. Apply the techniques and when we regroup…. On dates &amp; time.</a:t>
            </a:r>
          </a:p>
          <a:p>
            <a:r>
              <a:rPr lang="en-US"/>
              <a:t>We want you to give us feedback, tell us what worked well, what didn’t go so well, where do you need to improve? Any success stories!</a:t>
            </a:r>
          </a:p>
        </p:txBody>
      </p:sp>
      <p:sp>
        <p:nvSpPr>
          <p:cNvPr id="4" name="Date Placeholder 3"/>
          <p:cNvSpPr>
            <a:spLocks noGrp="1"/>
          </p:cNvSpPr>
          <p:nvPr>
            <p:ph type="dt" idx="1"/>
          </p:nvPr>
        </p:nvSpPr>
        <p:spPr/>
        <p:txBody>
          <a:bodyPr/>
          <a:lstStyle/>
          <a:p>
            <a:fld id="{1DF34805-1F01-4BDA-A8CA-FCEA2B4BC8D0}" type="datetime3">
              <a:rPr lang="en-US" smtClean="0"/>
              <a:pPr/>
              <a:t>2 August 2021</a:t>
            </a:fld>
            <a:endParaRPr lang="en-US"/>
          </a:p>
        </p:txBody>
      </p:sp>
      <p:sp>
        <p:nvSpPr>
          <p:cNvPr id="5" name="Slide Number Placeholder 4"/>
          <p:cNvSpPr>
            <a:spLocks noGrp="1"/>
          </p:cNvSpPr>
          <p:nvPr>
            <p:ph type="sldNum" sz="quarter" idx="5"/>
          </p:nvPr>
        </p:nvSpPr>
        <p:spPr/>
        <p:txBody>
          <a:bodyPr/>
          <a:lstStyle/>
          <a:p>
            <a:fld id="{CF5EBCF4-26FC-4F76-8DA1-52FDDC328D44}" type="slidenum">
              <a:rPr lang="en-US" smtClean="0"/>
              <a:pPr/>
              <a:t>31</a:t>
            </a:fld>
            <a:endParaRPr lang="en-US"/>
          </a:p>
        </p:txBody>
      </p:sp>
    </p:spTree>
    <p:extLst>
      <p:ext uri="{BB962C8B-B14F-4D97-AF65-F5344CB8AC3E}">
        <p14:creationId xmlns:p14="http://schemas.microsoft.com/office/powerpoint/2010/main" val="281310482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idx="1"/>
          </p:nvPr>
        </p:nvSpPr>
        <p:spPr/>
        <p:txBody>
          <a:bodyPr/>
          <a:lstStyle/>
          <a:p>
            <a:fld id="{1DF34805-1F01-4BDA-A8CA-FCEA2B4BC8D0}" type="datetime3">
              <a:rPr lang="en-US" smtClean="0"/>
              <a:pPr/>
              <a:t>2 August 2021</a:t>
            </a:fld>
            <a:endParaRPr lang="en-US"/>
          </a:p>
        </p:txBody>
      </p:sp>
      <p:sp>
        <p:nvSpPr>
          <p:cNvPr id="5" name="Slide Number Placeholder 4"/>
          <p:cNvSpPr>
            <a:spLocks noGrp="1"/>
          </p:cNvSpPr>
          <p:nvPr>
            <p:ph type="sldNum" sz="quarter" idx="5"/>
          </p:nvPr>
        </p:nvSpPr>
        <p:spPr/>
        <p:txBody>
          <a:bodyPr/>
          <a:lstStyle/>
          <a:p>
            <a:fld id="{CF5EBCF4-26FC-4F76-8DA1-52FDDC328D44}" type="slidenum">
              <a:rPr lang="en-US" smtClean="0"/>
              <a:pPr/>
              <a:t>32</a:t>
            </a:fld>
            <a:endParaRPr lang="en-US"/>
          </a:p>
        </p:txBody>
      </p:sp>
      <p:sp>
        <p:nvSpPr>
          <p:cNvPr id="51" name="Slide Image Placeholder 50">
            <a:extLst>
              <a:ext uri="{FF2B5EF4-FFF2-40B4-BE49-F238E27FC236}">
                <a16:creationId xmlns:a16="http://schemas.microsoft.com/office/drawing/2014/main" id="{DCE3710F-2356-44F5-A47E-3DFCE8CD483E}"/>
              </a:ext>
            </a:extLst>
          </p:cNvPr>
          <p:cNvSpPr>
            <a:spLocks noGrp="1" noRot="1" noChangeAspect="1"/>
          </p:cNvSpPr>
          <p:nvPr>
            <p:ph type="sldImg"/>
          </p:nvPr>
        </p:nvSpPr>
        <p:spPr>
          <a:xfrm>
            <a:off x="719138" y="558800"/>
            <a:ext cx="5584825" cy="3141663"/>
          </a:xfrm>
        </p:spPr>
      </p:sp>
      <p:sp>
        <p:nvSpPr>
          <p:cNvPr id="2" name="Notes Placeholder 1">
            <a:extLst>
              <a:ext uri="{FF2B5EF4-FFF2-40B4-BE49-F238E27FC236}">
                <a16:creationId xmlns:a16="http://schemas.microsoft.com/office/drawing/2014/main" id="{75C061AC-B1D9-4369-84B1-FF6EE4D8A953}"/>
              </a:ext>
            </a:extLst>
          </p:cNvPr>
          <p:cNvSpPr>
            <a:spLocks noGrp="1"/>
          </p:cNvSpPr>
          <p:nvPr>
            <p:ph type="body" idx="1"/>
          </p:nvPr>
        </p:nvSpPr>
        <p:spPr>
          <a:xfrm>
            <a:off x="726798" y="4479827"/>
            <a:ext cx="5569504" cy="338554"/>
          </a:xfrm>
        </p:spPr>
        <p:txBody>
          <a:bodyPr/>
          <a:lstStyle/>
          <a:p>
            <a:r>
              <a:rPr lang="en-US"/>
              <a:t>Welcome to “Today’s People - Mindsets and Behaviors” Discussion and Engagement Platform</a:t>
            </a:r>
          </a:p>
        </p:txBody>
      </p:sp>
    </p:spTree>
    <p:extLst>
      <p:ext uri="{BB962C8B-B14F-4D97-AF65-F5344CB8AC3E}">
        <p14:creationId xmlns:p14="http://schemas.microsoft.com/office/powerpoint/2010/main" val="330048031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9138" y="558800"/>
            <a:ext cx="5584825" cy="3141663"/>
          </a:xfrm>
        </p:spPr>
      </p:sp>
      <p:sp>
        <p:nvSpPr>
          <p:cNvPr id="3" name="Notes Placeholder 2"/>
          <p:cNvSpPr>
            <a:spLocks noGrp="1"/>
          </p:cNvSpPr>
          <p:nvPr>
            <p:ph type="body" idx="1"/>
          </p:nvPr>
        </p:nvSpPr>
        <p:spPr>
          <a:xfrm>
            <a:off x="726798" y="4479827"/>
            <a:ext cx="5569504" cy="661720"/>
          </a:xfrm>
        </p:spPr>
        <p:txBody>
          <a:bodyPr/>
          <a:lstStyle/>
          <a:p>
            <a:pPr defTabSz="905530">
              <a:spcBef>
                <a:spcPts val="297"/>
              </a:spcBef>
              <a:spcAft>
                <a:spcPts val="297"/>
              </a:spcAft>
              <a:defRPr/>
            </a:pPr>
            <a:r>
              <a:rPr lang="en-US" b="1"/>
              <a:t>Talking Points:</a:t>
            </a:r>
          </a:p>
          <a:p>
            <a:pPr defTabSz="905530">
              <a:spcBef>
                <a:spcPts val="297"/>
              </a:spcBef>
              <a:spcAft>
                <a:spcPts val="297"/>
              </a:spcAft>
              <a:defRPr/>
            </a:pPr>
            <a:endParaRPr lang="en-US"/>
          </a:p>
          <a:p>
            <a:pPr defTabSz="905530">
              <a:spcBef>
                <a:spcPts val="297"/>
              </a:spcBef>
              <a:spcAft>
                <a:spcPts val="297"/>
              </a:spcAft>
              <a:defRPr/>
            </a:pPr>
            <a:r>
              <a:rPr lang="en-US"/>
              <a:t>Our 2</a:t>
            </a:r>
            <a:r>
              <a:rPr lang="en-US" baseline="30000"/>
              <a:t>nd</a:t>
            </a:r>
            <a:r>
              <a:rPr lang="en-US"/>
              <a:t> component to ascension is “Feedback’.  </a:t>
            </a:r>
          </a:p>
        </p:txBody>
      </p:sp>
      <p:sp>
        <p:nvSpPr>
          <p:cNvPr id="4" name="Date Placeholder 3"/>
          <p:cNvSpPr>
            <a:spLocks noGrp="1"/>
          </p:cNvSpPr>
          <p:nvPr>
            <p:ph type="dt" idx="1"/>
          </p:nvPr>
        </p:nvSpPr>
        <p:spPr/>
        <p:txBody>
          <a:bodyPr/>
          <a:lstStyle/>
          <a:p>
            <a:pPr defTabSz="905530">
              <a:defRPr/>
            </a:pPr>
            <a:fld id="{1DF34805-1F01-4BDA-A8CA-FCEA2B4BC8D0}" type="datetime3">
              <a:rPr lang="en-US">
                <a:solidFill>
                  <a:srgbClr val="000000"/>
                </a:solidFill>
                <a:latin typeface="Arial"/>
              </a:rPr>
              <a:pPr defTabSz="905530">
                <a:defRPr/>
              </a:pPr>
              <a:t>2 August 2021</a:t>
            </a:fld>
            <a:endParaRPr lang="en-US">
              <a:solidFill>
                <a:srgbClr val="000000"/>
              </a:solidFill>
              <a:latin typeface="Arial"/>
            </a:endParaRPr>
          </a:p>
        </p:txBody>
      </p:sp>
      <p:sp>
        <p:nvSpPr>
          <p:cNvPr id="5" name="Slide Number Placeholder 4"/>
          <p:cNvSpPr>
            <a:spLocks noGrp="1"/>
          </p:cNvSpPr>
          <p:nvPr>
            <p:ph type="sldNum" sz="quarter" idx="5"/>
          </p:nvPr>
        </p:nvSpPr>
        <p:spPr/>
        <p:txBody>
          <a:bodyPr/>
          <a:lstStyle/>
          <a:p>
            <a:pPr defTabSz="905530">
              <a:defRPr/>
            </a:pPr>
            <a:fld id="{CF5EBCF4-26FC-4F76-8DA1-52FDDC328D44}" type="slidenum">
              <a:rPr lang="en-US">
                <a:solidFill>
                  <a:srgbClr val="000000"/>
                </a:solidFill>
                <a:latin typeface="Arial"/>
              </a:rPr>
              <a:pPr defTabSz="905530">
                <a:defRPr/>
              </a:pPr>
              <a:t>33</a:t>
            </a:fld>
            <a:endParaRPr lang="en-US">
              <a:solidFill>
                <a:srgbClr val="000000"/>
              </a:solidFill>
              <a:latin typeface="Arial"/>
            </a:endParaRPr>
          </a:p>
        </p:txBody>
      </p:sp>
    </p:spTree>
    <p:extLst>
      <p:ext uri="{BB962C8B-B14F-4D97-AF65-F5344CB8AC3E}">
        <p14:creationId xmlns:p14="http://schemas.microsoft.com/office/powerpoint/2010/main" val="282968773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9138" y="558800"/>
            <a:ext cx="5584825" cy="3141663"/>
          </a:xfrm>
        </p:spPr>
      </p:sp>
      <p:sp>
        <p:nvSpPr>
          <p:cNvPr id="3" name="Notes Placeholder 2"/>
          <p:cNvSpPr>
            <a:spLocks noGrp="1"/>
          </p:cNvSpPr>
          <p:nvPr>
            <p:ph type="body" idx="1"/>
          </p:nvPr>
        </p:nvSpPr>
        <p:spPr>
          <a:xfrm>
            <a:off x="726798" y="4479827"/>
            <a:ext cx="5569504" cy="4124206"/>
          </a:xfrm>
        </p:spPr>
        <p:txBody>
          <a:bodyPr/>
          <a:lstStyle/>
          <a:p>
            <a:r>
              <a:rPr lang="en-US" b="1"/>
              <a:t>Talking Points: (Allow 20 Min for this discussion)</a:t>
            </a:r>
          </a:p>
          <a:p>
            <a:endParaRPr lang="en-US"/>
          </a:p>
          <a:p>
            <a:r>
              <a:rPr lang="en-US"/>
              <a:t>Let’s debrief, we talked about influencing others, our Cardinal Health Behaviors and Feedback. </a:t>
            </a:r>
          </a:p>
          <a:p>
            <a:endParaRPr lang="en-US"/>
          </a:p>
          <a:p>
            <a:r>
              <a:rPr lang="en-US"/>
              <a:t>You had homework before this session. </a:t>
            </a:r>
          </a:p>
          <a:p>
            <a:endParaRPr lang="en-US"/>
          </a:p>
          <a:p>
            <a:r>
              <a:rPr lang="en-US"/>
              <a:t>What feedback models did you like? What worked best for you?</a:t>
            </a:r>
          </a:p>
          <a:p>
            <a:endParaRPr lang="en-US"/>
          </a:p>
          <a:p>
            <a:r>
              <a:rPr lang="en-US"/>
              <a:t>Who would like to share about some of the feedback experiences they had?</a:t>
            </a:r>
          </a:p>
          <a:p>
            <a:endParaRPr lang="en-US"/>
          </a:p>
          <a:p>
            <a:r>
              <a:rPr lang="en-US"/>
              <a:t>What worked well?</a:t>
            </a:r>
          </a:p>
          <a:p>
            <a:endParaRPr lang="en-US"/>
          </a:p>
          <a:p>
            <a:r>
              <a:rPr lang="en-US"/>
              <a:t>Anyone have an example of where it didn’t go so well? Let’s see if we can help. Don’t be shy we are still learning.  Have team offer suggestions when someone shares. </a:t>
            </a:r>
          </a:p>
          <a:p>
            <a:endParaRPr lang="en-US"/>
          </a:p>
          <a:p>
            <a:r>
              <a:rPr lang="en-US"/>
              <a:t>Where there any ah ha moments or moments in which a employee made changes because of your feedback and you saw improvements?</a:t>
            </a:r>
          </a:p>
        </p:txBody>
      </p:sp>
      <p:sp>
        <p:nvSpPr>
          <p:cNvPr id="4" name="Date Placeholder 3"/>
          <p:cNvSpPr>
            <a:spLocks noGrp="1"/>
          </p:cNvSpPr>
          <p:nvPr>
            <p:ph type="dt" idx="1"/>
          </p:nvPr>
        </p:nvSpPr>
        <p:spPr/>
        <p:txBody>
          <a:bodyPr/>
          <a:lstStyle/>
          <a:p>
            <a:fld id="{1DF34805-1F01-4BDA-A8CA-FCEA2B4BC8D0}" type="datetime3">
              <a:rPr lang="en-US" smtClean="0"/>
              <a:pPr/>
              <a:t>2 August 2021</a:t>
            </a:fld>
            <a:endParaRPr lang="en-US"/>
          </a:p>
        </p:txBody>
      </p:sp>
      <p:sp>
        <p:nvSpPr>
          <p:cNvPr id="5" name="Slide Number Placeholder 4"/>
          <p:cNvSpPr>
            <a:spLocks noGrp="1"/>
          </p:cNvSpPr>
          <p:nvPr>
            <p:ph type="sldNum" sz="quarter" idx="5"/>
          </p:nvPr>
        </p:nvSpPr>
        <p:spPr/>
        <p:txBody>
          <a:bodyPr/>
          <a:lstStyle/>
          <a:p>
            <a:fld id="{CF5EBCF4-26FC-4F76-8DA1-52FDDC328D44}" type="slidenum">
              <a:rPr lang="en-US" smtClean="0"/>
              <a:pPr/>
              <a:t>34</a:t>
            </a:fld>
            <a:endParaRPr lang="en-US"/>
          </a:p>
        </p:txBody>
      </p:sp>
    </p:spTree>
    <p:extLst>
      <p:ext uri="{BB962C8B-B14F-4D97-AF65-F5344CB8AC3E}">
        <p14:creationId xmlns:p14="http://schemas.microsoft.com/office/powerpoint/2010/main" val="114682821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9138" y="558800"/>
            <a:ext cx="5584825" cy="3141663"/>
          </a:xfrm>
        </p:spPr>
      </p:sp>
      <p:sp>
        <p:nvSpPr>
          <p:cNvPr id="3" name="Notes Placeholder 2"/>
          <p:cNvSpPr>
            <a:spLocks noGrp="1"/>
          </p:cNvSpPr>
          <p:nvPr>
            <p:ph type="body" idx="1"/>
          </p:nvPr>
        </p:nvSpPr>
        <p:spPr>
          <a:xfrm>
            <a:off x="726798" y="4479827"/>
            <a:ext cx="5569504" cy="907941"/>
          </a:xfrm>
        </p:spPr>
        <p:txBody>
          <a:bodyPr/>
          <a:lstStyle/>
          <a:p>
            <a:pPr defTabSz="905530">
              <a:spcBef>
                <a:spcPts val="297"/>
              </a:spcBef>
              <a:spcAft>
                <a:spcPts val="297"/>
              </a:spcAft>
              <a:defRPr/>
            </a:pPr>
            <a:r>
              <a:rPr lang="en-US" b="1"/>
              <a:t>Talking Points:</a:t>
            </a:r>
          </a:p>
          <a:p>
            <a:pPr defTabSz="905530">
              <a:spcBef>
                <a:spcPts val="297"/>
              </a:spcBef>
              <a:spcAft>
                <a:spcPts val="297"/>
              </a:spcAft>
              <a:defRPr/>
            </a:pPr>
            <a:endParaRPr lang="en-US" b="1"/>
          </a:p>
          <a:p>
            <a:pPr defTabSz="905530">
              <a:spcBef>
                <a:spcPts val="297"/>
              </a:spcBef>
              <a:spcAft>
                <a:spcPts val="297"/>
              </a:spcAft>
              <a:defRPr/>
            </a:pPr>
            <a:r>
              <a:rPr lang="en-US"/>
              <a:t>We are almost at the top. Our 3rd component to ascension is “Coaching’ </a:t>
            </a:r>
          </a:p>
          <a:p>
            <a:pPr defTabSz="905530">
              <a:spcBef>
                <a:spcPts val="297"/>
              </a:spcBef>
              <a:spcAft>
                <a:spcPts val="297"/>
              </a:spcAft>
              <a:defRPr/>
            </a:pPr>
            <a:endParaRPr lang="en-US" b="0"/>
          </a:p>
        </p:txBody>
      </p:sp>
      <p:sp>
        <p:nvSpPr>
          <p:cNvPr id="4" name="Date Placeholder 3"/>
          <p:cNvSpPr>
            <a:spLocks noGrp="1"/>
          </p:cNvSpPr>
          <p:nvPr>
            <p:ph type="dt" idx="1"/>
          </p:nvPr>
        </p:nvSpPr>
        <p:spPr/>
        <p:txBody>
          <a:bodyPr/>
          <a:lstStyle/>
          <a:p>
            <a:pPr defTabSz="905530">
              <a:defRPr/>
            </a:pPr>
            <a:fld id="{1DF34805-1F01-4BDA-A8CA-FCEA2B4BC8D0}" type="datetime3">
              <a:rPr lang="en-US">
                <a:solidFill>
                  <a:srgbClr val="000000"/>
                </a:solidFill>
                <a:latin typeface="Arial"/>
              </a:rPr>
              <a:pPr defTabSz="905530">
                <a:defRPr/>
              </a:pPr>
              <a:t>2 August 2021</a:t>
            </a:fld>
            <a:endParaRPr lang="en-US">
              <a:solidFill>
                <a:srgbClr val="000000"/>
              </a:solidFill>
              <a:latin typeface="Arial"/>
            </a:endParaRPr>
          </a:p>
        </p:txBody>
      </p:sp>
      <p:sp>
        <p:nvSpPr>
          <p:cNvPr id="5" name="Slide Number Placeholder 4"/>
          <p:cNvSpPr>
            <a:spLocks noGrp="1"/>
          </p:cNvSpPr>
          <p:nvPr>
            <p:ph type="sldNum" sz="quarter" idx="5"/>
          </p:nvPr>
        </p:nvSpPr>
        <p:spPr/>
        <p:txBody>
          <a:bodyPr/>
          <a:lstStyle/>
          <a:p>
            <a:pPr defTabSz="905530">
              <a:defRPr/>
            </a:pPr>
            <a:fld id="{CF5EBCF4-26FC-4F76-8DA1-52FDDC328D44}" type="slidenum">
              <a:rPr lang="en-US">
                <a:solidFill>
                  <a:srgbClr val="000000"/>
                </a:solidFill>
                <a:latin typeface="Arial"/>
              </a:rPr>
              <a:pPr defTabSz="905530">
                <a:defRPr/>
              </a:pPr>
              <a:t>35</a:t>
            </a:fld>
            <a:endParaRPr lang="en-US">
              <a:solidFill>
                <a:srgbClr val="000000"/>
              </a:solidFill>
              <a:latin typeface="Arial"/>
            </a:endParaRPr>
          </a:p>
        </p:txBody>
      </p:sp>
    </p:spTree>
    <p:extLst>
      <p:ext uri="{BB962C8B-B14F-4D97-AF65-F5344CB8AC3E}">
        <p14:creationId xmlns:p14="http://schemas.microsoft.com/office/powerpoint/2010/main" val="96320558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9138" y="558800"/>
            <a:ext cx="5584825" cy="3141663"/>
          </a:xfrm>
        </p:spPr>
      </p:sp>
      <p:sp>
        <p:nvSpPr>
          <p:cNvPr id="3" name="Notes Placeholder 2"/>
          <p:cNvSpPr>
            <a:spLocks noGrp="1"/>
          </p:cNvSpPr>
          <p:nvPr>
            <p:ph type="body" idx="1"/>
          </p:nvPr>
        </p:nvSpPr>
        <p:spPr>
          <a:xfrm>
            <a:off x="726798" y="4479827"/>
            <a:ext cx="5569504" cy="1985159"/>
          </a:xfrm>
        </p:spPr>
        <p:txBody>
          <a:bodyPr/>
          <a:lstStyle/>
          <a:p>
            <a:r>
              <a:rPr lang="en-US" b="1"/>
              <a:t>Talking Points: </a:t>
            </a:r>
          </a:p>
          <a:p>
            <a:endParaRPr lang="en-US"/>
          </a:p>
          <a:p>
            <a:r>
              <a:rPr lang="en-US"/>
              <a:t>Coaching is a deliberate, ongoing, informal and formal interactions designed to enhance </a:t>
            </a:r>
            <a:r>
              <a:rPr lang="en-US" b="1"/>
              <a:t>the person </a:t>
            </a:r>
            <a:r>
              <a:rPr lang="en-US"/>
              <a:t>and their performance.   </a:t>
            </a:r>
          </a:p>
          <a:p>
            <a:endParaRPr lang="en-US"/>
          </a:p>
          <a:p>
            <a:r>
              <a:rPr lang="en-US"/>
              <a:t>We will look at 2 tools that will support coaches in a minute. First, I want to show you how cost effective and beneficial coaching is..  </a:t>
            </a:r>
          </a:p>
          <a:p>
            <a:endParaRPr lang="en-US"/>
          </a:p>
          <a:p>
            <a:endParaRPr lang="en-US"/>
          </a:p>
        </p:txBody>
      </p:sp>
      <p:sp>
        <p:nvSpPr>
          <p:cNvPr id="4" name="Date Placeholder 3"/>
          <p:cNvSpPr>
            <a:spLocks noGrp="1"/>
          </p:cNvSpPr>
          <p:nvPr>
            <p:ph type="dt" idx="1"/>
          </p:nvPr>
        </p:nvSpPr>
        <p:spPr/>
        <p:txBody>
          <a:bodyPr/>
          <a:lstStyle/>
          <a:p>
            <a:fld id="{1DF34805-1F01-4BDA-A8CA-FCEA2B4BC8D0}" type="datetime3">
              <a:rPr lang="en-US" smtClean="0"/>
              <a:pPr/>
              <a:t>2 August 2021</a:t>
            </a:fld>
            <a:endParaRPr lang="en-US"/>
          </a:p>
        </p:txBody>
      </p:sp>
      <p:sp>
        <p:nvSpPr>
          <p:cNvPr id="5" name="Slide Number Placeholder 4"/>
          <p:cNvSpPr>
            <a:spLocks noGrp="1"/>
          </p:cNvSpPr>
          <p:nvPr>
            <p:ph type="sldNum" sz="quarter" idx="5"/>
          </p:nvPr>
        </p:nvSpPr>
        <p:spPr/>
        <p:txBody>
          <a:bodyPr/>
          <a:lstStyle/>
          <a:p>
            <a:fld id="{CF5EBCF4-26FC-4F76-8DA1-52FDDC328D44}" type="slidenum">
              <a:rPr lang="en-US" smtClean="0"/>
              <a:pPr/>
              <a:t>36</a:t>
            </a:fld>
            <a:endParaRPr lang="en-US"/>
          </a:p>
        </p:txBody>
      </p:sp>
    </p:spTree>
    <p:extLst>
      <p:ext uri="{BB962C8B-B14F-4D97-AF65-F5344CB8AC3E}">
        <p14:creationId xmlns:p14="http://schemas.microsoft.com/office/powerpoint/2010/main" val="10993922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9138" y="558800"/>
            <a:ext cx="5584825" cy="3141663"/>
          </a:xfrm>
        </p:spPr>
      </p:sp>
      <p:sp>
        <p:nvSpPr>
          <p:cNvPr id="3" name="Notes Placeholder 2"/>
          <p:cNvSpPr>
            <a:spLocks noGrp="1"/>
          </p:cNvSpPr>
          <p:nvPr>
            <p:ph type="body" idx="1"/>
          </p:nvPr>
        </p:nvSpPr>
        <p:spPr>
          <a:xfrm>
            <a:off x="726798" y="4479827"/>
            <a:ext cx="5569504" cy="3954929"/>
          </a:xfrm>
        </p:spPr>
        <p:txBody>
          <a:bodyPr/>
          <a:lstStyle/>
          <a:p>
            <a:r>
              <a:rPr lang="en-US" b="1" dirty="0"/>
              <a:t>Talking Points:</a:t>
            </a:r>
          </a:p>
          <a:p>
            <a:endParaRPr lang="en-US" dirty="0"/>
          </a:p>
          <a:p>
            <a:r>
              <a:rPr lang="en-US" dirty="0"/>
              <a:t>What do you think of when you hear the word coach?</a:t>
            </a:r>
          </a:p>
          <a:p>
            <a:r>
              <a:rPr lang="en-US" dirty="0"/>
              <a:t>Sports, Athletes etc.</a:t>
            </a:r>
          </a:p>
          <a:p>
            <a:endParaRPr lang="en-US" dirty="0"/>
          </a:p>
          <a:p>
            <a:r>
              <a:rPr lang="en-US" dirty="0"/>
              <a:t>What makes a good coach?</a:t>
            </a:r>
          </a:p>
          <a:p>
            <a:r>
              <a:rPr lang="en-US" dirty="0"/>
              <a:t>Motivates others, Builds Skills, Positive, Leads by Example</a:t>
            </a:r>
          </a:p>
          <a:p>
            <a:endParaRPr lang="en-US" dirty="0"/>
          </a:p>
          <a:p>
            <a:r>
              <a:rPr lang="en-US" dirty="0"/>
              <a:t>How is being a manager different than being a coach?</a:t>
            </a:r>
          </a:p>
          <a:p>
            <a:endParaRPr lang="en-US" dirty="0"/>
          </a:p>
          <a:p>
            <a:r>
              <a:rPr lang="en-US" dirty="0"/>
              <a:t>Can you be a coach and a manager?</a:t>
            </a:r>
          </a:p>
          <a:p>
            <a:endParaRPr lang="en-US" dirty="0"/>
          </a:p>
          <a:p>
            <a:r>
              <a:rPr lang="en-US" dirty="0"/>
              <a:t>Through our new culture being able to coach your team collectively and individually will be key to their success in not only performance and current state, but driving them towards opportunities and growth for the future. </a:t>
            </a:r>
          </a:p>
          <a:p>
            <a:endParaRPr lang="en-US" dirty="0"/>
          </a:p>
          <a:p>
            <a:endParaRPr lang="en-US" dirty="0"/>
          </a:p>
        </p:txBody>
      </p:sp>
      <p:sp>
        <p:nvSpPr>
          <p:cNvPr id="4" name="Date Placeholder 3"/>
          <p:cNvSpPr>
            <a:spLocks noGrp="1"/>
          </p:cNvSpPr>
          <p:nvPr>
            <p:ph type="dt" idx="1"/>
          </p:nvPr>
        </p:nvSpPr>
        <p:spPr/>
        <p:txBody>
          <a:bodyPr/>
          <a:lstStyle/>
          <a:p>
            <a:fld id="{1DF34805-1F01-4BDA-A8CA-FCEA2B4BC8D0}" type="datetime3">
              <a:rPr lang="en-US" smtClean="0"/>
              <a:pPr/>
              <a:t>2 August 2021</a:t>
            </a:fld>
            <a:endParaRPr lang="en-US"/>
          </a:p>
        </p:txBody>
      </p:sp>
      <p:sp>
        <p:nvSpPr>
          <p:cNvPr id="5" name="Slide Number Placeholder 4"/>
          <p:cNvSpPr>
            <a:spLocks noGrp="1"/>
          </p:cNvSpPr>
          <p:nvPr>
            <p:ph type="sldNum" sz="quarter" idx="5"/>
          </p:nvPr>
        </p:nvSpPr>
        <p:spPr/>
        <p:txBody>
          <a:bodyPr/>
          <a:lstStyle/>
          <a:p>
            <a:fld id="{CF5EBCF4-26FC-4F76-8DA1-52FDDC328D44}" type="slidenum">
              <a:rPr lang="en-US" smtClean="0"/>
              <a:pPr/>
              <a:t>37</a:t>
            </a:fld>
            <a:endParaRPr lang="en-US"/>
          </a:p>
        </p:txBody>
      </p:sp>
    </p:spTree>
    <p:extLst>
      <p:ext uri="{BB962C8B-B14F-4D97-AF65-F5344CB8AC3E}">
        <p14:creationId xmlns:p14="http://schemas.microsoft.com/office/powerpoint/2010/main" val="176671769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9138" y="558800"/>
            <a:ext cx="5584825" cy="3141663"/>
          </a:xfrm>
        </p:spPr>
      </p:sp>
      <p:sp>
        <p:nvSpPr>
          <p:cNvPr id="3" name="Notes Placeholder 2"/>
          <p:cNvSpPr>
            <a:spLocks noGrp="1"/>
          </p:cNvSpPr>
          <p:nvPr>
            <p:ph type="body" idx="1"/>
          </p:nvPr>
        </p:nvSpPr>
        <p:spPr>
          <a:xfrm>
            <a:off x="726798" y="4479827"/>
            <a:ext cx="5569504" cy="1908215"/>
          </a:xfrm>
        </p:spPr>
        <p:txBody>
          <a:bodyPr/>
          <a:lstStyle/>
          <a:p>
            <a:r>
              <a:rPr lang="en-US" dirty="0"/>
              <a:t>Talking Points:</a:t>
            </a:r>
          </a:p>
          <a:p>
            <a:endParaRPr lang="en-US" dirty="0"/>
          </a:p>
          <a:p>
            <a:r>
              <a:rPr lang="en-US" dirty="0"/>
              <a:t>The main difference is coaching is focused on the future, where they want to go, grow, develop. </a:t>
            </a:r>
          </a:p>
          <a:p>
            <a:r>
              <a:rPr lang="en-US" dirty="0"/>
              <a:t>Feedback is for the immediate. Sometimes there can be overlap.  Feedback is specific to a behavior.</a:t>
            </a:r>
          </a:p>
          <a:p>
            <a:endParaRPr lang="en-US" dirty="0"/>
          </a:p>
          <a:p>
            <a:r>
              <a:rPr lang="en-US" dirty="0"/>
              <a:t>Additional Activity if available: Story Share from a success in a site that has already gone through Manufacturing Excellence on how coaching was used. </a:t>
            </a:r>
          </a:p>
        </p:txBody>
      </p:sp>
      <p:sp>
        <p:nvSpPr>
          <p:cNvPr id="4" name="Date Placeholder 3"/>
          <p:cNvSpPr>
            <a:spLocks noGrp="1"/>
          </p:cNvSpPr>
          <p:nvPr>
            <p:ph type="dt" idx="1"/>
          </p:nvPr>
        </p:nvSpPr>
        <p:spPr/>
        <p:txBody>
          <a:bodyPr/>
          <a:lstStyle/>
          <a:p>
            <a:fld id="{1DF34805-1F01-4BDA-A8CA-FCEA2B4BC8D0}" type="datetime3">
              <a:rPr lang="en-US" smtClean="0"/>
              <a:pPr/>
              <a:t>2 August 2021</a:t>
            </a:fld>
            <a:endParaRPr lang="en-US"/>
          </a:p>
        </p:txBody>
      </p:sp>
      <p:sp>
        <p:nvSpPr>
          <p:cNvPr id="5" name="Slide Number Placeholder 4"/>
          <p:cNvSpPr>
            <a:spLocks noGrp="1"/>
          </p:cNvSpPr>
          <p:nvPr>
            <p:ph type="sldNum" sz="quarter" idx="5"/>
          </p:nvPr>
        </p:nvSpPr>
        <p:spPr/>
        <p:txBody>
          <a:bodyPr/>
          <a:lstStyle/>
          <a:p>
            <a:fld id="{CF5EBCF4-26FC-4F76-8DA1-52FDDC328D44}" type="slidenum">
              <a:rPr lang="en-US" smtClean="0"/>
              <a:pPr/>
              <a:t>38</a:t>
            </a:fld>
            <a:endParaRPr lang="en-US"/>
          </a:p>
        </p:txBody>
      </p:sp>
    </p:spTree>
    <p:extLst>
      <p:ext uri="{BB962C8B-B14F-4D97-AF65-F5344CB8AC3E}">
        <p14:creationId xmlns:p14="http://schemas.microsoft.com/office/powerpoint/2010/main" val="27304359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9138" y="558800"/>
            <a:ext cx="5584825" cy="3141663"/>
          </a:xfrm>
        </p:spPr>
      </p:sp>
      <p:sp>
        <p:nvSpPr>
          <p:cNvPr id="3" name="Notes Placeholder 2"/>
          <p:cNvSpPr>
            <a:spLocks noGrp="1"/>
          </p:cNvSpPr>
          <p:nvPr>
            <p:ph type="body" idx="1"/>
          </p:nvPr>
        </p:nvSpPr>
        <p:spPr>
          <a:xfrm>
            <a:off x="726798" y="4479827"/>
            <a:ext cx="5569504" cy="6928050"/>
          </a:xfrm>
        </p:spPr>
        <p:txBody>
          <a:bodyPr/>
          <a:lstStyle/>
          <a:p>
            <a:r>
              <a:rPr lang="en-US" b="1"/>
              <a:t>Talking points:</a:t>
            </a:r>
          </a:p>
          <a:p>
            <a:endParaRPr lang="en-US" b="1"/>
          </a:p>
          <a:p>
            <a:r>
              <a:rPr lang="en-US"/>
              <a:t>Have you heard of skill versus will. We are going to take 3 different views to this matrix. It is key as a Coach that you are able to identify where your teammates are. As with any chart like this there is a spectrum, and it can change. As you identify where your teammates likely fall then you can begin to use these tools to get them to the ideal Willing and Able state. This matrix will help you communicate as well as meet your teammates where they are at with the goal of moving them into a top performing status.  </a:t>
            </a:r>
          </a:p>
          <a:p>
            <a:endParaRPr lang="en-US"/>
          </a:p>
          <a:p>
            <a:r>
              <a:rPr lang="en-US"/>
              <a:t>Depending on your teammate or the colleague you are working with you have to consider where they are on this Skill vs Will spectrum. </a:t>
            </a:r>
          </a:p>
          <a:p>
            <a:pPr marL="169787" indent="-169787">
              <a:buFont typeface="Arial" panose="020B0604020202020204" pitchFamily="34" charset="0"/>
              <a:buChar char="•"/>
            </a:pPr>
            <a:r>
              <a:rPr lang="en-US"/>
              <a:t>Are they willing but we need to develop them?</a:t>
            </a:r>
          </a:p>
          <a:p>
            <a:pPr marL="169787" indent="-169787">
              <a:buFont typeface="Arial" panose="020B0604020202020204" pitchFamily="34" charset="0"/>
              <a:buChar char="•"/>
            </a:pPr>
            <a:r>
              <a:rPr lang="en-US"/>
              <a:t>Are they willing and able? Which is where we would like them all to be. </a:t>
            </a:r>
          </a:p>
          <a:p>
            <a:pPr marL="169787" indent="-169787">
              <a:buFont typeface="Arial" panose="020B0604020202020204" pitchFamily="34" charset="0"/>
              <a:buChar char="•"/>
            </a:pPr>
            <a:r>
              <a:rPr lang="en-US"/>
              <a:t>Are they able but not motivated? What can we do to motivate this person?</a:t>
            </a:r>
          </a:p>
          <a:p>
            <a:pPr marL="169787" indent="-169787">
              <a:buFont typeface="Arial" panose="020B0604020202020204" pitchFamily="34" charset="0"/>
              <a:buChar char="•"/>
            </a:pPr>
            <a:r>
              <a:rPr lang="en-US"/>
              <a:t>Do they simply not have the skill or the will? </a:t>
            </a:r>
          </a:p>
          <a:p>
            <a:endParaRPr lang="en-US"/>
          </a:p>
          <a:p>
            <a:pPr marL="1541" lvl="1" defTabSz="868932">
              <a:spcAft>
                <a:spcPct val="20000"/>
              </a:spcAft>
            </a:pPr>
            <a:r>
              <a:rPr lang="en-US" b="1"/>
              <a:t>How to use skill-will matrix</a:t>
            </a:r>
          </a:p>
          <a:p>
            <a:pPr marL="284519" lvl="1" indent="-282978" defTabSz="868932">
              <a:spcAft>
                <a:spcPct val="20000"/>
              </a:spcAft>
              <a:buFont typeface="Arial" panose="020B0604020202020204" pitchFamily="34" charset="0"/>
              <a:buChar char="•"/>
            </a:pPr>
            <a:r>
              <a:rPr lang="en-US"/>
              <a:t>Determine skill-will quadrant for the </a:t>
            </a:r>
            <a:r>
              <a:rPr lang="en-US" err="1"/>
              <a:t>coachee</a:t>
            </a:r>
            <a:r>
              <a:rPr lang="en-US"/>
              <a:t> for each coaching issue (might differ from topic to topic)</a:t>
            </a:r>
          </a:p>
          <a:p>
            <a:pPr marL="284519" lvl="1" indent="-282978" defTabSz="868932">
              <a:spcAft>
                <a:spcPct val="20000"/>
              </a:spcAft>
              <a:buFont typeface="Arial" panose="020B0604020202020204" pitchFamily="34" charset="0"/>
              <a:buChar char="•"/>
            </a:pPr>
            <a:r>
              <a:rPr lang="en-US"/>
              <a:t>Adjust your coaching approach accordingly</a:t>
            </a:r>
          </a:p>
          <a:p>
            <a:pPr marL="284519" lvl="1" indent="-282978" defTabSz="868932">
              <a:spcAft>
                <a:spcPct val="20000"/>
              </a:spcAft>
              <a:buFont typeface="Arial" panose="020B0604020202020204" pitchFamily="34" charset="0"/>
              <a:buChar char="•"/>
            </a:pPr>
            <a:r>
              <a:rPr lang="en-US"/>
              <a:t>Coach regularly throughout a project to foster the </a:t>
            </a:r>
            <a:r>
              <a:rPr lang="en-US" err="1"/>
              <a:t>coachee’s</a:t>
            </a:r>
            <a:r>
              <a:rPr lang="en-US"/>
              <a:t> development </a:t>
            </a:r>
          </a:p>
          <a:p>
            <a:pPr marL="284519" lvl="1" indent="-282978" defTabSz="868932">
              <a:spcAft>
                <a:spcPct val="20000"/>
              </a:spcAft>
              <a:buFont typeface="Arial" panose="020B0604020202020204" pitchFamily="34" charset="0"/>
              <a:buChar char="•"/>
            </a:pPr>
            <a:r>
              <a:rPr lang="en-US"/>
              <a:t>Revise your coaching approach over time as </a:t>
            </a:r>
            <a:r>
              <a:rPr lang="en-US" err="1"/>
              <a:t>coachee</a:t>
            </a:r>
            <a:r>
              <a:rPr lang="en-US"/>
              <a:t> develops</a:t>
            </a:r>
          </a:p>
          <a:p>
            <a:pPr marL="284519" lvl="1" indent="-282978" defTabSz="868932">
              <a:spcAft>
                <a:spcPct val="20000"/>
              </a:spcAft>
              <a:buFont typeface="Arial" panose="020B0604020202020204" pitchFamily="34" charset="0"/>
              <a:buChar char="•"/>
            </a:pPr>
            <a:r>
              <a:rPr lang="en-US"/>
              <a:t>Regular coaching can help move employees to the top right quadrant</a:t>
            </a:r>
          </a:p>
          <a:p>
            <a:pPr marL="169787" indent="-169787">
              <a:buFont typeface="Arial" panose="020B0604020202020204" pitchFamily="34" charset="0"/>
              <a:buChar char="•"/>
            </a:pPr>
            <a:endParaRPr lang="en-US"/>
          </a:p>
          <a:p>
            <a:r>
              <a:rPr lang="en-US"/>
              <a:t>As you meet with each person during your regular coaching cadence, determine where do they fall and how can I help them get to the Willing and Able stage?</a:t>
            </a:r>
          </a:p>
          <a:p>
            <a:endParaRPr lang="en-US"/>
          </a:p>
          <a:p>
            <a:pPr marL="169787" indent="-169787" defTabSz="905530">
              <a:spcBef>
                <a:spcPts val="297"/>
              </a:spcBef>
              <a:spcAft>
                <a:spcPts val="297"/>
              </a:spcAft>
              <a:buFont typeface="Arial" panose="020B0604020202020204" pitchFamily="34" charset="0"/>
              <a:buChar char="•"/>
              <a:defRPr/>
            </a:pPr>
            <a:r>
              <a:rPr lang="en-US"/>
              <a:t>Also consider where do you fall in one of these quad as a coach or coachee?   </a:t>
            </a:r>
          </a:p>
          <a:p>
            <a:pPr marL="169787" indent="-169787" defTabSz="905530">
              <a:spcBef>
                <a:spcPts val="297"/>
              </a:spcBef>
              <a:spcAft>
                <a:spcPts val="297"/>
              </a:spcAft>
              <a:buFont typeface="Arial" panose="020B0604020202020204" pitchFamily="34" charset="0"/>
              <a:buChar char="•"/>
              <a:defRPr/>
            </a:pPr>
            <a:endParaRPr lang="en-US"/>
          </a:p>
          <a:p>
            <a:pPr marL="169787" indent="-169787" defTabSz="905530">
              <a:spcBef>
                <a:spcPts val="297"/>
              </a:spcBef>
              <a:spcAft>
                <a:spcPts val="297"/>
              </a:spcAft>
              <a:buFont typeface="Arial" panose="020B0604020202020204" pitchFamily="34" charset="0"/>
              <a:buChar char="•"/>
              <a:defRPr/>
            </a:pPr>
            <a:endParaRPr lang="en-US"/>
          </a:p>
          <a:p>
            <a:endParaRPr lang="en-US"/>
          </a:p>
          <a:p>
            <a:endParaRPr lang="en-US"/>
          </a:p>
        </p:txBody>
      </p:sp>
      <p:sp>
        <p:nvSpPr>
          <p:cNvPr id="4" name="Date Placeholder 3"/>
          <p:cNvSpPr>
            <a:spLocks noGrp="1"/>
          </p:cNvSpPr>
          <p:nvPr>
            <p:ph type="dt" idx="1"/>
          </p:nvPr>
        </p:nvSpPr>
        <p:spPr/>
        <p:txBody>
          <a:bodyPr/>
          <a:lstStyle/>
          <a:p>
            <a:fld id="{1DF34805-1F01-4BDA-A8CA-FCEA2B4BC8D0}" type="datetime3">
              <a:rPr lang="en-US" smtClean="0"/>
              <a:pPr/>
              <a:t>2 August 2021</a:t>
            </a:fld>
            <a:endParaRPr lang="en-US"/>
          </a:p>
        </p:txBody>
      </p:sp>
      <p:sp>
        <p:nvSpPr>
          <p:cNvPr id="5" name="Slide Number Placeholder 4"/>
          <p:cNvSpPr>
            <a:spLocks noGrp="1"/>
          </p:cNvSpPr>
          <p:nvPr>
            <p:ph type="sldNum" sz="quarter" idx="5"/>
          </p:nvPr>
        </p:nvSpPr>
        <p:spPr/>
        <p:txBody>
          <a:bodyPr/>
          <a:lstStyle/>
          <a:p>
            <a:fld id="{CF5EBCF4-26FC-4F76-8DA1-52FDDC328D44}" type="slidenum">
              <a:rPr lang="en-US" smtClean="0"/>
              <a:pPr/>
              <a:t>39</a:t>
            </a:fld>
            <a:endParaRPr lang="en-US"/>
          </a:p>
        </p:txBody>
      </p:sp>
    </p:spTree>
    <p:extLst>
      <p:ext uri="{BB962C8B-B14F-4D97-AF65-F5344CB8AC3E}">
        <p14:creationId xmlns:p14="http://schemas.microsoft.com/office/powerpoint/2010/main" val="42868861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9138" y="558800"/>
            <a:ext cx="5584825" cy="3141663"/>
          </a:xfrm>
        </p:spPr>
      </p:sp>
      <p:sp>
        <p:nvSpPr>
          <p:cNvPr id="3" name="Notes Placeholder 2"/>
          <p:cNvSpPr>
            <a:spLocks noGrp="1"/>
          </p:cNvSpPr>
          <p:nvPr>
            <p:ph type="body" idx="1"/>
          </p:nvPr>
        </p:nvSpPr>
        <p:spPr>
          <a:xfrm>
            <a:off x="726798" y="4479827"/>
            <a:ext cx="5569504" cy="2339102"/>
          </a:xfrm>
        </p:spPr>
        <p:txBody>
          <a:bodyPr/>
          <a:lstStyle/>
          <a:p>
            <a:r>
              <a:rPr lang="en-US" dirty="0"/>
              <a:t>Talking Points:</a:t>
            </a:r>
          </a:p>
          <a:p>
            <a:endParaRPr lang="en-US" dirty="0"/>
          </a:p>
          <a:p>
            <a:r>
              <a:rPr lang="en-US" dirty="0"/>
              <a:t>If you have not already done so, there are two courses available in </a:t>
            </a:r>
            <a:r>
              <a:rPr lang="en-US" dirty="0" err="1"/>
              <a:t>mySpark</a:t>
            </a:r>
            <a:r>
              <a:rPr lang="en-US" dirty="0"/>
              <a:t> that are a must to have in your leader toolbelt. These courses will  not only set you up for success at Cardinal Health as a leader, but they will provide you with valuable tools and resources as well as networking opportunities to collaborate with other people leaders across Cardinal Health. </a:t>
            </a:r>
          </a:p>
          <a:p>
            <a:endParaRPr lang="en-US" dirty="0"/>
          </a:p>
          <a:p>
            <a:r>
              <a:rPr lang="en-US" dirty="0"/>
              <a:t>We highly encourage you to get registered for an offering made available to you before the end of the fiscal year. Your dedicated learning team will also be working to bring in more opportunities for these courses to be delivered to our manufacturing teams regionally. Stay tuned, but don’t wait, these seats fill up fast. If you see an opening grab it. </a:t>
            </a:r>
          </a:p>
        </p:txBody>
      </p:sp>
      <p:sp>
        <p:nvSpPr>
          <p:cNvPr id="4" name="Date Placeholder 3"/>
          <p:cNvSpPr>
            <a:spLocks noGrp="1"/>
          </p:cNvSpPr>
          <p:nvPr>
            <p:ph type="dt" idx="1"/>
          </p:nvPr>
        </p:nvSpPr>
        <p:spPr/>
        <p:txBody>
          <a:bodyPr/>
          <a:lstStyle/>
          <a:p>
            <a:fld id="{1DF34805-1F01-4BDA-A8CA-FCEA2B4BC8D0}" type="datetime3">
              <a:rPr lang="en-US" smtClean="0"/>
              <a:pPr/>
              <a:t>2 August 2021</a:t>
            </a:fld>
            <a:endParaRPr lang="en-US"/>
          </a:p>
        </p:txBody>
      </p:sp>
      <p:sp>
        <p:nvSpPr>
          <p:cNvPr id="5" name="Slide Number Placeholder 4"/>
          <p:cNvSpPr>
            <a:spLocks noGrp="1"/>
          </p:cNvSpPr>
          <p:nvPr>
            <p:ph type="sldNum" sz="quarter" idx="5"/>
          </p:nvPr>
        </p:nvSpPr>
        <p:spPr/>
        <p:txBody>
          <a:bodyPr/>
          <a:lstStyle/>
          <a:p>
            <a:fld id="{CF5EBCF4-26FC-4F76-8DA1-52FDDC328D44}" type="slidenum">
              <a:rPr lang="en-US" smtClean="0"/>
              <a:pPr/>
              <a:t>4</a:t>
            </a:fld>
            <a:endParaRPr lang="en-US"/>
          </a:p>
        </p:txBody>
      </p:sp>
    </p:spTree>
    <p:extLst>
      <p:ext uri="{BB962C8B-B14F-4D97-AF65-F5344CB8AC3E}">
        <p14:creationId xmlns:p14="http://schemas.microsoft.com/office/powerpoint/2010/main" val="278304439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9138" y="558800"/>
            <a:ext cx="5584825" cy="3141663"/>
          </a:xfrm>
        </p:spPr>
      </p:sp>
      <p:sp>
        <p:nvSpPr>
          <p:cNvPr id="3" name="Notes Placeholder 2"/>
          <p:cNvSpPr>
            <a:spLocks noGrp="1"/>
          </p:cNvSpPr>
          <p:nvPr>
            <p:ph type="body" idx="1"/>
          </p:nvPr>
        </p:nvSpPr>
        <p:spPr>
          <a:xfrm>
            <a:off x="726798" y="4479827"/>
            <a:ext cx="5569504" cy="6928050"/>
          </a:xfrm>
        </p:spPr>
        <p:txBody>
          <a:bodyPr/>
          <a:lstStyle/>
          <a:p>
            <a:r>
              <a:rPr lang="en-US" b="1" dirty="0"/>
              <a:t>Talking points:</a:t>
            </a:r>
          </a:p>
          <a:p>
            <a:endParaRPr lang="en-US" dirty="0"/>
          </a:p>
          <a:p>
            <a:r>
              <a:rPr lang="en-US" dirty="0"/>
              <a:t>Let’s look at the chart a different way. What leadership style or techniques can you use to move employees to that  Hi Directive, High Supportive quadrant at the top right?</a:t>
            </a:r>
          </a:p>
          <a:p>
            <a:endParaRPr lang="en-US" dirty="0"/>
          </a:p>
          <a:p>
            <a:pPr defTabSz="905530">
              <a:spcBef>
                <a:spcPts val="297"/>
              </a:spcBef>
              <a:spcAft>
                <a:spcPts val="297"/>
              </a:spcAft>
              <a:defRPr/>
            </a:pPr>
            <a:r>
              <a:rPr lang="en-US" b="0" dirty="0"/>
              <a:t>Low Will, Low Skill</a:t>
            </a:r>
          </a:p>
          <a:p>
            <a:pPr defTabSz="905530">
              <a:spcBef>
                <a:spcPts val="297"/>
              </a:spcBef>
              <a:spcAft>
                <a:spcPts val="297"/>
              </a:spcAft>
              <a:defRPr/>
            </a:pPr>
            <a:r>
              <a:rPr lang="en-US" b="0" dirty="0"/>
              <a:t>Give them tasks that are quick wins, must motivate them to want to do more, while also building their skills. </a:t>
            </a:r>
          </a:p>
          <a:p>
            <a:endParaRPr lang="en-US" b="0" dirty="0"/>
          </a:p>
          <a:p>
            <a:pPr defTabSz="905530">
              <a:spcBef>
                <a:spcPts val="297"/>
              </a:spcBef>
              <a:spcAft>
                <a:spcPts val="297"/>
              </a:spcAft>
              <a:defRPr/>
            </a:pPr>
            <a:r>
              <a:rPr lang="en-US" b="0" dirty="0"/>
              <a:t>Low Will, High Skill</a:t>
            </a:r>
          </a:p>
          <a:p>
            <a:pPr defTabSz="905530">
              <a:spcBef>
                <a:spcPts val="297"/>
              </a:spcBef>
              <a:spcAft>
                <a:spcPts val="297"/>
              </a:spcAft>
              <a:defRPr/>
            </a:pPr>
            <a:r>
              <a:rPr lang="en-US" b="0" dirty="0"/>
              <a:t>Direct the behaviors you want to see and reinforce with recognition for positive behavior</a:t>
            </a:r>
          </a:p>
          <a:p>
            <a:endParaRPr lang="en-US" b="0" dirty="0"/>
          </a:p>
          <a:p>
            <a:pPr defTabSz="905530">
              <a:spcBef>
                <a:spcPts val="297"/>
              </a:spcBef>
              <a:spcAft>
                <a:spcPts val="297"/>
              </a:spcAft>
              <a:defRPr/>
            </a:pPr>
            <a:r>
              <a:rPr lang="en-US" b="0" dirty="0"/>
              <a:t>High Will, Low Skill</a:t>
            </a:r>
          </a:p>
          <a:p>
            <a:pPr defTabSz="905530">
              <a:spcBef>
                <a:spcPts val="297"/>
              </a:spcBef>
              <a:spcAft>
                <a:spcPts val="297"/>
              </a:spcAft>
              <a:defRPr/>
            </a:pPr>
            <a:r>
              <a:rPr lang="en-US" b="0" dirty="0"/>
              <a:t>You will need to offer more support until these teammates build confidence in their abilities are able to self direct.</a:t>
            </a:r>
          </a:p>
          <a:p>
            <a:endParaRPr lang="en-US" b="0" dirty="0"/>
          </a:p>
          <a:p>
            <a:pPr defTabSz="905530">
              <a:spcBef>
                <a:spcPts val="297"/>
              </a:spcBef>
              <a:spcAft>
                <a:spcPts val="297"/>
              </a:spcAft>
              <a:defRPr/>
            </a:pPr>
            <a:r>
              <a:rPr lang="en-US" b="0" dirty="0"/>
              <a:t>High Will, High Skill</a:t>
            </a:r>
          </a:p>
          <a:p>
            <a:pPr defTabSz="905530">
              <a:spcBef>
                <a:spcPts val="297"/>
              </a:spcBef>
              <a:spcAft>
                <a:spcPts val="297"/>
              </a:spcAft>
              <a:defRPr/>
            </a:pPr>
            <a:r>
              <a:rPr lang="en-US" b="0" dirty="0"/>
              <a:t>You can use more of a Coaching style since they are already engaged, invested and have ownership.</a:t>
            </a:r>
          </a:p>
          <a:p>
            <a:endParaRPr lang="en-US" dirty="0"/>
          </a:p>
        </p:txBody>
      </p:sp>
      <p:sp>
        <p:nvSpPr>
          <p:cNvPr id="4" name="Date Placeholder 3"/>
          <p:cNvSpPr>
            <a:spLocks noGrp="1"/>
          </p:cNvSpPr>
          <p:nvPr>
            <p:ph type="dt" idx="1"/>
          </p:nvPr>
        </p:nvSpPr>
        <p:spPr/>
        <p:txBody>
          <a:bodyPr/>
          <a:lstStyle/>
          <a:p>
            <a:fld id="{1DF34805-1F01-4BDA-A8CA-FCEA2B4BC8D0}" type="datetime3">
              <a:rPr lang="en-US" smtClean="0"/>
              <a:pPr/>
              <a:t>2 August 2021</a:t>
            </a:fld>
            <a:endParaRPr lang="en-US"/>
          </a:p>
        </p:txBody>
      </p:sp>
      <p:sp>
        <p:nvSpPr>
          <p:cNvPr id="5" name="Slide Number Placeholder 4"/>
          <p:cNvSpPr>
            <a:spLocks noGrp="1"/>
          </p:cNvSpPr>
          <p:nvPr>
            <p:ph type="sldNum" sz="quarter" idx="5"/>
          </p:nvPr>
        </p:nvSpPr>
        <p:spPr/>
        <p:txBody>
          <a:bodyPr/>
          <a:lstStyle/>
          <a:p>
            <a:fld id="{CF5EBCF4-26FC-4F76-8DA1-52FDDC328D44}" type="slidenum">
              <a:rPr lang="en-US" smtClean="0"/>
              <a:pPr/>
              <a:t>40</a:t>
            </a:fld>
            <a:endParaRPr lang="en-US"/>
          </a:p>
        </p:txBody>
      </p:sp>
    </p:spTree>
    <p:extLst>
      <p:ext uri="{BB962C8B-B14F-4D97-AF65-F5344CB8AC3E}">
        <p14:creationId xmlns:p14="http://schemas.microsoft.com/office/powerpoint/2010/main" val="337429129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9138" y="558800"/>
            <a:ext cx="5584825" cy="3141663"/>
          </a:xfrm>
        </p:spPr>
      </p:sp>
      <p:sp>
        <p:nvSpPr>
          <p:cNvPr id="3" name="Notes Placeholder 2"/>
          <p:cNvSpPr>
            <a:spLocks noGrp="1"/>
          </p:cNvSpPr>
          <p:nvPr>
            <p:ph type="body" idx="1"/>
          </p:nvPr>
        </p:nvSpPr>
        <p:spPr>
          <a:xfrm>
            <a:off x="726798" y="4479827"/>
            <a:ext cx="5569504" cy="6928050"/>
          </a:xfrm>
        </p:spPr>
        <p:txBody>
          <a:bodyPr/>
          <a:lstStyle/>
          <a:p>
            <a:r>
              <a:rPr lang="en-US" b="1" dirty="0"/>
              <a:t>Talking points:</a:t>
            </a:r>
          </a:p>
          <a:p>
            <a:endParaRPr lang="en-US" dirty="0"/>
          </a:p>
          <a:p>
            <a:r>
              <a:rPr lang="en-US" dirty="0"/>
              <a:t>Here are things you can do for employees that fall into the various quadrants. </a:t>
            </a:r>
          </a:p>
          <a:p>
            <a:endParaRPr lang="en-US" dirty="0"/>
          </a:p>
          <a:p>
            <a:r>
              <a:rPr lang="en-US" b="1" dirty="0"/>
              <a:t>For Direct/Tell (Low Will, Low Skill)</a:t>
            </a:r>
          </a:p>
          <a:p>
            <a:pPr marL="169787" indent="-169787">
              <a:buFont typeface="Arial" panose="020B0604020202020204" pitchFamily="34" charset="0"/>
              <a:buChar char="•"/>
            </a:pPr>
            <a:r>
              <a:rPr lang="en-US" dirty="0"/>
              <a:t>Clear briefing, identify motives, develop vision for success</a:t>
            </a:r>
          </a:p>
          <a:p>
            <a:pPr marL="169787" indent="-169787">
              <a:buFont typeface="Arial" panose="020B0604020202020204" pitchFamily="34" charset="0"/>
              <a:buChar char="•"/>
            </a:pPr>
            <a:r>
              <a:rPr lang="en-US" dirty="0"/>
              <a:t>Structure quick wins, train/coach patiently</a:t>
            </a:r>
          </a:p>
          <a:p>
            <a:pPr marL="169787" indent="-169787">
              <a:buFont typeface="Arial" panose="020B0604020202020204" pitchFamily="34" charset="0"/>
              <a:buChar char="•"/>
            </a:pPr>
            <a:r>
              <a:rPr lang="en-US" dirty="0"/>
              <a:t>Supervise with frequent feedback and clear expectations</a:t>
            </a:r>
          </a:p>
          <a:p>
            <a:endParaRPr lang="en-US" dirty="0"/>
          </a:p>
          <a:p>
            <a:r>
              <a:rPr lang="en-US" b="1" dirty="0"/>
              <a:t>For Excite/Sell (Low Will, High Skill)</a:t>
            </a:r>
          </a:p>
          <a:p>
            <a:pPr marL="169787" indent="-169787">
              <a:buFont typeface="Arial" panose="020B0604020202020204" pitchFamily="34" charset="0"/>
              <a:buChar char="•"/>
            </a:pPr>
            <a:r>
              <a:rPr lang="en-US" dirty="0"/>
              <a:t>Identify reason for low will</a:t>
            </a:r>
          </a:p>
          <a:p>
            <a:pPr marL="169787" indent="-169787">
              <a:buFont typeface="Arial" panose="020B0604020202020204" pitchFamily="34" charset="0"/>
              <a:buChar char="•"/>
            </a:pPr>
            <a:r>
              <a:rPr lang="en-US" dirty="0"/>
              <a:t>Develop Intrinsic Motivation, incentives, and value alignment</a:t>
            </a:r>
          </a:p>
          <a:p>
            <a:pPr marL="169787" indent="-169787">
              <a:buFont typeface="Arial" panose="020B0604020202020204" pitchFamily="34" charset="0"/>
              <a:buChar char="•"/>
            </a:pPr>
            <a:r>
              <a:rPr lang="en-US" dirty="0"/>
              <a:t>Monitor and provide recognition to reinforce positive behavior</a:t>
            </a:r>
          </a:p>
          <a:p>
            <a:endParaRPr lang="en-US" dirty="0"/>
          </a:p>
          <a:p>
            <a:r>
              <a:rPr lang="en-US" b="1" dirty="0"/>
              <a:t>For Guide/Participate (High Will, Low Skill)</a:t>
            </a:r>
          </a:p>
          <a:p>
            <a:pPr marL="169787" indent="-169787">
              <a:buFont typeface="Arial" panose="020B0604020202020204" pitchFamily="34" charset="0"/>
              <a:buChar char="•"/>
            </a:pPr>
            <a:r>
              <a:rPr lang="en-US" dirty="0"/>
              <a:t>Reduce risks, obstacles, constraints</a:t>
            </a:r>
          </a:p>
          <a:p>
            <a:pPr marL="169787" indent="-169787">
              <a:buFont typeface="Arial" panose="020B0604020202020204" pitchFamily="34" charset="0"/>
              <a:buChar char="•"/>
            </a:pPr>
            <a:r>
              <a:rPr lang="en-US" dirty="0"/>
              <a:t>Provide tools, training, guidance, coaching feedback upfront</a:t>
            </a:r>
          </a:p>
          <a:p>
            <a:pPr marL="169787" indent="-169787">
              <a:buFont typeface="Arial" panose="020B0604020202020204" pitchFamily="34" charset="0"/>
              <a:buChar char="•"/>
            </a:pPr>
            <a:r>
              <a:rPr lang="en-US" dirty="0"/>
              <a:t>Relax control as progress is shown</a:t>
            </a:r>
          </a:p>
          <a:p>
            <a:endParaRPr lang="en-US" dirty="0"/>
          </a:p>
          <a:p>
            <a:r>
              <a:rPr lang="en-US" b="1" dirty="0"/>
              <a:t>Empower (High Will, High Skill)</a:t>
            </a:r>
          </a:p>
          <a:p>
            <a:pPr marL="169787" indent="-169787">
              <a:buFont typeface="Arial" panose="020B0604020202020204" pitchFamily="34" charset="0"/>
              <a:buChar char="•"/>
            </a:pPr>
            <a:r>
              <a:rPr lang="en-US" dirty="0"/>
              <a:t>Provide freedom in job methodology</a:t>
            </a:r>
          </a:p>
          <a:p>
            <a:pPr marL="169787" indent="-169787">
              <a:buFont typeface="Arial" panose="020B0604020202020204" pitchFamily="34" charset="0"/>
              <a:buChar char="•"/>
            </a:pPr>
            <a:r>
              <a:rPr lang="en-US" dirty="0"/>
              <a:t>Communicate trust and recognition</a:t>
            </a:r>
          </a:p>
          <a:p>
            <a:pPr marL="169787" indent="-169787">
              <a:buFont typeface="Arial" panose="020B0604020202020204" pitchFamily="34" charset="0"/>
              <a:buChar char="•"/>
            </a:pPr>
            <a:r>
              <a:rPr lang="en-US" dirty="0"/>
              <a:t>Develop stretch goals, broaden responsibilities, treat as “partner”</a:t>
            </a:r>
          </a:p>
          <a:p>
            <a:pPr marL="169787" indent="-169787" defTabSz="905530">
              <a:spcBef>
                <a:spcPts val="297"/>
              </a:spcBef>
              <a:spcAft>
                <a:spcPts val="297"/>
              </a:spcAft>
              <a:buFont typeface="Arial" panose="020B0604020202020204" pitchFamily="34" charset="0"/>
              <a:buChar char="•"/>
              <a:defRPr/>
            </a:pPr>
            <a:endParaRPr lang="en-US" dirty="0"/>
          </a:p>
          <a:p>
            <a:pPr marL="169787" indent="-169787" defTabSz="905530">
              <a:spcBef>
                <a:spcPts val="297"/>
              </a:spcBef>
              <a:spcAft>
                <a:spcPts val="297"/>
              </a:spcAft>
              <a:buFont typeface="Arial" panose="020B0604020202020204" pitchFamily="34" charset="0"/>
              <a:buChar char="•"/>
              <a:defRPr/>
            </a:pPr>
            <a:endParaRPr lang="en-US" dirty="0"/>
          </a:p>
          <a:p>
            <a:endParaRPr lang="en-US" dirty="0"/>
          </a:p>
          <a:p>
            <a:endParaRPr lang="en-US" dirty="0"/>
          </a:p>
        </p:txBody>
      </p:sp>
      <p:sp>
        <p:nvSpPr>
          <p:cNvPr id="4" name="Date Placeholder 3"/>
          <p:cNvSpPr>
            <a:spLocks noGrp="1"/>
          </p:cNvSpPr>
          <p:nvPr>
            <p:ph type="dt" idx="1"/>
          </p:nvPr>
        </p:nvSpPr>
        <p:spPr/>
        <p:txBody>
          <a:bodyPr/>
          <a:lstStyle/>
          <a:p>
            <a:fld id="{1DF34805-1F01-4BDA-A8CA-FCEA2B4BC8D0}" type="datetime3">
              <a:rPr lang="en-US" smtClean="0"/>
              <a:pPr/>
              <a:t>2 August 2021</a:t>
            </a:fld>
            <a:endParaRPr lang="en-US"/>
          </a:p>
        </p:txBody>
      </p:sp>
      <p:sp>
        <p:nvSpPr>
          <p:cNvPr id="5" name="Slide Number Placeholder 4"/>
          <p:cNvSpPr>
            <a:spLocks noGrp="1"/>
          </p:cNvSpPr>
          <p:nvPr>
            <p:ph type="sldNum" sz="quarter" idx="5"/>
          </p:nvPr>
        </p:nvSpPr>
        <p:spPr/>
        <p:txBody>
          <a:bodyPr/>
          <a:lstStyle/>
          <a:p>
            <a:fld id="{CF5EBCF4-26FC-4F76-8DA1-52FDDC328D44}" type="slidenum">
              <a:rPr lang="en-US" smtClean="0"/>
              <a:pPr/>
              <a:t>41</a:t>
            </a:fld>
            <a:endParaRPr lang="en-US"/>
          </a:p>
        </p:txBody>
      </p:sp>
    </p:spTree>
    <p:extLst>
      <p:ext uri="{BB962C8B-B14F-4D97-AF65-F5344CB8AC3E}">
        <p14:creationId xmlns:p14="http://schemas.microsoft.com/office/powerpoint/2010/main" val="128991434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9138" y="558800"/>
            <a:ext cx="5584825" cy="3141663"/>
          </a:xfrm>
        </p:spPr>
      </p:sp>
      <p:sp>
        <p:nvSpPr>
          <p:cNvPr id="3" name="Notes Placeholder 2"/>
          <p:cNvSpPr>
            <a:spLocks noGrp="1"/>
          </p:cNvSpPr>
          <p:nvPr>
            <p:ph type="body" idx="1"/>
          </p:nvPr>
        </p:nvSpPr>
        <p:spPr>
          <a:xfrm>
            <a:off x="726798" y="4479827"/>
            <a:ext cx="5569504" cy="907941"/>
          </a:xfrm>
        </p:spPr>
        <p:txBody>
          <a:bodyPr/>
          <a:lstStyle/>
          <a:p>
            <a:pPr defTabSz="905530">
              <a:spcBef>
                <a:spcPts val="297"/>
              </a:spcBef>
              <a:spcAft>
                <a:spcPts val="297"/>
              </a:spcAft>
              <a:defRPr/>
            </a:pPr>
            <a:r>
              <a:rPr lang="en-US" b="1"/>
              <a:t>Talking Points:</a:t>
            </a:r>
          </a:p>
          <a:p>
            <a:pPr defTabSz="905530">
              <a:spcBef>
                <a:spcPts val="297"/>
              </a:spcBef>
              <a:spcAft>
                <a:spcPts val="297"/>
              </a:spcAft>
              <a:defRPr/>
            </a:pPr>
            <a:endParaRPr lang="en-US" b="1"/>
          </a:p>
          <a:p>
            <a:pPr defTabSz="905530">
              <a:spcBef>
                <a:spcPts val="297"/>
              </a:spcBef>
              <a:spcAft>
                <a:spcPts val="297"/>
              </a:spcAft>
              <a:defRPr/>
            </a:pPr>
            <a:r>
              <a:rPr lang="en-US"/>
              <a:t>Our final and top component to ascension is “Mentoring’.</a:t>
            </a:r>
          </a:p>
          <a:p>
            <a:pPr defTabSz="905530">
              <a:spcBef>
                <a:spcPts val="297"/>
              </a:spcBef>
              <a:spcAft>
                <a:spcPts val="297"/>
              </a:spcAft>
              <a:defRPr/>
            </a:pPr>
            <a:r>
              <a:rPr lang="en-US"/>
              <a:t>   </a:t>
            </a:r>
          </a:p>
        </p:txBody>
      </p:sp>
      <p:sp>
        <p:nvSpPr>
          <p:cNvPr id="4" name="Date Placeholder 3"/>
          <p:cNvSpPr>
            <a:spLocks noGrp="1"/>
          </p:cNvSpPr>
          <p:nvPr>
            <p:ph type="dt" idx="1"/>
          </p:nvPr>
        </p:nvSpPr>
        <p:spPr/>
        <p:txBody>
          <a:bodyPr/>
          <a:lstStyle/>
          <a:p>
            <a:pPr defTabSz="905530">
              <a:defRPr/>
            </a:pPr>
            <a:fld id="{1DF34805-1F01-4BDA-A8CA-FCEA2B4BC8D0}" type="datetime3">
              <a:rPr lang="en-US">
                <a:solidFill>
                  <a:srgbClr val="000000"/>
                </a:solidFill>
                <a:latin typeface="Arial"/>
              </a:rPr>
              <a:pPr defTabSz="905530">
                <a:defRPr/>
              </a:pPr>
              <a:t>2 August 2021</a:t>
            </a:fld>
            <a:endParaRPr lang="en-US">
              <a:solidFill>
                <a:srgbClr val="000000"/>
              </a:solidFill>
              <a:latin typeface="Arial"/>
            </a:endParaRPr>
          </a:p>
        </p:txBody>
      </p:sp>
      <p:sp>
        <p:nvSpPr>
          <p:cNvPr id="5" name="Slide Number Placeholder 4"/>
          <p:cNvSpPr>
            <a:spLocks noGrp="1"/>
          </p:cNvSpPr>
          <p:nvPr>
            <p:ph type="sldNum" sz="quarter" idx="5"/>
          </p:nvPr>
        </p:nvSpPr>
        <p:spPr/>
        <p:txBody>
          <a:bodyPr/>
          <a:lstStyle/>
          <a:p>
            <a:pPr defTabSz="905530">
              <a:defRPr/>
            </a:pPr>
            <a:fld id="{CF5EBCF4-26FC-4F76-8DA1-52FDDC328D44}" type="slidenum">
              <a:rPr lang="en-US">
                <a:solidFill>
                  <a:srgbClr val="000000"/>
                </a:solidFill>
                <a:latin typeface="Arial"/>
              </a:rPr>
              <a:pPr defTabSz="905530">
                <a:defRPr/>
              </a:pPr>
              <a:t>42</a:t>
            </a:fld>
            <a:endParaRPr lang="en-US">
              <a:solidFill>
                <a:srgbClr val="000000"/>
              </a:solidFill>
              <a:latin typeface="Arial"/>
            </a:endParaRPr>
          </a:p>
        </p:txBody>
      </p:sp>
    </p:spTree>
    <p:extLst>
      <p:ext uri="{BB962C8B-B14F-4D97-AF65-F5344CB8AC3E}">
        <p14:creationId xmlns:p14="http://schemas.microsoft.com/office/powerpoint/2010/main" val="50921721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9138" y="558800"/>
            <a:ext cx="5584825" cy="3141663"/>
          </a:xfrm>
        </p:spPr>
      </p:sp>
      <p:sp>
        <p:nvSpPr>
          <p:cNvPr id="3" name="Notes Placeholder 2"/>
          <p:cNvSpPr>
            <a:spLocks noGrp="1"/>
          </p:cNvSpPr>
          <p:nvPr>
            <p:ph type="body" idx="1"/>
          </p:nvPr>
        </p:nvSpPr>
        <p:spPr>
          <a:xfrm>
            <a:off x="726798" y="4479827"/>
            <a:ext cx="5569504" cy="1077218"/>
          </a:xfrm>
        </p:spPr>
        <p:txBody>
          <a:bodyPr/>
          <a:lstStyle/>
          <a:p>
            <a:r>
              <a:rPr lang="en-US" b="1"/>
              <a:t>Talking Points:</a:t>
            </a:r>
          </a:p>
          <a:p>
            <a:endParaRPr lang="en-US" b="1"/>
          </a:p>
          <a:p>
            <a:r>
              <a:rPr lang="en-US"/>
              <a:t>Mentoring is a relationship between the mentee and mentor. The mentor is a friend, counselor and role model exhibiting behaviors the mentee desires to pattern. </a:t>
            </a:r>
          </a:p>
          <a:p>
            <a:r>
              <a:rPr lang="en-US"/>
              <a:t>This relationship is built over time with mutual respect.   </a:t>
            </a:r>
          </a:p>
        </p:txBody>
      </p:sp>
      <p:sp>
        <p:nvSpPr>
          <p:cNvPr id="4" name="Date Placeholder 3"/>
          <p:cNvSpPr>
            <a:spLocks noGrp="1"/>
          </p:cNvSpPr>
          <p:nvPr>
            <p:ph type="dt" idx="1"/>
          </p:nvPr>
        </p:nvSpPr>
        <p:spPr/>
        <p:txBody>
          <a:bodyPr/>
          <a:lstStyle/>
          <a:p>
            <a:fld id="{1DF34805-1F01-4BDA-A8CA-FCEA2B4BC8D0}" type="datetime3">
              <a:rPr lang="en-US" smtClean="0"/>
              <a:pPr/>
              <a:t>2 August 2021</a:t>
            </a:fld>
            <a:endParaRPr lang="en-US"/>
          </a:p>
        </p:txBody>
      </p:sp>
      <p:sp>
        <p:nvSpPr>
          <p:cNvPr id="5" name="Slide Number Placeholder 4"/>
          <p:cNvSpPr>
            <a:spLocks noGrp="1"/>
          </p:cNvSpPr>
          <p:nvPr>
            <p:ph type="sldNum" sz="quarter" idx="5"/>
          </p:nvPr>
        </p:nvSpPr>
        <p:spPr/>
        <p:txBody>
          <a:bodyPr/>
          <a:lstStyle/>
          <a:p>
            <a:fld id="{CF5EBCF4-26FC-4F76-8DA1-52FDDC328D44}" type="slidenum">
              <a:rPr lang="en-US" smtClean="0"/>
              <a:pPr/>
              <a:t>43</a:t>
            </a:fld>
            <a:endParaRPr lang="en-US"/>
          </a:p>
        </p:txBody>
      </p:sp>
    </p:spTree>
    <p:extLst>
      <p:ext uri="{BB962C8B-B14F-4D97-AF65-F5344CB8AC3E}">
        <p14:creationId xmlns:p14="http://schemas.microsoft.com/office/powerpoint/2010/main" val="138244282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9138" y="558800"/>
            <a:ext cx="5584825" cy="3141663"/>
          </a:xfrm>
        </p:spPr>
      </p:sp>
      <p:sp>
        <p:nvSpPr>
          <p:cNvPr id="3" name="Notes Placeholder 2"/>
          <p:cNvSpPr>
            <a:spLocks noGrp="1"/>
          </p:cNvSpPr>
          <p:nvPr>
            <p:ph type="body" idx="1"/>
          </p:nvPr>
        </p:nvSpPr>
        <p:spPr>
          <a:xfrm>
            <a:off x="726798" y="4479827"/>
            <a:ext cx="5569504" cy="1831271"/>
          </a:xfrm>
        </p:spPr>
        <p:txBody>
          <a:bodyPr/>
          <a:lstStyle/>
          <a:p>
            <a:r>
              <a:rPr lang="en-US" b="1" i="0">
                <a:solidFill>
                  <a:srgbClr val="202124"/>
                </a:solidFill>
                <a:effectLst/>
                <a:latin typeface="Roboto" panose="02000000000000000000" pitchFamily="2" charset="0"/>
              </a:rPr>
              <a:t>Talking Points:</a:t>
            </a:r>
          </a:p>
          <a:p>
            <a:endParaRPr lang="en-US" b="1" i="0">
              <a:solidFill>
                <a:srgbClr val="202124"/>
              </a:solidFill>
              <a:effectLst/>
              <a:latin typeface="Roboto" panose="02000000000000000000" pitchFamily="2" charset="0"/>
            </a:endParaRPr>
          </a:p>
          <a:p>
            <a:r>
              <a:rPr lang="en-US" b="1" i="0">
                <a:solidFill>
                  <a:srgbClr val="202124"/>
                </a:solidFill>
                <a:effectLst/>
                <a:latin typeface="Roboto" panose="02000000000000000000" pitchFamily="2" charset="0"/>
              </a:rPr>
              <a:t>Mentoring</a:t>
            </a:r>
            <a:r>
              <a:rPr lang="en-US" b="0" i="0">
                <a:solidFill>
                  <a:srgbClr val="202124"/>
                </a:solidFill>
                <a:effectLst/>
                <a:latin typeface="Roboto" panose="02000000000000000000" pitchFamily="2" charset="0"/>
              </a:rPr>
              <a:t> is a long-term process based on mutual trust and respect. </a:t>
            </a:r>
            <a:r>
              <a:rPr lang="en-US" b="1" i="0">
                <a:solidFill>
                  <a:srgbClr val="202124"/>
                </a:solidFill>
                <a:effectLst/>
                <a:latin typeface="Roboto" panose="02000000000000000000" pitchFamily="2" charset="0"/>
              </a:rPr>
              <a:t>Coaching</a:t>
            </a:r>
            <a:r>
              <a:rPr lang="en-US" b="0" i="0">
                <a:solidFill>
                  <a:srgbClr val="202124"/>
                </a:solidFill>
                <a:effectLst/>
                <a:latin typeface="Roboto" panose="02000000000000000000" pitchFamily="2" charset="0"/>
              </a:rPr>
              <a:t>, on the other hand, is for a short period of time. </a:t>
            </a:r>
            <a:r>
              <a:rPr lang="en-US" b="1" i="0">
                <a:solidFill>
                  <a:srgbClr val="202124"/>
                </a:solidFill>
                <a:effectLst/>
                <a:latin typeface="Roboto" panose="02000000000000000000" pitchFamily="2" charset="0"/>
              </a:rPr>
              <a:t>Mentoring</a:t>
            </a:r>
            <a:r>
              <a:rPr lang="en-US" b="0" i="0">
                <a:solidFill>
                  <a:srgbClr val="202124"/>
                </a:solidFill>
                <a:effectLst/>
                <a:latin typeface="Roboto" panose="02000000000000000000" pitchFamily="2" charset="0"/>
              </a:rPr>
              <a:t> is more focused on creating an informal association </a:t>
            </a:r>
            <a:r>
              <a:rPr lang="en-US" b="1" i="0">
                <a:solidFill>
                  <a:srgbClr val="202124"/>
                </a:solidFill>
                <a:effectLst/>
                <a:latin typeface="Roboto" panose="02000000000000000000" pitchFamily="2" charset="0"/>
              </a:rPr>
              <a:t>between</a:t>
            </a:r>
            <a:r>
              <a:rPr lang="en-US" b="0" i="0">
                <a:solidFill>
                  <a:srgbClr val="202124"/>
                </a:solidFill>
                <a:effectLst/>
                <a:latin typeface="Roboto" panose="02000000000000000000" pitchFamily="2" charset="0"/>
              </a:rPr>
              <a:t> the </a:t>
            </a:r>
            <a:r>
              <a:rPr lang="en-US" b="1" i="0">
                <a:solidFill>
                  <a:srgbClr val="202124"/>
                </a:solidFill>
                <a:effectLst/>
                <a:latin typeface="Roboto" panose="02000000000000000000" pitchFamily="2" charset="0"/>
              </a:rPr>
              <a:t>mentor</a:t>
            </a:r>
            <a:r>
              <a:rPr lang="en-US" b="0" i="0">
                <a:solidFill>
                  <a:srgbClr val="202124"/>
                </a:solidFill>
                <a:effectLst/>
                <a:latin typeface="Roboto" panose="02000000000000000000" pitchFamily="2" charset="0"/>
              </a:rPr>
              <a:t> and mentee, whereas </a:t>
            </a:r>
            <a:r>
              <a:rPr lang="en-US" b="1" i="0">
                <a:solidFill>
                  <a:srgbClr val="202124"/>
                </a:solidFill>
                <a:effectLst/>
                <a:latin typeface="Roboto" panose="02000000000000000000" pitchFamily="2" charset="0"/>
              </a:rPr>
              <a:t>coaching</a:t>
            </a:r>
            <a:r>
              <a:rPr lang="en-US" b="0" i="0">
                <a:solidFill>
                  <a:srgbClr val="202124"/>
                </a:solidFill>
                <a:effectLst/>
                <a:latin typeface="Roboto" panose="02000000000000000000" pitchFamily="2" charset="0"/>
              </a:rPr>
              <a:t> follows a more structured and formal approach.</a:t>
            </a:r>
          </a:p>
          <a:p>
            <a:endParaRPr lang="en-US" b="0" i="0">
              <a:solidFill>
                <a:srgbClr val="202124"/>
              </a:solidFill>
              <a:effectLst/>
              <a:latin typeface="Roboto" panose="02000000000000000000" pitchFamily="2" charset="0"/>
            </a:endParaRPr>
          </a:p>
          <a:p>
            <a:r>
              <a:rPr lang="en-US" b="0" i="0">
                <a:solidFill>
                  <a:srgbClr val="202124"/>
                </a:solidFill>
                <a:effectLst/>
                <a:latin typeface="Roboto" panose="02000000000000000000" pitchFamily="2" charset="0"/>
              </a:rPr>
              <a:t>Cardinal Health offers both informal and formal mentoring programs. Let’s take a look at the Mentee and Mentor relationship.</a:t>
            </a:r>
            <a:endParaRPr lang="en-US"/>
          </a:p>
        </p:txBody>
      </p:sp>
      <p:sp>
        <p:nvSpPr>
          <p:cNvPr id="4" name="Date Placeholder 3"/>
          <p:cNvSpPr>
            <a:spLocks noGrp="1"/>
          </p:cNvSpPr>
          <p:nvPr>
            <p:ph type="dt" idx="1"/>
          </p:nvPr>
        </p:nvSpPr>
        <p:spPr/>
        <p:txBody>
          <a:bodyPr/>
          <a:lstStyle/>
          <a:p>
            <a:fld id="{1DF34805-1F01-4BDA-A8CA-FCEA2B4BC8D0}" type="datetime3">
              <a:rPr lang="en-US" smtClean="0"/>
              <a:pPr/>
              <a:t>2 August 2021</a:t>
            </a:fld>
            <a:endParaRPr lang="en-US"/>
          </a:p>
        </p:txBody>
      </p:sp>
      <p:sp>
        <p:nvSpPr>
          <p:cNvPr id="5" name="Slide Number Placeholder 4"/>
          <p:cNvSpPr>
            <a:spLocks noGrp="1"/>
          </p:cNvSpPr>
          <p:nvPr>
            <p:ph type="sldNum" sz="quarter" idx="5"/>
          </p:nvPr>
        </p:nvSpPr>
        <p:spPr/>
        <p:txBody>
          <a:bodyPr/>
          <a:lstStyle/>
          <a:p>
            <a:fld id="{CF5EBCF4-26FC-4F76-8DA1-52FDDC328D44}" type="slidenum">
              <a:rPr lang="en-US" smtClean="0"/>
              <a:pPr/>
              <a:t>44</a:t>
            </a:fld>
            <a:endParaRPr lang="en-US"/>
          </a:p>
        </p:txBody>
      </p:sp>
    </p:spTree>
    <p:extLst>
      <p:ext uri="{BB962C8B-B14F-4D97-AF65-F5344CB8AC3E}">
        <p14:creationId xmlns:p14="http://schemas.microsoft.com/office/powerpoint/2010/main" val="24545319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9138" y="558800"/>
            <a:ext cx="5584825" cy="3141663"/>
          </a:xfrm>
        </p:spPr>
      </p:sp>
      <p:sp>
        <p:nvSpPr>
          <p:cNvPr id="3" name="Notes Placeholder 2"/>
          <p:cNvSpPr>
            <a:spLocks noGrp="1"/>
          </p:cNvSpPr>
          <p:nvPr>
            <p:ph type="body" idx="1"/>
          </p:nvPr>
        </p:nvSpPr>
        <p:spPr>
          <a:xfrm>
            <a:off x="726798" y="4479827"/>
            <a:ext cx="5569504" cy="2831544"/>
          </a:xfrm>
        </p:spPr>
        <p:txBody>
          <a:bodyPr/>
          <a:lstStyle/>
          <a:p>
            <a:r>
              <a:rPr lang="en-US"/>
              <a:t>Refer to the bullets on the slide.  Emphasize that the mentee owns the relationship and is expected to take the initiative by scheduling the meetings and coming to the meetings with an agenda for the mentoring discussion.</a:t>
            </a:r>
          </a:p>
          <a:p>
            <a:endParaRPr lang="en-US"/>
          </a:p>
          <a:p>
            <a:r>
              <a:rPr lang="en-US" b="1"/>
              <a:t>Talking Points:</a:t>
            </a:r>
          </a:p>
          <a:p>
            <a:endParaRPr lang="en-US"/>
          </a:p>
          <a:p>
            <a:r>
              <a:rPr lang="en-US"/>
              <a:t>Keep in mind that to have success in any relationship, each person must do their part.  To get the most out of a mentoring relationship, the mentor and mentee must follow through on their respective responsibilities.</a:t>
            </a:r>
          </a:p>
          <a:p>
            <a:endParaRPr lang="en-US"/>
          </a:p>
          <a:p>
            <a:r>
              <a:rPr lang="en-US"/>
              <a:t>The mentor is working in service to the mentee.  Therefore, the mentee must take the initiative by identifying their development goals and clarifying how they’d like the mentor to help them achieve those desired outcomes.  The mentee is expected to schedule the meetings and come prepare with an agenda for their time together.  </a:t>
            </a:r>
          </a:p>
        </p:txBody>
      </p:sp>
      <p:sp>
        <p:nvSpPr>
          <p:cNvPr id="4" name="Date Placeholder 3"/>
          <p:cNvSpPr>
            <a:spLocks noGrp="1"/>
          </p:cNvSpPr>
          <p:nvPr>
            <p:ph type="dt" idx="1"/>
          </p:nvPr>
        </p:nvSpPr>
        <p:spPr/>
        <p:txBody>
          <a:bodyPr/>
          <a:lstStyle/>
          <a:p>
            <a:pPr defTabSz="905530">
              <a:defRPr/>
            </a:pPr>
            <a:fld id="{1DF34805-1F01-4BDA-A8CA-FCEA2B4BC8D0}" type="datetime3">
              <a:rPr lang="en-US">
                <a:solidFill>
                  <a:srgbClr val="000000"/>
                </a:solidFill>
                <a:latin typeface="Arial"/>
              </a:rPr>
              <a:pPr defTabSz="905530">
                <a:defRPr/>
              </a:pPr>
              <a:t>2 August 2021</a:t>
            </a:fld>
            <a:endParaRPr lang="en-US">
              <a:solidFill>
                <a:srgbClr val="000000"/>
              </a:solidFill>
              <a:latin typeface="Arial"/>
            </a:endParaRPr>
          </a:p>
        </p:txBody>
      </p:sp>
      <p:sp>
        <p:nvSpPr>
          <p:cNvPr id="5" name="Slide Number Placeholder 4"/>
          <p:cNvSpPr>
            <a:spLocks noGrp="1"/>
          </p:cNvSpPr>
          <p:nvPr>
            <p:ph type="sldNum" sz="quarter" idx="5"/>
          </p:nvPr>
        </p:nvSpPr>
        <p:spPr/>
        <p:txBody>
          <a:bodyPr/>
          <a:lstStyle/>
          <a:p>
            <a:pPr defTabSz="905530">
              <a:defRPr/>
            </a:pPr>
            <a:fld id="{CF5EBCF4-26FC-4F76-8DA1-52FDDC328D44}" type="slidenum">
              <a:rPr lang="en-US">
                <a:solidFill>
                  <a:srgbClr val="000000"/>
                </a:solidFill>
                <a:latin typeface="Arial"/>
              </a:rPr>
              <a:pPr defTabSz="905530">
                <a:defRPr/>
              </a:pPr>
              <a:t>45</a:t>
            </a:fld>
            <a:endParaRPr lang="en-US">
              <a:solidFill>
                <a:srgbClr val="000000"/>
              </a:solidFill>
              <a:latin typeface="Arial"/>
            </a:endParaRPr>
          </a:p>
        </p:txBody>
      </p:sp>
    </p:spTree>
    <p:extLst>
      <p:ext uri="{BB962C8B-B14F-4D97-AF65-F5344CB8AC3E}">
        <p14:creationId xmlns:p14="http://schemas.microsoft.com/office/powerpoint/2010/main" val="343865175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9138" y="558800"/>
            <a:ext cx="5584825" cy="3141663"/>
          </a:xfrm>
        </p:spPr>
      </p:sp>
      <p:sp>
        <p:nvSpPr>
          <p:cNvPr id="3" name="Notes Placeholder 2"/>
          <p:cNvSpPr>
            <a:spLocks noGrp="1"/>
          </p:cNvSpPr>
          <p:nvPr>
            <p:ph type="body" idx="1"/>
          </p:nvPr>
        </p:nvSpPr>
        <p:spPr>
          <a:xfrm>
            <a:off x="726798" y="4479827"/>
            <a:ext cx="5569504" cy="3016210"/>
          </a:xfrm>
        </p:spPr>
        <p:txBody>
          <a:bodyPr/>
          <a:lstStyle/>
          <a:p>
            <a:r>
              <a:rPr lang="en-US" b="1" dirty="0"/>
              <a:t>Talking Points:</a:t>
            </a:r>
          </a:p>
          <a:p>
            <a:endParaRPr lang="en-US" dirty="0"/>
          </a:p>
          <a:p>
            <a:r>
              <a:rPr lang="en-US" dirty="0"/>
              <a:t>The mentor also has responsibilities.  Mentoring is a commitment, so mentors are expected to make themselves available.  It’s most helpful when the mentee schedules regular meetings in advance.  One of the most valuable aspect of being a mentor is to provide a safe environment for open and honest conversation. Be a non-judgmental listener.  Encourage and build the mentee’s self-awareness by asking questions that broaden the mentee’s perspective.  A mentor is not expected to know everything.  By introducing your mentee to others who may expertise that you don’t have, a mentor can assist the mentee is expanding their network.</a:t>
            </a:r>
          </a:p>
          <a:p>
            <a:endParaRPr lang="en-US" dirty="0"/>
          </a:p>
          <a:p>
            <a:r>
              <a:rPr lang="en-US" dirty="0"/>
              <a:t>As we go through Manufacturing Excellence, we will identify employees who could benefit from finding a mentor/mentee relationship. If employees are interested in the Cardinal Health mentorship program that spans across the organization and is not specific to just manufacturing, please see the information made available through the </a:t>
            </a:r>
            <a:r>
              <a:rPr lang="en-US" b="1" dirty="0"/>
              <a:t>Manufacturing Excellence Leadership Playlist </a:t>
            </a:r>
            <a:r>
              <a:rPr lang="en-US" dirty="0"/>
              <a:t>found in </a:t>
            </a:r>
            <a:r>
              <a:rPr lang="en-US" dirty="0" err="1"/>
              <a:t>mySpark</a:t>
            </a:r>
            <a:r>
              <a:rPr lang="en-US" dirty="0"/>
              <a:t>. </a:t>
            </a:r>
          </a:p>
        </p:txBody>
      </p:sp>
      <p:sp>
        <p:nvSpPr>
          <p:cNvPr id="4" name="Date Placeholder 3"/>
          <p:cNvSpPr>
            <a:spLocks noGrp="1"/>
          </p:cNvSpPr>
          <p:nvPr>
            <p:ph type="dt" idx="1"/>
          </p:nvPr>
        </p:nvSpPr>
        <p:spPr/>
        <p:txBody>
          <a:bodyPr/>
          <a:lstStyle/>
          <a:p>
            <a:pPr defTabSz="905530">
              <a:defRPr/>
            </a:pPr>
            <a:fld id="{1DF34805-1F01-4BDA-A8CA-FCEA2B4BC8D0}" type="datetime3">
              <a:rPr lang="en-US">
                <a:solidFill>
                  <a:srgbClr val="000000"/>
                </a:solidFill>
                <a:latin typeface="Arial"/>
              </a:rPr>
              <a:pPr defTabSz="905530">
                <a:defRPr/>
              </a:pPr>
              <a:t>2 August 2021</a:t>
            </a:fld>
            <a:endParaRPr lang="en-US">
              <a:solidFill>
                <a:srgbClr val="000000"/>
              </a:solidFill>
              <a:latin typeface="Arial"/>
            </a:endParaRPr>
          </a:p>
        </p:txBody>
      </p:sp>
      <p:sp>
        <p:nvSpPr>
          <p:cNvPr id="5" name="Slide Number Placeholder 4"/>
          <p:cNvSpPr>
            <a:spLocks noGrp="1"/>
          </p:cNvSpPr>
          <p:nvPr>
            <p:ph type="sldNum" sz="quarter" idx="5"/>
          </p:nvPr>
        </p:nvSpPr>
        <p:spPr/>
        <p:txBody>
          <a:bodyPr/>
          <a:lstStyle/>
          <a:p>
            <a:pPr defTabSz="905530">
              <a:defRPr/>
            </a:pPr>
            <a:fld id="{CF5EBCF4-26FC-4F76-8DA1-52FDDC328D44}" type="slidenum">
              <a:rPr lang="en-US">
                <a:solidFill>
                  <a:srgbClr val="000000"/>
                </a:solidFill>
                <a:latin typeface="Arial"/>
              </a:rPr>
              <a:pPr defTabSz="905530">
                <a:defRPr/>
              </a:pPr>
              <a:t>46</a:t>
            </a:fld>
            <a:endParaRPr lang="en-US">
              <a:solidFill>
                <a:srgbClr val="000000"/>
              </a:solidFill>
              <a:latin typeface="Arial"/>
            </a:endParaRPr>
          </a:p>
        </p:txBody>
      </p:sp>
    </p:spTree>
    <p:extLst>
      <p:ext uri="{BB962C8B-B14F-4D97-AF65-F5344CB8AC3E}">
        <p14:creationId xmlns:p14="http://schemas.microsoft.com/office/powerpoint/2010/main" val="126180944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9138" y="558800"/>
            <a:ext cx="5584825" cy="3141663"/>
          </a:xfrm>
        </p:spPr>
      </p:sp>
      <p:sp>
        <p:nvSpPr>
          <p:cNvPr id="3" name="Notes Placeholder 2"/>
          <p:cNvSpPr>
            <a:spLocks noGrp="1"/>
          </p:cNvSpPr>
          <p:nvPr>
            <p:ph type="body" idx="1"/>
          </p:nvPr>
        </p:nvSpPr>
        <p:spPr>
          <a:xfrm>
            <a:off x="726798" y="4479827"/>
            <a:ext cx="5569504" cy="1831271"/>
          </a:xfrm>
        </p:spPr>
        <p:txBody>
          <a:bodyPr/>
          <a:lstStyle/>
          <a:p>
            <a:r>
              <a:rPr lang="en-US" dirty="0" err="1"/>
              <a:t>mySpark</a:t>
            </a:r>
            <a:r>
              <a:rPr lang="en-US" dirty="0"/>
              <a:t> has a lot of valuable resources. Look for the </a:t>
            </a:r>
            <a:r>
              <a:rPr lang="en-US" b="1" dirty="0"/>
              <a:t>Manufacturing Excellence Leadership Playlist </a:t>
            </a:r>
            <a:r>
              <a:rPr lang="en-US" dirty="0"/>
              <a:t>by Searching the catalog for courses we have identified. Or search keywords like: Coaching, Feedback, Behaviors, Leadership, Communication. </a:t>
            </a:r>
          </a:p>
          <a:p>
            <a:endParaRPr lang="en-US" dirty="0"/>
          </a:p>
          <a:p>
            <a:r>
              <a:rPr lang="en-US" dirty="0"/>
              <a:t>There are a lot of great professional development opportunities to build upon your skills available. </a:t>
            </a:r>
          </a:p>
          <a:p>
            <a:endParaRPr lang="en-US" dirty="0"/>
          </a:p>
          <a:p>
            <a:r>
              <a:rPr lang="en-US" dirty="0"/>
              <a:t>If you need any assistance, please reach out to the Manufacturing Learning &amp; Development Academy. Their contact information is on the next slide. </a:t>
            </a:r>
          </a:p>
        </p:txBody>
      </p:sp>
      <p:sp>
        <p:nvSpPr>
          <p:cNvPr id="4" name="Date Placeholder 3"/>
          <p:cNvSpPr>
            <a:spLocks noGrp="1"/>
          </p:cNvSpPr>
          <p:nvPr>
            <p:ph type="dt" idx="1"/>
          </p:nvPr>
        </p:nvSpPr>
        <p:spPr/>
        <p:txBody>
          <a:bodyPr/>
          <a:lstStyle/>
          <a:p>
            <a:fld id="{1DF34805-1F01-4BDA-A8CA-FCEA2B4BC8D0}" type="datetime3">
              <a:rPr lang="en-US" smtClean="0"/>
              <a:pPr/>
              <a:t>2 August 2021</a:t>
            </a:fld>
            <a:endParaRPr lang="en-US"/>
          </a:p>
        </p:txBody>
      </p:sp>
      <p:sp>
        <p:nvSpPr>
          <p:cNvPr id="5" name="Slide Number Placeholder 4"/>
          <p:cNvSpPr>
            <a:spLocks noGrp="1"/>
          </p:cNvSpPr>
          <p:nvPr>
            <p:ph type="sldNum" sz="quarter" idx="5"/>
          </p:nvPr>
        </p:nvSpPr>
        <p:spPr/>
        <p:txBody>
          <a:bodyPr/>
          <a:lstStyle/>
          <a:p>
            <a:fld id="{CF5EBCF4-26FC-4F76-8DA1-52FDDC328D44}" type="slidenum">
              <a:rPr lang="en-US" smtClean="0"/>
              <a:pPr/>
              <a:t>47</a:t>
            </a:fld>
            <a:endParaRPr lang="en-US"/>
          </a:p>
        </p:txBody>
      </p:sp>
    </p:spTree>
    <p:extLst>
      <p:ext uri="{BB962C8B-B14F-4D97-AF65-F5344CB8AC3E}">
        <p14:creationId xmlns:p14="http://schemas.microsoft.com/office/powerpoint/2010/main" val="73284937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9138" y="558800"/>
            <a:ext cx="5584825" cy="3141663"/>
          </a:xfrm>
        </p:spPr>
      </p:sp>
      <p:sp>
        <p:nvSpPr>
          <p:cNvPr id="3" name="Notes Placeholder 2"/>
          <p:cNvSpPr>
            <a:spLocks noGrp="1"/>
          </p:cNvSpPr>
          <p:nvPr>
            <p:ph type="body" idx="1"/>
          </p:nvPr>
        </p:nvSpPr>
        <p:spPr>
          <a:xfrm>
            <a:off x="726798" y="4479827"/>
            <a:ext cx="5569504" cy="4216539"/>
          </a:xfrm>
        </p:spPr>
        <p:txBody>
          <a:bodyPr/>
          <a:lstStyle/>
          <a:p>
            <a:r>
              <a:rPr lang="en-US" dirty="0"/>
              <a:t>Talking Points: </a:t>
            </a:r>
          </a:p>
          <a:p>
            <a:endParaRPr lang="en-US" dirty="0"/>
          </a:p>
          <a:p>
            <a:pPr marL="339574" indent="-339574">
              <a:spcBef>
                <a:spcPts val="297"/>
              </a:spcBef>
              <a:spcAft>
                <a:spcPts val="297"/>
              </a:spcAft>
              <a:buFont typeface="Arial" panose="020B0604020202020204" pitchFamily="34" charset="0"/>
              <a:buChar char="•"/>
            </a:pPr>
            <a:r>
              <a:rPr lang="en-US" dirty="0"/>
              <a:t>Lead by Example, your teams look to you for not only direction but the tone you set. </a:t>
            </a:r>
          </a:p>
          <a:p>
            <a:pPr marL="339574" indent="-339574">
              <a:spcBef>
                <a:spcPts val="297"/>
              </a:spcBef>
              <a:spcAft>
                <a:spcPts val="297"/>
              </a:spcAft>
              <a:buFont typeface="Arial" panose="020B0604020202020204" pitchFamily="34" charset="0"/>
              <a:buChar char="•"/>
            </a:pPr>
            <a:r>
              <a:rPr lang="en-US" dirty="0"/>
              <a:t>Create a safe, inclusive environment in which your teammates will be successful and can excel in an ever-changing environment. </a:t>
            </a:r>
          </a:p>
          <a:p>
            <a:pPr marL="339574" indent="-339574">
              <a:spcBef>
                <a:spcPts val="297"/>
              </a:spcBef>
              <a:spcAft>
                <a:spcPts val="297"/>
              </a:spcAft>
              <a:buFont typeface="Arial" panose="020B0604020202020204" pitchFamily="34" charset="0"/>
              <a:buChar char="•"/>
            </a:pPr>
            <a:r>
              <a:rPr lang="en-US" dirty="0"/>
              <a:t>Drive consistency, ideation, solutions that increase quality, safety, and productivity. </a:t>
            </a:r>
          </a:p>
          <a:p>
            <a:pPr marL="339574" indent="-339574">
              <a:spcBef>
                <a:spcPts val="297"/>
              </a:spcBef>
              <a:spcAft>
                <a:spcPts val="297"/>
              </a:spcAft>
              <a:buFont typeface="Arial" panose="020B0604020202020204" pitchFamily="34" charset="0"/>
              <a:buChar char="•"/>
            </a:pPr>
            <a:r>
              <a:rPr lang="en-US" dirty="0"/>
              <a:t>Seek to understand, ask questions, work collaboratively not only with your team but your peers for best practices. </a:t>
            </a:r>
          </a:p>
          <a:p>
            <a:pPr marL="339574" indent="-339574">
              <a:spcBef>
                <a:spcPts val="297"/>
              </a:spcBef>
              <a:spcAft>
                <a:spcPts val="297"/>
              </a:spcAft>
              <a:buFont typeface="Arial" panose="020B0604020202020204" pitchFamily="34" charset="0"/>
              <a:buChar char="•"/>
            </a:pPr>
            <a:r>
              <a:rPr lang="en-US" dirty="0"/>
              <a:t>Celebrate successes and wins every chance you get. </a:t>
            </a:r>
          </a:p>
          <a:p>
            <a:pPr marL="339574" indent="-339574">
              <a:spcBef>
                <a:spcPts val="297"/>
              </a:spcBef>
              <a:spcAft>
                <a:spcPts val="297"/>
              </a:spcAft>
              <a:buFont typeface="Arial" panose="020B0604020202020204" pitchFamily="34" charset="0"/>
              <a:buChar char="•"/>
            </a:pPr>
            <a:r>
              <a:rPr lang="en-US" dirty="0"/>
              <a:t>Openly communicate, be transparent, but also be motivational in that no matter the challenge we will work towards the best solution together.</a:t>
            </a:r>
          </a:p>
          <a:p>
            <a:pPr marL="339574" indent="-339574">
              <a:spcBef>
                <a:spcPts val="297"/>
              </a:spcBef>
              <a:spcAft>
                <a:spcPts val="297"/>
              </a:spcAft>
              <a:buFont typeface="Arial" panose="020B0604020202020204" pitchFamily="34" charset="0"/>
              <a:buChar char="•"/>
            </a:pPr>
            <a:r>
              <a:rPr lang="en-US" dirty="0"/>
              <a:t>Hold yourself and your teammates accountable. </a:t>
            </a:r>
          </a:p>
          <a:p>
            <a:pPr marL="339574" indent="-339574">
              <a:spcBef>
                <a:spcPts val="297"/>
              </a:spcBef>
              <a:spcAft>
                <a:spcPts val="297"/>
              </a:spcAft>
              <a:buFont typeface="Arial" panose="020B0604020202020204" pitchFamily="34" charset="0"/>
              <a:buChar char="•"/>
            </a:pPr>
            <a:r>
              <a:rPr lang="en-US" dirty="0"/>
              <a:t>Provide feedback and solicit feedback consistently. </a:t>
            </a:r>
          </a:p>
          <a:p>
            <a:pPr marL="339574" indent="-339574">
              <a:spcBef>
                <a:spcPts val="297"/>
              </a:spcBef>
              <a:spcAft>
                <a:spcPts val="297"/>
              </a:spcAft>
              <a:buFont typeface="Arial" panose="020B0604020202020204" pitchFamily="34" charset="0"/>
              <a:buChar char="•"/>
            </a:pPr>
            <a:r>
              <a:rPr lang="en-US" dirty="0"/>
              <a:t>Coach your employees and take them to new levels of performance as well as opportunities. </a:t>
            </a:r>
          </a:p>
          <a:p>
            <a:pPr marL="339574" indent="-339574">
              <a:spcBef>
                <a:spcPts val="297"/>
              </a:spcBef>
              <a:spcAft>
                <a:spcPts val="297"/>
              </a:spcAft>
              <a:buFont typeface="Arial" panose="020B0604020202020204" pitchFamily="34" charset="0"/>
              <a:buChar char="•"/>
            </a:pPr>
            <a:r>
              <a:rPr lang="en-US" dirty="0"/>
              <a:t>Be open to mentoring others with your expertise. </a:t>
            </a:r>
          </a:p>
          <a:p>
            <a:pPr marL="339574" indent="-339574">
              <a:spcBef>
                <a:spcPts val="297"/>
              </a:spcBef>
              <a:spcAft>
                <a:spcPts val="297"/>
              </a:spcAft>
              <a:buFont typeface="Arial" panose="020B0604020202020204" pitchFamily="34" charset="0"/>
              <a:buChar char="•"/>
            </a:pPr>
            <a:r>
              <a:rPr lang="en-US" dirty="0"/>
              <a:t>Lastly, bring 110% to the table and invest in your growth and development as well as your teammates growth and development.  </a:t>
            </a:r>
          </a:p>
          <a:p>
            <a:endParaRPr lang="en-US" dirty="0"/>
          </a:p>
        </p:txBody>
      </p:sp>
      <p:sp>
        <p:nvSpPr>
          <p:cNvPr id="4" name="Date Placeholder 3"/>
          <p:cNvSpPr>
            <a:spLocks noGrp="1"/>
          </p:cNvSpPr>
          <p:nvPr>
            <p:ph type="dt" idx="1"/>
          </p:nvPr>
        </p:nvSpPr>
        <p:spPr/>
        <p:txBody>
          <a:bodyPr/>
          <a:lstStyle/>
          <a:p>
            <a:fld id="{1DF34805-1F01-4BDA-A8CA-FCEA2B4BC8D0}" type="datetime3">
              <a:rPr lang="en-US" smtClean="0"/>
              <a:pPr/>
              <a:t>2 August 2021</a:t>
            </a:fld>
            <a:endParaRPr lang="en-US"/>
          </a:p>
        </p:txBody>
      </p:sp>
      <p:sp>
        <p:nvSpPr>
          <p:cNvPr id="5" name="Slide Number Placeholder 4"/>
          <p:cNvSpPr>
            <a:spLocks noGrp="1"/>
          </p:cNvSpPr>
          <p:nvPr>
            <p:ph type="sldNum" sz="quarter" idx="5"/>
          </p:nvPr>
        </p:nvSpPr>
        <p:spPr/>
        <p:txBody>
          <a:bodyPr/>
          <a:lstStyle/>
          <a:p>
            <a:fld id="{CF5EBCF4-26FC-4F76-8DA1-52FDDC328D44}" type="slidenum">
              <a:rPr lang="en-US" smtClean="0"/>
              <a:pPr/>
              <a:t>48</a:t>
            </a:fld>
            <a:endParaRPr lang="en-US"/>
          </a:p>
        </p:txBody>
      </p:sp>
    </p:spTree>
    <p:extLst>
      <p:ext uri="{BB962C8B-B14F-4D97-AF65-F5344CB8AC3E}">
        <p14:creationId xmlns:p14="http://schemas.microsoft.com/office/powerpoint/2010/main" val="110556299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26798" y="4479827"/>
            <a:ext cx="5569504" cy="169277"/>
          </a:xfrm>
        </p:spPr>
        <p:txBody>
          <a:bodyPr/>
          <a:lstStyle/>
          <a:p>
            <a:endParaRPr lang="en-US" dirty="0"/>
          </a:p>
        </p:txBody>
      </p:sp>
      <p:sp>
        <p:nvSpPr>
          <p:cNvPr id="4" name="Date Placeholder 3"/>
          <p:cNvSpPr>
            <a:spLocks noGrp="1"/>
          </p:cNvSpPr>
          <p:nvPr>
            <p:ph type="dt" idx="1"/>
          </p:nvPr>
        </p:nvSpPr>
        <p:spPr/>
        <p:txBody>
          <a:bodyPr/>
          <a:lstStyle/>
          <a:p>
            <a:fld id="{1DF34805-1F01-4BDA-A8CA-FCEA2B4BC8D0}" type="datetime3">
              <a:rPr lang="en-US" smtClean="0"/>
              <a:pPr/>
              <a:t>2 August 2021</a:t>
            </a:fld>
            <a:endParaRPr lang="en-US"/>
          </a:p>
        </p:txBody>
      </p:sp>
      <p:sp>
        <p:nvSpPr>
          <p:cNvPr id="5" name="Slide Number Placeholder 4"/>
          <p:cNvSpPr>
            <a:spLocks noGrp="1"/>
          </p:cNvSpPr>
          <p:nvPr>
            <p:ph type="sldNum" sz="quarter" idx="5"/>
          </p:nvPr>
        </p:nvSpPr>
        <p:spPr/>
        <p:txBody>
          <a:bodyPr/>
          <a:lstStyle/>
          <a:p>
            <a:fld id="{CF5EBCF4-26FC-4F76-8DA1-52FDDC328D44}" type="slidenum">
              <a:rPr lang="en-US" smtClean="0"/>
              <a:pPr/>
              <a:t>49</a:t>
            </a:fld>
            <a:endParaRPr lang="en-US"/>
          </a:p>
        </p:txBody>
      </p:sp>
    </p:spTree>
    <p:extLst>
      <p:ext uri="{BB962C8B-B14F-4D97-AF65-F5344CB8AC3E}">
        <p14:creationId xmlns:p14="http://schemas.microsoft.com/office/powerpoint/2010/main" val="33663650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9138" y="558800"/>
            <a:ext cx="5584825" cy="3141663"/>
          </a:xfrm>
        </p:spPr>
      </p:sp>
      <p:sp>
        <p:nvSpPr>
          <p:cNvPr id="3" name="Notes Placeholder 2"/>
          <p:cNvSpPr>
            <a:spLocks noGrp="1"/>
          </p:cNvSpPr>
          <p:nvPr>
            <p:ph type="body" idx="1"/>
          </p:nvPr>
        </p:nvSpPr>
        <p:spPr>
          <a:xfrm>
            <a:off x="726798" y="4479827"/>
            <a:ext cx="5569504" cy="415498"/>
          </a:xfrm>
        </p:spPr>
        <p:txBody>
          <a:bodyPr/>
          <a:lstStyle/>
          <a:p>
            <a:r>
              <a:rPr lang="en-US" b="1"/>
              <a:t>Talking Points:  </a:t>
            </a:r>
            <a:r>
              <a:rPr lang="en-US"/>
              <a:t>Let’s look at today’s theory of mindsets and behaviors.</a:t>
            </a:r>
          </a:p>
          <a:p>
            <a:endParaRPr lang="en-US"/>
          </a:p>
        </p:txBody>
      </p:sp>
      <p:sp>
        <p:nvSpPr>
          <p:cNvPr id="4" name="Date Placeholder 3"/>
          <p:cNvSpPr>
            <a:spLocks noGrp="1"/>
          </p:cNvSpPr>
          <p:nvPr>
            <p:ph type="dt" idx="1"/>
          </p:nvPr>
        </p:nvSpPr>
        <p:spPr/>
        <p:txBody>
          <a:bodyPr/>
          <a:lstStyle/>
          <a:p>
            <a:fld id="{1DF34805-1F01-4BDA-A8CA-FCEA2B4BC8D0}" type="datetime3">
              <a:rPr lang="en-US" smtClean="0"/>
              <a:pPr/>
              <a:t>2 August 2021</a:t>
            </a:fld>
            <a:endParaRPr lang="en-US"/>
          </a:p>
        </p:txBody>
      </p:sp>
      <p:sp>
        <p:nvSpPr>
          <p:cNvPr id="5" name="Slide Number Placeholder 4"/>
          <p:cNvSpPr>
            <a:spLocks noGrp="1"/>
          </p:cNvSpPr>
          <p:nvPr>
            <p:ph type="sldNum" sz="quarter" idx="5"/>
          </p:nvPr>
        </p:nvSpPr>
        <p:spPr/>
        <p:txBody>
          <a:bodyPr/>
          <a:lstStyle/>
          <a:p>
            <a:fld id="{CF5EBCF4-26FC-4F76-8DA1-52FDDC328D44}" type="slidenum">
              <a:rPr lang="en-US" smtClean="0"/>
              <a:pPr/>
              <a:t>5</a:t>
            </a:fld>
            <a:endParaRPr lang="en-US"/>
          </a:p>
        </p:txBody>
      </p:sp>
    </p:spTree>
    <p:extLst>
      <p:ext uri="{BB962C8B-B14F-4D97-AF65-F5344CB8AC3E}">
        <p14:creationId xmlns:p14="http://schemas.microsoft.com/office/powerpoint/2010/main" val="4461164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9138" y="558800"/>
            <a:ext cx="5584825" cy="3141663"/>
          </a:xfrm>
        </p:spPr>
      </p:sp>
      <p:sp>
        <p:nvSpPr>
          <p:cNvPr id="3" name="Notes Placeholder 2"/>
          <p:cNvSpPr>
            <a:spLocks noGrp="1"/>
          </p:cNvSpPr>
          <p:nvPr>
            <p:ph type="body" idx="1"/>
          </p:nvPr>
        </p:nvSpPr>
        <p:spPr>
          <a:xfrm>
            <a:off x="726798" y="4479827"/>
            <a:ext cx="5569504" cy="6370975"/>
          </a:xfrm>
        </p:spPr>
        <p:txBody>
          <a:bodyPr/>
          <a:lstStyle/>
          <a:p>
            <a:r>
              <a:rPr lang="en-US" b="1" dirty="0"/>
              <a:t>This slide is animated: Behavior (everything above the surface) will appear automatically. This will allow time to discuss behavior.</a:t>
            </a:r>
          </a:p>
          <a:p>
            <a:endParaRPr lang="en-US" b="1" dirty="0"/>
          </a:p>
          <a:p>
            <a:r>
              <a:rPr lang="en-US" b="1" dirty="0"/>
              <a:t>1</a:t>
            </a:r>
            <a:r>
              <a:rPr lang="en-US" b="1" baseline="30000" dirty="0"/>
              <a:t>st</a:t>
            </a:r>
            <a:r>
              <a:rPr lang="en-US" b="1" dirty="0"/>
              <a:t> Click: Thinking and Feeling will appear.</a:t>
            </a:r>
          </a:p>
          <a:p>
            <a:r>
              <a:rPr lang="en-US" b="1" dirty="0"/>
              <a:t>2</a:t>
            </a:r>
            <a:r>
              <a:rPr lang="en-US" b="1" baseline="30000" dirty="0"/>
              <a:t>nd</a:t>
            </a:r>
            <a:r>
              <a:rPr lang="en-US" b="1" dirty="0"/>
              <a:t> Click: Values &amp; Beliefs will appear.</a:t>
            </a:r>
          </a:p>
          <a:p>
            <a:r>
              <a:rPr lang="en-US" b="1" dirty="0"/>
              <a:t>3</a:t>
            </a:r>
            <a:r>
              <a:rPr lang="en-US" b="1" baseline="30000" dirty="0"/>
              <a:t>rd</a:t>
            </a:r>
            <a:r>
              <a:rPr lang="en-US" b="1" dirty="0"/>
              <a:t> Click: Identity, needs (met and unmet), and fears will appear.</a:t>
            </a:r>
          </a:p>
          <a:p>
            <a:r>
              <a:rPr lang="en-US" b="1" dirty="0"/>
              <a:t>4</a:t>
            </a:r>
            <a:r>
              <a:rPr lang="en-US" b="1" baseline="30000" dirty="0"/>
              <a:t>th</a:t>
            </a:r>
            <a:r>
              <a:rPr lang="en-US" b="1" dirty="0"/>
              <a:t> click: Bottom sentence will appear.</a:t>
            </a:r>
          </a:p>
          <a:p>
            <a:endParaRPr lang="en-US" b="1" dirty="0"/>
          </a:p>
          <a:p>
            <a:endParaRPr lang="en-US" b="1" dirty="0"/>
          </a:p>
          <a:p>
            <a:r>
              <a:rPr lang="en-US" b="1" dirty="0"/>
              <a:t>Talking points: </a:t>
            </a:r>
          </a:p>
          <a:p>
            <a:pPr defTabSz="905530">
              <a:spcBef>
                <a:spcPts val="297"/>
              </a:spcBef>
              <a:spcAft>
                <a:spcPts val="297"/>
              </a:spcAft>
              <a:defRPr/>
            </a:pPr>
            <a:r>
              <a:rPr lang="en-US" dirty="0"/>
              <a:t>We all can see “behaviors” (conduct, body language, hear tone etc.)  but can we see the “signs” of a person’s mindset? How they are feeling (aware or unaware), what they value-believe, their needs, fears etc. It is crucial to understand behavior and what is driving it to effectively incorporate change   </a:t>
            </a:r>
          </a:p>
          <a:p>
            <a:endParaRPr lang="en-US" dirty="0"/>
          </a:p>
          <a:p>
            <a:r>
              <a:rPr lang="en-US" dirty="0"/>
              <a:t>Behavior – is observable, we can see it, describe the behavior and register it. Behaviors are usually what we attempt to address.</a:t>
            </a:r>
          </a:p>
          <a:p>
            <a:endParaRPr lang="en-US" dirty="0"/>
          </a:p>
          <a:p>
            <a:r>
              <a:rPr lang="en-US" dirty="0"/>
              <a:t>Mindset differs as it leads to things under the surface. Thoughts, feelings, both conscious and unconscious. (Do we have unknown bias)</a:t>
            </a:r>
          </a:p>
          <a:p>
            <a:r>
              <a:rPr lang="en-US" dirty="0"/>
              <a:t>Also, part of what makes up our mindset about something is our values, beliefs, our assumptions as well as our priorities</a:t>
            </a:r>
          </a:p>
          <a:p>
            <a:endParaRPr lang="en-US" dirty="0"/>
          </a:p>
          <a:p>
            <a:r>
              <a:rPr lang="en-US" dirty="0"/>
              <a:t>Another factor can be our identity and underlying needs, fears and threats to our identity can affect our mindset. </a:t>
            </a:r>
          </a:p>
          <a:p>
            <a:endParaRPr lang="en-US" dirty="0"/>
          </a:p>
          <a:p>
            <a:r>
              <a:rPr lang="en-US" b="1" i="0" dirty="0"/>
              <a:t>It is necessary to address both visible and hidden drivers to understand and change behaviors and mindsets.  </a:t>
            </a:r>
            <a:endParaRPr lang="en-US" dirty="0"/>
          </a:p>
          <a:p>
            <a:endParaRPr lang="en-US" dirty="0"/>
          </a:p>
        </p:txBody>
      </p:sp>
      <p:sp>
        <p:nvSpPr>
          <p:cNvPr id="4" name="Date Placeholder 3"/>
          <p:cNvSpPr>
            <a:spLocks noGrp="1"/>
          </p:cNvSpPr>
          <p:nvPr>
            <p:ph type="dt" idx="1"/>
          </p:nvPr>
        </p:nvSpPr>
        <p:spPr/>
        <p:txBody>
          <a:bodyPr/>
          <a:lstStyle/>
          <a:p>
            <a:fld id="{1DF34805-1F01-4BDA-A8CA-FCEA2B4BC8D0}" type="datetime3">
              <a:rPr lang="en-US" smtClean="0"/>
              <a:pPr/>
              <a:t>2 August 2021</a:t>
            </a:fld>
            <a:endParaRPr lang="en-US"/>
          </a:p>
        </p:txBody>
      </p:sp>
      <p:sp>
        <p:nvSpPr>
          <p:cNvPr id="5" name="Slide Number Placeholder 4"/>
          <p:cNvSpPr>
            <a:spLocks noGrp="1"/>
          </p:cNvSpPr>
          <p:nvPr>
            <p:ph type="sldNum" sz="quarter" idx="5"/>
          </p:nvPr>
        </p:nvSpPr>
        <p:spPr/>
        <p:txBody>
          <a:bodyPr/>
          <a:lstStyle/>
          <a:p>
            <a:fld id="{CF5EBCF4-26FC-4F76-8DA1-52FDDC328D44}" type="slidenum">
              <a:rPr lang="en-US" smtClean="0"/>
              <a:pPr/>
              <a:t>6</a:t>
            </a:fld>
            <a:endParaRPr lang="en-US"/>
          </a:p>
        </p:txBody>
      </p:sp>
    </p:spTree>
    <p:extLst>
      <p:ext uri="{BB962C8B-B14F-4D97-AF65-F5344CB8AC3E}">
        <p14:creationId xmlns:p14="http://schemas.microsoft.com/office/powerpoint/2010/main" val="33668617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9138" y="558800"/>
            <a:ext cx="5584825" cy="3141663"/>
          </a:xfrm>
        </p:spPr>
      </p:sp>
      <p:sp>
        <p:nvSpPr>
          <p:cNvPr id="3" name="Notes Placeholder 2"/>
          <p:cNvSpPr>
            <a:spLocks noGrp="1"/>
          </p:cNvSpPr>
          <p:nvPr>
            <p:ph type="body" idx="1"/>
          </p:nvPr>
        </p:nvSpPr>
        <p:spPr>
          <a:xfrm>
            <a:off x="726798" y="4479827"/>
            <a:ext cx="5569504" cy="18505066"/>
          </a:xfrm>
        </p:spPr>
        <p:txBody>
          <a:bodyPr/>
          <a:lstStyle/>
          <a:p>
            <a:pPr defTabSz="905530">
              <a:spcBef>
                <a:spcPts val="0"/>
              </a:spcBef>
              <a:spcAft>
                <a:spcPts val="0"/>
              </a:spcAft>
              <a:defRPr/>
            </a:pPr>
            <a:r>
              <a:rPr lang="en-US" b="1" dirty="0"/>
              <a:t>Slide is animated: 4 clicks with each of the behaviors appearing one after the other in order to allow you to use the speaker notes to help further explain the intent of the behaviors.</a:t>
            </a:r>
          </a:p>
          <a:p>
            <a:pPr defTabSz="905530">
              <a:spcBef>
                <a:spcPts val="0"/>
              </a:spcBef>
              <a:spcAft>
                <a:spcPts val="0"/>
              </a:spcAft>
              <a:defRPr/>
            </a:pPr>
            <a:endParaRPr lang="en-US" dirty="0"/>
          </a:p>
          <a:p>
            <a:pPr defTabSz="905530">
              <a:spcBef>
                <a:spcPts val="0"/>
              </a:spcBef>
              <a:spcAft>
                <a:spcPts val="0"/>
              </a:spcAft>
              <a:defRPr/>
            </a:pPr>
            <a:r>
              <a:rPr lang="en-US" dirty="0"/>
              <a:t>Beginning in FY21, we will have four new Behaviors, which will replace our ‘Leadership Essentials.’ We are making this change because we believe these four Behaviors will help us accelerate future success.</a:t>
            </a:r>
          </a:p>
          <a:p>
            <a:pPr defTabSz="905530">
              <a:spcBef>
                <a:spcPts val="0"/>
              </a:spcBef>
              <a:spcAft>
                <a:spcPts val="0"/>
              </a:spcAft>
              <a:defRPr/>
            </a:pPr>
            <a:endParaRPr lang="en-US" dirty="0"/>
          </a:p>
          <a:p>
            <a:pPr defTabSz="905530">
              <a:spcBef>
                <a:spcPts val="0"/>
              </a:spcBef>
              <a:spcAft>
                <a:spcPts val="0"/>
              </a:spcAft>
              <a:defRPr/>
            </a:pPr>
            <a:r>
              <a:rPr lang="en-US" b="1" dirty="0"/>
              <a:t>----------------------------</a:t>
            </a:r>
          </a:p>
          <a:p>
            <a:pPr defTabSz="905530">
              <a:spcBef>
                <a:spcPts val="0"/>
              </a:spcBef>
              <a:spcAft>
                <a:spcPts val="0"/>
              </a:spcAft>
              <a:defRPr/>
            </a:pPr>
            <a:endParaRPr lang="en-US" dirty="0"/>
          </a:p>
          <a:p>
            <a:pPr defTabSz="905530">
              <a:spcBef>
                <a:spcPts val="0"/>
              </a:spcBef>
              <a:spcAft>
                <a:spcPts val="0"/>
              </a:spcAft>
              <a:defRPr/>
            </a:pPr>
            <a:r>
              <a:rPr lang="en-US" sz="1200" b="1" dirty="0">
                <a:cs typeface="+mn-cs"/>
              </a:rPr>
              <a:t>[Including context, in case questions are received regarding why/how these were created]  </a:t>
            </a:r>
          </a:p>
          <a:p>
            <a:pPr marL="169787" indent="-169787" defTabSz="905530">
              <a:spcBef>
                <a:spcPts val="0"/>
              </a:spcBef>
              <a:spcAft>
                <a:spcPts val="0"/>
              </a:spcAft>
              <a:buFont typeface="Arial" panose="020B0604020202020204" pitchFamily="34" charset="0"/>
              <a:buChar char="•"/>
              <a:defRPr/>
            </a:pPr>
            <a:r>
              <a:rPr lang="en-US" sz="1200" dirty="0">
                <a:cs typeface="+mn-cs"/>
              </a:rPr>
              <a:t>The behaviors are designed to help us achieve our business strategy.  </a:t>
            </a:r>
          </a:p>
          <a:p>
            <a:pPr marL="169787" indent="-169787" defTabSz="905530">
              <a:spcBef>
                <a:spcPts val="0"/>
              </a:spcBef>
              <a:spcAft>
                <a:spcPts val="0"/>
              </a:spcAft>
              <a:buFont typeface="Arial" panose="020B0604020202020204" pitchFamily="34" charset="0"/>
              <a:buChar char="•"/>
              <a:defRPr/>
            </a:pPr>
            <a:r>
              <a:rPr lang="en-US" sz="1200" dirty="0">
                <a:cs typeface="+mn-cs"/>
              </a:rPr>
              <a:t>In the creation of these, we asked leaders what competencies or behaviors are needed for Cardinal Health for our future.  </a:t>
            </a:r>
          </a:p>
          <a:p>
            <a:pPr marL="169787" indent="-169787" defTabSz="905530">
              <a:spcBef>
                <a:spcPts val="0"/>
              </a:spcBef>
              <a:spcAft>
                <a:spcPts val="0"/>
              </a:spcAft>
              <a:buFont typeface="Arial" panose="020B0604020202020204" pitchFamily="34" charset="0"/>
              <a:buChar char="•"/>
              <a:defRPr/>
            </a:pPr>
            <a:r>
              <a:rPr lang="en-US" sz="1200" dirty="0">
                <a:cs typeface="+mn-cs"/>
              </a:rPr>
              <a:t>Recognize that the intent here is </a:t>
            </a:r>
            <a:r>
              <a:rPr lang="en-US" sz="1200" u="sng" dirty="0">
                <a:cs typeface="+mn-cs"/>
              </a:rPr>
              <a:t>not</a:t>
            </a:r>
            <a:r>
              <a:rPr lang="en-US" sz="1200" dirty="0">
                <a:cs typeface="+mn-cs"/>
              </a:rPr>
              <a:t> to ask about what leaders embody today. Instead, what will make us successful in the future?  </a:t>
            </a:r>
          </a:p>
          <a:p>
            <a:pPr marL="169787" indent="-169787" defTabSz="905530">
              <a:spcBef>
                <a:spcPts val="0"/>
              </a:spcBef>
              <a:spcAft>
                <a:spcPts val="0"/>
              </a:spcAft>
              <a:buFont typeface="Arial" panose="020B0604020202020204" pitchFamily="34" charset="0"/>
              <a:buChar char="•"/>
              <a:defRPr/>
            </a:pPr>
            <a:r>
              <a:rPr lang="en-US" sz="1200" dirty="0">
                <a:cs typeface="+mn-cs"/>
              </a:rPr>
              <a:t>Over 30 senior leaders spent time sharing their thoughts, and after many conversations to adjust and refine, we have four behaviors that you will learn, exhibit, role model, and teach others throughout the organization – so that we can achieve our strategy and the results expected of us as a company. </a:t>
            </a:r>
          </a:p>
          <a:p>
            <a:pPr defTabSz="905530">
              <a:spcBef>
                <a:spcPts val="0"/>
              </a:spcBef>
              <a:spcAft>
                <a:spcPts val="0"/>
              </a:spcAft>
              <a:defRPr/>
            </a:pPr>
            <a:endParaRPr lang="en-US" dirty="0"/>
          </a:p>
          <a:p>
            <a:pPr defTabSz="905530">
              <a:spcBef>
                <a:spcPts val="0"/>
              </a:spcBef>
              <a:spcAft>
                <a:spcPts val="0"/>
              </a:spcAft>
              <a:defRPr/>
            </a:pPr>
            <a:r>
              <a:rPr lang="en-US" b="1" dirty="0"/>
              <a:t>----------------------------</a:t>
            </a:r>
          </a:p>
          <a:p>
            <a:pPr defTabSz="905530">
              <a:spcBef>
                <a:spcPts val="0"/>
              </a:spcBef>
              <a:spcAft>
                <a:spcPts val="0"/>
              </a:spcAft>
              <a:defRPr/>
            </a:pPr>
            <a:endParaRPr lang="en-US" b="1" dirty="0"/>
          </a:p>
          <a:p>
            <a:pPr defTabSz="905530">
              <a:spcBef>
                <a:spcPts val="0"/>
              </a:spcBef>
              <a:spcAft>
                <a:spcPts val="0"/>
              </a:spcAft>
              <a:defRPr/>
            </a:pPr>
            <a:endParaRPr lang="en-US" dirty="0"/>
          </a:p>
          <a:p>
            <a:pPr defTabSz="905530">
              <a:spcBef>
                <a:spcPts val="0"/>
              </a:spcBef>
              <a:spcAft>
                <a:spcPts val="0"/>
              </a:spcAft>
              <a:defRPr/>
            </a:pPr>
            <a:endParaRPr lang="en-US" dirty="0"/>
          </a:p>
          <a:p>
            <a:pPr marL="226383" indent="-226383">
              <a:buFont typeface="+mj-lt"/>
              <a:buAutoNum type="arabicPeriod"/>
            </a:pPr>
            <a:r>
              <a:rPr lang="en-US" sz="1200" dirty="0">
                <a:cs typeface="+mn-cs"/>
              </a:rPr>
              <a:t>Invites curiosity</a:t>
            </a:r>
          </a:p>
          <a:p>
            <a:endParaRPr lang="en-US" sz="1600" dirty="0">
              <a:cs typeface="+mn-cs"/>
            </a:endParaRPr>
          </a:p>
          <a:p>
            <a:pPr marL="452765" lvl="1" indent="0" defTabSz="905530">
              <a:spcAft>
                <a:spcPts val="0"/>
              </a:spcAft>
              <a:buSzTx/>
              <a:buNone/>
              <a:defRPr/>
            </a:pPr>
            <a:r>
              <a:rPr lang="en-US" sz="1200" dirty="0"/>
              <a:t>Team members who </a:t>
            </a:r>
            <a:r>
              <a:rPr lang="en-US" sz="1200" b="1" dirty="0"/>
              <a:t>invite curiosity </a:t>
            </a:r>
            <a:r>
              <a:rPr lang="en-US" sz="1200" dirty="0"/>
              <a:t>help us as a company to explore possibilities for the future and </a:t>
            </a:r>
            <a:r>
              <a:rPr lang="en-US" sz="1200" b="1" dirty="0"/>
              <a:t>challenges the notion of “we have always done it this way” </a:t>
            </a:r>
            <a:r>
              <a:rPr lang="en-US" sz="1200" dirty="0"/>
              <a:t>and </a:t>
            </a:r>
            <a:r>
              <a:rPr lang="en-US" sz="1200" b="1" dirty="0"/>
              <a:t>“we have tried that in the past.” </a:t>
            </a:r>
          </a:p>
          <a:p>
            <a:pPr marL="452765" lvl="1" indent="0" defTabSz="905530">
              <a:spcAft>
                <a:spcPts val="0"/>
              </a:spcAft>
              <a:buSzTx/>
              <a:buNone/>
              <a:defRPr/>
            </a:pPr>
            <a:endParaRPr lang="en-US" sz="1200" b="1" dirty="0"/>
          </a:p>
          <a:p>
            <a:pPr marL="452765" lvl="1" indent="0" defTabSz="905530">
              <a:spcAft>
                <a:spcPts val="0"/>
              </a:spcAft>
              <a:buSzTx/>
              <a:buNone/>
              <a:defRPr/>
            </a:pPr>
            <a:r>
              <a:rPr lang="en-US" sz="1200" dirty="0"/>
              <a:t>Shows confidence and courage to figure out new solutions</a:t>
            </a:r>
          </a:p>
          <a:p>
            <a:pPr marL="452765" lvl="1" indent="0" defTabSz="905530">
              <a:spcAft>
                <a:spcPts val="0"/>
              </a:spcAft>
              <a:buSzTx/>
              <a:buNone/>
              <a:defRPr/>
            </a:pPr>
            <a:endParaRPr lang="en-US" sz="1200" dirty="0"/>
          </a:p>
          <a:p>
            <a:pPr marL="452765" lvl="1" indent="0" defTabSz="905530">
              <a:spcAft>
                <a:spcPts val="0"/>
              </a:spcAft>
              <a:buSzTx/>
              <a:buNone/>
              <a:defRPr/>
            </a:pPr>
            <a:r>
              <a:rPr lang="en-US" sz="1200" dirty="0"/>
              <a:t>Maybe you come to group discussions with new ideas and solutions that can help move your team forward, rather than focusing on problems and limitations.</a:t>
            </a:r>
          </a:p>
          <a:p>
            <a:pPr defTabSz="905530">
              <a:spcBef>
                <a:spcPts val="0"/>
              </a:spcBef>
              <a:spcAft>
                <a:spcPts val="0"/>
              </a:spcAft>
              <a:defRPr/>
            </a:pPr>
            <a:endParaRPr lang="en-US" sz="1600" dirty="0">
              <a:cs typeface="+mn-cs"/>
            </a:endParaRPr>
          </a:p>
          <a:p>
            <a:pPr lvl="0"/>
            <a:endParaRPr lang="en-US" sz="1200" dirty="0">
              <a:cs typeface="+mn-cs"/>
            </a:endParaRPr>
          </a:p>
          <a:p>
            <a:pPr marL="226383" indent="-226383">
              <a:buFont typeface="+mj-lt"/>
              <a:buAutoNum type="arabicPeriod" startAt="2"/>
            </a:pPr>
            <a:r>
              <a:rPr lang="en-US" sz="1200" dirty="0">
                <a:cs typeface="+mn-cs"/>
              </a:rPr>
              <a:t>Builds partnership </a:t>
            </a:r>
          </a:p>
          <a:p>
            <a:endParaRPr lang="en-US" sz="1600" dirty="0">
              <a:cs typeface="+mn-cs"/>
            </a:endParaRPr>
          </a:p>
          <a:p>
            <a:pPr marL="452765" lvl="1" indent="0" defTabSz="905530">
              <a:spcAft>
                <a:spcPts val="0"/>
              </a:spcAft>
              <a:buSzTx/>
              <a:buNone/>
              <a:defRPr/>
            </a:pPr>
            <a:r>
              <a:rPr lang="en-US" sz="1200" b="1" dirty="0"/>
              <a:t>Builds partnerships </a:t>
            </a:r>
            <a:r>
              <a:rPr lang="en-US" sz="1200" dirty="0"/>
              <a:t>is about </a:t>
            </a:r>
            <a:r>
              <a:rPr lang="en-US" sz="1200" b="1" dirty="0"/>
              <a:t>seeking connections for the greater good</a:t>
            </a:r>
            <a:r>
              <a:rPr lang="en-US" sz="1200" dirty="0"/>
              <a:t>. Maybe that means instead of just focusing on your own team’s goals or even your personal goals, you approach all situations as opportunities to accomplish company goals. </a:t>
            </a:r>
          </a:p>
          <a:p>
            <a:pPr marL="452765" lvl="1" indent="0" defTabSz="905530">
              <a:spcAft>
                <a:spcPts val="0"/>
              </a:spcAft>
              <a:buSzTx/>
              <a:buNone/>
              <a:defRPr/>
            </a:pPr>
            <a:endParaRPr lang="en-US" sz="1200" dirty="0"/>
          </a:p>
          <a:p>
            <a:pPr marL="452765" lvl="1" indent="0" defTabSz="905530">
              <a:spcAft>
                <a:spcPts val="0"/>
              </a:spcAft>
              <a:buSzTx/>
              <a:buNone/>
              <a:defRPr/>
            </a:pPr>
            <a:r>
              <a:rPr lang="en-US" sz="1200" dirty="0"/>
              <a:t>It could also be demonstrated in the way that you </a:t>
            </a:r>
            <a:r>
              <a:rPr lang="en-US" sz="1200" b="1" dirty="0"/>
              <a:t>make an effort to understand why other people or groups think or do certain things </a:t>
            </a:r>
            <a:r>
              <a:rPr lang="en-US" sz="1200" dirty="0"/>
              <a:t>– so that you can create connections between your own work and what others are doing.  </a:t>
            </a:r>
          </a:p>
          <a:p>
            <a:pPr marL="452765" lvl="1" indent="0" defTabSz="905530">
              <a:spcAft>
                <a:spcPts val="0"/>
              </a:spcAft>
              <a:buSzTx/>
              <a:buNone/>
              <a:defRPr/>
            </a:pPr>
            <a:endParaRPr lang="en-US" sz="1200" dirty="0"/>
          </a:p>
          <a:p>
            <a:pPr marL="452765" lvl="1" indent="0" defTabSz="905530">
              <a:spcAft>
                <a:spcPts val="0"/>
              </a:spcAft>
              <a:buSzTx/>
              <a:buNone/>
              <a:defRPr/>
            </a:pPr>
            <a:r>
              <a:rPr lang="en-US" sz="900" dirty="0"/>
              <a:t>Identifies opportunities to bring others together to share information. </a:t>
            </a:r>
            <a:r>
              <a:rPr lang="en-US" sz="900" b="1" dirty="0"/>
              <a:t>Encourages the respectful exchange of diverse perspectives and ideas to reach more thoughtful outcomes.</a:t>
            </a:r>
          </a:p>
          <a:p>
            <a:endParaRPr lang="en-US" sz="1600" dirty="0">
              <a:cs typeface="+mn-cs"/>
            </a:endParaRPr>
          </a:p>
          <a:p>
            <a:endParaRPr lang="en-US" sz="1600" dirty="0">
              <a:cs typeface="+mn-cs"/>
            </a:endParaRPr>
          </a:p>
          <a:p>
            <a:pPr marL="226383" indent="-226383">
              <a:buFont typeface="+mj-lt"/>
              <a:buAutoNum type="arabicPeriod" startAt="3"/>
            </a:pPr>
            <a:r>
              <a:rPr lang="en-US" sz="1200" dirty="0">
                <a:cs typeface="+mn-cs"/>
              </a:rPr>
              <a:t>Inspires commitment</a:t>
            </a:r>
            <a:endParaRPr lang="en-US" sz="1600" dirty="0">
              <a:cs typeface="+mn-cs"/>
            </a:endParaRPr>
          </a:p>
          <a:p>
            <a:pPr lvl="1"/>
            <a:endParaRPr lang="en-US" sz="1200" dirty="0"/>
          </a:p>
          <a:p>
            <a:pPr marL="452765" lvl="1" indent="0" defTabSz="905530">
              <a:spcAft>
                <a:spcPts val="0"/>
              </a:spcAft>
              <a:buSzTx/>
              <a:buNone/>
              <a:defRPr/>
            </a:pPr>
            <a:r>
              <a:rPr lang="en-US" sz="1200" dirty="0"/>
              <a:t>Next up is </a:t>
            </a:r>
            <a:r>
              <a:rPr lang="en-US" sz="1200" b="1" dirty="0"/>
              <a:t>inspires commitment</a:t>
            </a:r>
            <a:r>
              <a:rPr lang="en-US" sz="1200" dirty="0"/>
              <a:t> by </a:t>
            </a:r>
            <a:r>
              <a:rPr lang="en-US" sz="1200" b="1" dirty="0"/>
              <a:t>pursuing results with passion</a:t>
            </a:r>
            <a:r>
              <a:rPr lang="en-US" sz="1200" dirty="0"/>
              <a:t>. Someone who displays this behavior will be </a:t>
            </a:r>
            <a:r>
              <a:rPr lang="en-US" sz="1200" b="1" dirty="0"/>
              <a:t>driven to accomplish meaningful goals</a:t>
            </a:r>
            <a:r>
              <a:rPr lang="en-US" sz="1200" dirty="0"/>
              <a:t>. They’ll </a:t>
            </a:r>
            <a:r>
              <a:rPr lang="en-US" sz="1200" b="1" dirty="0"/>
              <a:t>deliver on promises </a:t>
            </a:r>
            <a:r>
              <a:rPr lang="en-US" sz="1200" dirty="0"/>
              <a:t>to internal and external stakeholders, and they’ll </a:t>
            </a:r>
            <a:r>
              <a:rPr lang="en-US" sz="1200" b="1" dirty="0"/>
              <a:t>demonstrate a real commitment </a:t>
            </a:r>
            <a:r>
              <a:rPr lang="en-US" sz="1200" dirty="0"/>
              <a:t>to company priorities.</a:t>
            </a:r>
          </a:p>
          <a:p>
            <a:pPr lvl="1"/>
            <a:endParaRPr lang="en-US" sz="1200" dirty="0"/>
          </a:p>
          <a:p>
            <a:pPr marL="452765" lvl="1" indent="0" defTabSz="905530">
              <a:spcAft>
                <a:spcPts val="0"/>
              </a:spcAft>
              <a:buSzTx/>
              <a:buNone/>
              <a:defRPr/>
            </a:pPr>
            <a:r>
              <a:rPr lang="en-US" sz="2000" dirty="0"/>
              <a:t>Models a persistent desire to excel and </a:t>
            </a:r>
            <a:r>
              <a:rPr lang="en-US" sz="2000" b="1" dirty="0"/>
              <a:t>does not make makes excuses for missed goals</a:t>
            </a:r>
            <a:r>
              <a:rPr lang="en-US" sz="2000" dirty="0"/>
              <a:t>. </a:t>
            </a:r>
            <a:r>
              <a:rPr lang="en-US" sz="2000" b="1" dirty="0"/>
              <a:t>Coaches others </a:t>
            </a:r>
            <a:r>
              <a:rPr lang="en-US" sz="2000" dirty="0"/>
              <a:t>on the </a:t>
            </a:r>
            <a:r>
              <a:rPr lang="en-US" sz="2000" b="1" dirty="0"/>
              <a:t>importance of working smarter</a:t>
            </a:r>
            <a:r>
              <a:rPr lang="en-US" sz="2000" dirty="0"/>
              <a:t>, not necessarily longer hours.</a:t>
            </a:r>
          </a:p>
          <a:p>
            <a:pPr lvl="1"/>
            <a:endParaRPr lang="en-US" sz="2000" dirty="0"/>
          </a:p>
          <a:p>
            <a:pPr lvl="1"/>
            <a:endParaRPr lang="en-US" sz="1600" dirty="0"/>
          </a:p>
          <a:p>
            <a:pPr marL="226383" indent="-226383">
              <a:buFont typeface="+mj-lt"/>
              <a:buAutoNum type="arabicPeriod" startAt="4"/>
            </a:pPr>
            <a:r>
              <a:rPr lang="en-US" sz="1200" dirty="0">
                <a:cs typeface="+mn-cs"/>
              </a:rPr>
              <a:t>Develops self and others</a:t>
            </a:r>
            <a:endParaRPr lang="en-US" sz="1600" dirty="0">
              <a:cs typeface="+mn-cs"/>
            </a:endParaRPr>
          </a:p>
          <a:p>
            <a:pPr lvl="1"/>
            <a:endParaRPr lang="en-US" sz="1200" dirty="0"/>
          </a:p>
          <a:p>
            <a:pPr marL="452765" lvl="1" indent="0" defTabSz="905530">
              <a:spcAft>
                <a:spcPts val="0"/>
              </a:spcAft>
              <a:buSzTx/>
              <a:buNone/>
              <a:defRPr/>
            </a:pPr>
            <a:r>
              <a:rPr lang="en-US" sz="1200" dirty="0"/>
              <a:t>Our last behavior is </a:t>
            </a:r>
            <a:r>
              <a:rPr lang="en-US" sz="1200" b="1" dirty="0"/>
              <a:t>develops self and others</a:t>
            </a:r>
            <a:r>
              <a:rPr lang="en-US" sz="1200" dirty="0"/>
              <a:t>. By that we mean </a:t>
            </a:r>
            <a:r>
              <a:rPr lang="en-US" sz="1200" b="1" dirty="0"/>
              <a:t>inspiring others to grow to their full potential</a:t>
            </a:r>
            <a:r>
              <a:rPr lang="en-US" sz="1200" dirty="0"/>
              <a:t>, so that we as a company can reach our full potential. In practice, this will be someone who demonstrates self-awareness, and seeks feedback from others. This is someone who takes feedback and looks for ways to make improvements in their day to day work. </a:t>
            </a:r>
          </a:p>
          <a:p>
            <a:pPr marL="452765" lvl="1" indent="0" defTabSz="905530">
              <a:spcAft>
                <a:spcPts val="0"/>
              </a:spcAft>
              <a:buSzTx/>
              <a:buNone/>
              <a:defRPr/>
            </a:pPr>
            <a:endParaRPr lang="en-US" sz="1200" dirty="0"/>
          </a:p>
          <a:p>
            <a:pPr marL="452765" lvl="1" indent="0" defTabSz="905530">
              <a:spcAft>
                <a:spcPts val="0"/>
              </a:spcAft>
              <a:buSzTx/>
              <a:buNone/>
              <a:defRPr/>
            </a:pPr>
            <a:r>
              <a:rPr lang="en-US" sz="1200" dirty="0"/>
              <a:t>Demonstrates the ability to </a:t>
            </a:r>
            <a:r>
              <a:rPr lang="en-US" sz="1200" b="1" dirty="0"/>
              <a:t>build and encourage the talents of a diverse team </a:t>
            </a:r>
            <a:r>
              <a:rPr lang="en-US" sz="1200" dirty="0"/>
              <a:t>when driving results. Quickly helps new employees assimilate and contribute.</a:t>
            </a:r>
          </a:p>
          <a:p>
            <a:pPr lvl="1"/>
            <a:endParaRPr lang="en-US" sz="1200" dirty="0"/>
          </a:p>
          <a:p>
            <a:pPr lvl="1"/>
            <a:endParaRPr lang="en-US" sz="1200" b="1" dirty="0"/>
          </a:p>
          <a:p>
            <a:pPr lvl="1"/>
            <a:endParaRPr lang="en-US" sz="1200" b="1" dirty="0"/>
          </a:p>
          <a:p>
            <a:pPr defTabSz="905530"/>
            <a:r>
              <a:rPr lang="en-US" sz="1200" b="1" dirty="0">
                <a:cs typeface="+mn-cs"/>
              </a:rPr>
              <a:t>Speak to vulnerability. </a:t>
            </a:r>
            <a:r>
              <a:rPr lang="en-US" sz="1200" dirty="0">
                <a:cs typeface="+mn-cs"/>
              </a:rPr>
              <a:t>It is very important for each of us to be </a:t>
            </a:r>
            <a:r>
              <a:rPr lang="en-US" sz="1200" b="1" dirty="0">
                <a:cs typeface="+mn-cs"/>
              </a:rPr>
              <a:t>aware of our strengths and development needs </a:t>
            </a:r>
            <a:r>
              <a:rPr lang="en-US" sz="1200" dirty="0">
                <a:cs typeface="+mn-cs"/>
              </a:rPr>
              <a:t>as people leaders. Let’s create connections for our employees to understand </a:t>
            </a:r>
            <a:r>
              <a:rPr lang="en-US" sz="1200" b="1" dirty="0">
                <a:cs typeface="+mn-cs"/>
              </a:rPr>
              <a:t>what the Behaviors mean to each of us personally</a:t>
            </a:r>
            <a:r>
              <a:rPr lang="en-US" sz="1200" dirty="0">
                <a:cs typeface="+mn-cs"/>
              </a:rPr>
              <a:t>.</a:t>
            </a:r>
          </a:p>
          <a:p>
            <a:endParaRPr lang="en-US" dirty="0"/>
          </a:p>
        </p:txBody>
      </p:sp>
      <p:sp>
        <p:nvSpPr>
          <p:cNvPr id="4" name="Slide Number Placeholder 3"/>
          <p:cNvSpPr>
            <a:spLocks noGrp="1"/>
          </p:cNvSpPr>
          <p:nvPr>
            <p:ph type="sldNum" sz="quarter" idx="5"/>
          </p:nvPr>
        </p:nvSpPr>
        <p:spPr/>
        <p:txBody>
          <a:bodyPr/>
          <a:lstStyle/>
          <a:p>
            <a:pPr defTabSz="905530">
              <a:defRPr/>
            </a:pPr>
            <a:fld id="{0D55F26A-DC8A-4173-990D-3A611CA55B25}" type="slidenum">
              <a:rPr lang="en-US">
                <a:solidFill>
                  <a:srgbClr val="000000"/>
                </a:solidFill>
                <a:latin typeface="Arial"/>
              </a:rPr>
              <a:pPr defTabSz="905530">
                <a:defRPr/>
              </a:pPr>
              <a:t>7</a:t>
            </a:fld>
            <a:endParaRPr lang="en-US">
              <a:solidFill>
                <a:srgbClr val="000000"/>
              </a:solidFill>
              <a:latin typeface="Arial"/>
            </a:endParaRPr>
          </a:p>
        </p:txBody>
      </p:sp>
    </p:spTree>
    <p:extLst>
      <p:ext uri="{BB962C8B-B14F-4D97-AF65-F5344CB8AC3E}">
        <p14:creationId xmlns:p14="http://schemas.microsoft.com/office/powerpoint/2010/main" val="6760282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9138" y="558800"/>
            <a:ext cx="5584825" cy="3141663"/>
          </a:xfrm>
        </p:spPr>
      </p:sp>
      <p:sp>
        <p:nvSpPr>
          <p:cNvPr id="3" name="Notes Placeholder 2"/>
          <p:cNvSpPr>
            <a:spLocks noGrp="1"/>
          </p:cNvSpPr>
          <p:nvPr>
            <p:ph type="body" idx="1"/>
          </p:nvPr>
        </p:nvSpPr>
        <p:spPr>
          <a:xfrm>
            <a:off x="726798" y="4479827"/>
            <a:ext cx="5569504" cy="2646878"/>
          </a:xfrm>
        </p:spPr>
        <p:txBody>
          <a:bodyPr/>
          <a:lstStyle/>
          <a:p>
            <a:pPr defTabSz="905530">
              <a:spcBef>
                <a:spcPts val="297"/>
              </a:spcBef>
              <a:spcAft>
                <a:spcPts val="297"/>
              </a:spcAft>
              <a:defRPr/>
            </a:pPr>
            <a:r>
              <a:rPr lang="en-US" b="1" dirty="0"/>
              <a:t>Talking Points</a:t>
            </a:r>
          </a:p>
          <a:p>
            <a:pPr defTabSz="905530">
              <a:spcBef>
                <a:spcPts val="297"/>
              </a:spcBef>
              <a:spcAft>
                <a:spcPts val="297"/>
              </a:spcAft>
              <a:defRPr/>
            </a:pPr>
            <a:endParaRPr lang="en-US" dirty="0"/>
          </a:p>
          <a:p>
            <a:pPr defTabSz="905530">
              <a:spcBef>
                <a:spcPts val="297"/>
              </a:spcBef>
              <a:spcAft>
                <a:spcPts val="297"/>
              </a:spcAft>
              <a:defRPr/>
            </a:pPr>
            <a:r>
              <a:rPr lang="en-US" dirty="0"/>
              <a:t>Now let’s look at the behaviors from the individual contributor perspective.  </a:t>
            </a:r>
          </a:p>
          <a:p>
            <a:pPr defTabSz="905530">
              <a:spcBef>
                <a:spcPts val="297"/>
              </a:spcBef>
              <a:spcAft>
                <a:spcPts val="297"/>
              </a:spcAft>
              <a:defRPr/>
            </a:pPr>
            <a:endParaRPr lang="en-US" dirty="0"/>
          </a:p>
          <a:p>
            <a:pPr defTabSz="905530">
              <a:spcBef>
                <a:spcPts val="297"/>
              </a:spcBef>
              <a:spcAft>
                <a:spcPts val="297"/>
              </a:spcAft>
              <a:defRPr/>
            </a:pPr>
            <a:r>
              <a:rPr lang="en-US" dirty="0"/>
              <a:t>Invites Curiosity – Within Manufacturing Excellence we are asking employees to be involved in the process. </a:t>
            </a:r>
          </a:p>
          <a:p>
            <a:pPr defTabSz="905530">
              <a:spcBef>
                <a:spcPts val="297"/>
              </a:spcBef>
              <a:spcAft>
                <a:spcPts val="297"/>
              </a:spcAft>
              <a:defRPr/>
            </a:pPr>
            <a:r>
              <a:rPr lang="en-US" dirty="0"/>
              <a:t>We want them to ask questions, question their processes and develop new and better ways to drive efficiency, consistency and increase productivity.</a:t>
            </a:r>
          </a:p>
          <a:p>
            <a:pPr defTabSz="905530">
              <a:spcBef>
                <a:spcPts val="297"/>
              </a:spcBef>
              <a:spcAft>
                <a:spcPts val="297"/>
              </a:spcAft>
              <a:defRPr/>
            </a:pPr>
            <a:endParaRPr lang="en-US" dirty="0"/>
          </a:p>
          <a:p>
            <a:pPr defTabSz="905530">
              <a:spcBef>
                <a:spcPts val="297"/>
              </a:spcBef>
              <a:spcAft>
                <a:spcPts val="297"/>
              </a:spcAft>
              <a:defRPr/>
            </a:pPr>
            <a:r>
              <a:rPr lang="en-US" dirty="0"/>
              <a:t>Review the 4 bullets and ask if anyone have an example of how an employee might demonstrate these behaviors.</a:t>
            </a:r>
          </a:p>
          <a:p>
            <a:endParaRPr lang="en-US" b="1" dirty="0"/>
          </a:p>
        </p:txBody>
      </p:sp>
      <p:sp>
        <p:nvSpPr>
          <p:cNvPr id="4" name="Date Placeholder 3"/>
          <p:cNvSpPr>
            <a:spLocks noGrp="1"/>
          </p:cNvSpPr>
          <p:nvPr>
            <p:ph type="dt" idx="1"/>
          </p:nvPr>
        </p:nvSpPr>
        <p:spPr/>
        <p:txBody>
          <a:bodyPr/>
          <a:lstStyle/>
          <a:p>
            <a:pPr defTabSz="905530">
              <a:defRPr/>
            </a:pPr>
            <a:fld id="{1DF34805-1F01-4BDA-A8CA-FCEA2B4BC8D0}" type="datetime3">
              <a:rPr lang="en-US">
                <a:solidFill>
                  <a:srgbClr val="000000"/>
                </a:solidFill>
                <a:latin typeface="Arial"/>
              </a:rPr>
              <a:pPr defTabSz="905530">
                <a:defRPr/>
              </a:pPr>
              <a:t>2 August 2021</a:t>
            </a:fld>
            <a:endParaRPr lang="en-US">
              <a:solidFill>
                <a:srgbClr val="000000"/>
              </a:solidFill>
              <a:latin typeface="Arial"/>
            </a:endParaRPr>
          </a:p>
        </p:txBody>
      </p:sp>
      <p:sp>
        <p:nvSpPr>
          <p:cNvPr id="5" name="Slide Number Placeholder 4"/>
          <p:cNvSpPr>
            <a:spLocks noGrp="1"/>
          </p:cNvSpPr>
          <p:nvPr>
            <p:ph type="sldNum" sz="quarter" idx="5"/>
          </p:nvPr>
        </p:nvSpPr>
        <p:spPr/>
        <p:txBody>
          <a:bodyPr/>
          <a:lstStyle/>
          <a:p>
            <a:pPr defTabSz="905530">
              <a:defRPr/>
            </a:pPr>
            <a:fld id="{CF5EBCF4-26FC-4F76-8DA1-52FDDC328D44}" type="slidenum">
              <a:rPr lang="en-US">
                <a:solidFill>
                  <a:srgbClr val="000000"/>
                </a:solidFill>
                <a:latin typeface="Arial"/>
              </a:rPr>
              <a:pPr defTabSz="905530">
                <a:defRPr/>
              </a:pPr>
              <a:t>8</a:t>
            </a:fld>
            <a:endParaRPr lang="en-US">
              <a:solidFill>
                <a:srgbClr val="000000"/>
              </a:solidFill>
              <a:latin typeface="Arial"/>
            </a:endParaRPr>
          </a:p>
        </p:txBody>
      </p:sp>
    </p:spTree>
    <p:extLst>
      <p:ext uri="{BB962C8B-B14F-4D97-AF65-F5344CB8AC3E}">
        <p14:creationId xmlns:p14="http://schemas.microsoft.com/office/powerpoint/2010/main" val="9226206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9138" y="558800"/>
            <a:ext cx="5584825" cy="3141663"/>
          </a:xfrm>
        </p:spPr>
      </p:sp>
      <p:sp>
        <p:nvSpPr>
          <p:cNvPr id="3" name="Notes Placeholder 2"/>
          <p:cNvSpPr>
            <a:spLocks noGrp="1"/>
          </p:cNvSpPr>
          <p:nvPr>
            <p:ph type="body" idx="1"/>
          </p:nvPr>
        </p:nvSpPr>
        <p:spPr>
          <a:xfrm>
            <a:off x="726798" y="4479827"/>
            <a:ext cx="5569504" cy="2246769"/>
          </a:xfrm>
        </p:spPr>
        <p:txBody>
          <a:bodyPr/>
          <a:lstStyle/>
          <a:p>
            <a:r>
              <a:rPr lang="en-US" b="1"/>
              <a:t>Talking Points</a:t>
            </a:r>
          </a:p>
          <a:p>
            <a:endParaRPr lang="en-US" b="1"/>
          </a:p>
          <a:p>
            <a:r>
              <a:rPr lang="en-US" b="0"/>
              <a:t>We need to master the Builds Partnership behavior. When we all work together collectively as a team with the same goal(s) in mind we are building a much stronger workforce while also manufacturing much better products that help support our valued customers. Manufacturing Excellence will require collaboration, teamwork, research, and leaning on others as we build success in each site. </a:t>
            </a:r>
          </a:p>
          <a:p>
            <a:endParaRPr lang="en-US" b="1"/>
          </a:p>
          <a:p>
            <a:pPr defTabSz="905530">
              <a:spcBef>
                <a:spcPts val="297"/>
              </a:spcBef>
              <a:spcAft>
                <a:spcPts val="297"/>
              </a:spcAft>
              <a:defRPr/>
            </a:pPr>
            <a:r>
              <a:rPr lang="en-US"/>
              <a:t>Builds Partnership – Review the 4 bullets and does anyone want to share and example of how they can build partnerships through out the Man Ex project?</a:t>
            </a:r>
          </a:p>
          <a:p>
            <a:endParaRPr lang="en-US"/>
          </a:p>
        </p:txBody>
      </p:sp>
      <p:sp>
        <p:nvSpPr>
          <p:cNvPr id="4" name="Date Placeholder 3"/>
          <p:cNvSpPr>
            <a:spLocks noGrp="1"/>
          </p:cNvSpPr>
          <p:nvPr>
            <p:ph type="dt" idx="1"/>
          </p:nvPr>
        </p:nvSpPr>
        <p:spPr/>
        <p:txBody>
          <a:bodyPr/>
          <a:lstStyle/>
          <a:p>
            <a:pPr defTabSz="905530">
              <a:defRPr/>
            </a:pPr>
            <a:fld id="{1DF34805-1F01-4BDA-A8CA-FCEA2B4BC8D0}" type="datetime3">
              <a:rPr lang="en-US">
                <a:solidFill>
                  <a:srgbClr val="000000"/>
                </a:solidFill>
                <a:latin typeface="Arial"/>
              </a:rPr>
              <a:pPr defTabSz="905530">
                <a:defRPr/>
              </a:pPr>
              <a:t>2 August 2021</a:t>
            </a:fld>
            <a:endParaRPr lang="en-US">
              <a:solidFill>
                <a:srgbClr val="000000"/>
              </a:solidFill>
              <a:latin typeface="Arial"/>
            </a:endParaRPr>
          </a:p>
        </p:txBody>
      </p:sp>
      <p:sp>
        <p:nvSpPr>
          <p:cNvPr id="5" name="Slide Number Placeholder 4"/>
          <p:cNvSpPr>
            <a:spLocks noGrp="1"/>
          </p:cNvSpPr>
          <p:nvPr>
            <p:ph type="sldNum" sz="quarter" idx="5"/>
          </p:nvPr>
        </p:nvSpPr>
        <p:spPr/>
        <p:txBody>
          <a:bodyPr/>
          <a:lstStyle/>
          <a:p>
            <a:pPr defTabSz="905530">
              <a:defRPr/>
            </a:pPr>
            <a:fld id="{CF5EBCF4-26FC-4F76-8DA1-52FDDC328D44}" type="slidenum">
              <a:rPr lang="en-US">
                <a:solidFill>
                  <a:srgbClr val="000000"/>
                </a:solidFill>
                <a:latin typeface="Arial"/>
              </a:rPr>
              <a:pPr defTabSz="905530">
                <a:defRPr/>
              </a:pPr>
              <a:t>9</a:t>
            </a:fld>
            <a:endParaRPr lang="en-US">
              <a:solidFill>
                <a:srgbClr val="000000"/>
              </a:solidFill>
              <a:latin typeface="Arial"/>
            </a:endParaRPr>
          </a:p>
        </p:txBody>
      </p:sp>
    </p:spTree>
    <p:extLst>
      <p:ext uri="{BB962C8B-B14F-4D97-AF65-F5344CB8AC3E}">
        <p14:creationId xmlns:p14="http://schemas.microsoft.com/office/powerpoint/2010/main" val="863031456"/>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3.emf"/><Relationship Id="rId3" Type="http://schemas.openxmlformats.org/officeDocument/2006/relationships/tags" Target="../tags/tag24.xml"/><Relationship Id="rId7" Type="http://schemas.openxmlformats.org/officeDocument/2006/relationships/oleObject" Target="../embeddings/oleObject2.bin"/><Relationship Id="rId2" Type="http://schemas.openxmlformats.org/officeDocument/2006/relationships/tags" Target="../tags/tag23.xml"/><Relationship Id="rId1" Type="http://schemas.openxmlformats.org/officeDocument/2006/relationships/tags" Target="../tags/tag22.xml"/><Relationship Id="rId6" Type="http://schemas.openxmlformats.org/officeDocument/2006/relationships/slideMaster" Target="../slideMasters/slideMaster1.xml"/><Relationship Id="rId5" Type="http://schemas.openxmlformats.org/officeDocument/2006/relationships/tags" Target="../tags/tag26.xml"/><Relationship Id="rId10" Type="http://schemas.openxmlformats.org/officeDocument/2006/relationships/image" Target="../media/image5.png"/><Relationship Id="rId4" Type="http://schemas.openxmlformats.org/officeDocument/2006/relationships/tags" Target="../tags/tag25.xml"/><Relationship Id="rId9" Type="http://schemas.openxmlformats.org/officeDocument/2006/relationships/image" Target="../media/image4.emf"/></Relationships>
</file>

<file path=ppt/slideLayouts/_rels/slideLayout10.xml.rels><?xml version="1.0" encoding="UTF-8" standalone="yes"?>
<Relationships xmlns="http://schemas.openxmlformats.org/package/2006/relationships"><Relationship Id="rId8" Type="http://schemas.openxmlformats.org/officeDocument/2006/relationships/tags" Target="../tags/tag90.xml"/><Relationship Id="rId3" Type="http://schemas.openxmlformats.org/officeDocument/2006/relationships/tags" Target="../tags/tag85.xml"/><Relationship Id="rId7" Type="http://schemas.openxmlformats.org/officeDocument/2006/relationships/tags" Target="../tags/tag89.xml"/><Relationship Id="rId12" Type="http://schemas.openxmlformats.org/officeDocument/2006/relationships/image" Target="../media/image2.png"/><Relationship Id="rId2" Type="http://schemas.openxmlformats.org/officeDocument/2006/relationships/tags" Target="../tags/tag84.xml"/><Relationship Id="rId1" Type="http://schemas.openxmlformats.org/officeDocument/2006/relationships/tags" Target="../tags/tag83.xml"/><Relationship Id="rId6" Type="http://schemas.openxmlformats.org/officeDocument/2006/relationships/tags" Target="../tags/tag88.xml"/><Relationship Id="rId11" Type="http://schemas.openxmlformats.org/officeDocument/2006/relationships/image" Target="../media/image6.emf"/><Relationship Id="rId5" Type="http://schemas.openxmlformats.org/officeDocument/2006/relationships/tags" Target="../tags/tag87.xml"/><Relationship Id="rId10" Type="http://schemas.openxmlformats.org/officeDocument/2006/relationships/oleObject" Target="../embeddings/oleObject11.bin"/><Relationship Id="rId4" Type="http://schemas.openxmlformats.org/officeDocument/2006/relationships/tags" Target="../tags/tag86.xml"/><Relationship Id="rId9"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8" Type="http://schemas.openxmlformats.org/officeDocument/2006/relationships/tags" Target="../tags/tag98.xml"/><Relationship Id="rId3" Type="http://schemas.openxmlformats.org/officeDocument/2006/relationships/tags" Target="../tags/tag93.xml"/><Relationship Id="rId7" Type="http://schemas.openxmlformats.org/officeDocument/2006/relationships/tags" Target="../tags/tag97.xml"/><Relationship Id="rId12" Type="http://schemas.openxmlformats.org/officeDocument/2006/relationships/image" Target="../media/image2.png"/><Relationship Id="rId2" Type="http://schemas.openxmlformats.org/officeDocument/2006/relationships/tags" Target="../tags/tag92.xml"/><Relationship Id="rId1" Type="http://schemas.openxmlformats.org/officeDocument/2006/relationships/tags" Target="../tags/tag91.xml"/><Relationship Id="rId6" Type="http://schemas.openxmlformats.org/officeDocument/2006/relationships/tags" Target="../tags/tag96.xml"/><Relationship Id="rId11" Type="http://schemas.openxmlformats.org/officeDocument/2006/relationships/image" Target="../media/image1.emf"/><Relationship Id="rId5" Type="http://schemas.openxmlformats.org/officeDocument/2006/relationships/tags" Target="../tags/tag95.xml"/><Relationship Id="rId10" Type="http://schemas.openxmlformats.org/officeDocument/2006/relationships/oleObject" Target="../embeddings/oleObject12.bin"/><Relationship Id="rId4" Type="http://schemas.openxmlformats.org/officeDocument/2006/relationships/tags" Target="../tags/tag94.xml"/><Relationship Id="rId9"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8" Type="http://schemas.openxmlformats.org/officeDocument/2006/relationships/oleObject" Target="../embeddings/oleObject13.bin"/><Relationship Id="rId3" Type="http://schemas.openxmlformats.org/officeDocument/2006/relationships/tags" Target="../tags/tag101.xml"/><Relationship Id="rId7" Type="http://schemas.openxmlformats.org/officeDocument/2006/relationships/slideMaster" Target="../slideMasters/slideMaster1.xml"/><Relationship Id="rId2" Type="http://schemas.openxmlformats.org/officeDocument/2006/relationships/tags" Target="../tags/tag100.xml"/><Relationship Id="rId1" Type="http://schemas.openxmlformats.org/officeDocument/2006/relationships/tags" Target="../tags/tag99.xml"/><Relationship Id="rId6" Type="http://schemas.openxmlformats.org/officeDocument/2006/relationships/tags" Target="../tags/tag104.xml"/><Relationship Id="rId5" Type="http://schemas.openxmlformats.org/officeDocument/2006/relationships/tags" Target="../tags/tag103.xml"/><Relationship Id="rId10" Type="http://schemas.openxmlformats.org/officeDocument/2006/relationships/image" Target="../media/image2.png"/><Relationship Id="rId4" Type="http://schemas.openxmlformats.org/officeDocument/2006/relationships/tags" Target="../tags/tag102.xml"/><Relationship Id="rId9" Type="http://schemas.openxmlformats.org/officeDocument/2006/relationships/image" Target="../media/image3.emf"/></Relationships>
</file>

<file path=ppt/slideLayouts/_rels/slideLayout13.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tags" Target="../tags/tag107.xml"/><Relationship Id="rId7" Type="http://schemas.openxmlformats.org/officeDocument/2006/relationships/image" Target="../media/image3.emf"/><Relationship Id="rId2" Type="http://schemas.openxmlformats.org/officeDocument/2006/relationships/tags" Target="../tags/tag106.xml"/><Relationship Id="rId1" Type="http://schemas.openxmlformats.org/officeDocument/2006/relationships/tags" Target="../tags/tag105.xml"/><Relationship Id="rId6" Type="http://schemas.openxmlformats.org/officeDocument/2006/relationships/oleObject" Target="../embeddings/oleObject14.bin"/><Relationship Id="rId5" Type="http://schemas.openxmlformats.org/officeDocument/2006/relationships/slideMaster" Target="../slideMasters/slideMaster1.xml"/><Relationship Id="rId4" Type="http://schemas.openxmlformats.org/officeDocument/2006/relationships/tags" Target="../tags/tag108.xml"/></Relationships>
</file>

<file path=ppt/slideLayouts/_rels/slideLayout14.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10.xml"/><Relationship Id="rId1" Type="http://schemas.openxmlformats.org/officeDocument/2006/relationships/tags" Target="../tags/tag109.xml"/><Relationship Id="rId6" Type="http://schemas.openxmlformats.org/officeDocument/2006/relationships/image" Target="../media/image2.png"/><Relationship Id="rId5" Type="http://schemas.openxmlformats.org/officeDocument/2006/relationships/image" Target="../media/image3.emf"/><Relationship Id="rId4" Type="http://schemas.openxmlformats.org/officeDocument/2006/relationships/oleObject" Target="../embeddings/oleObject15.bin"/></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8" Type="http://schemas.openxmlformats.org/officeDocument/2006/relationships/image" Target="../media/image3.emf"/><Relationship Id="rId3" Type="http://schemas.openxmlformats.org/officeDocument/2006/relationships/tags" Target="../tags/tag134.xml"/><Relationship Id="rId7" Type="http://schemas.openxmlformats.org/officeDocument/2006/relationships/oleObject" Target="../embeddings/oleObject17.bin"/><Relationship Id="rId2" Type="http://schemas.openxmlformats.org/officeDocument/2006/relationships/tags" Target="../tags/tag133.xml"/><Relationship Id="rId1" Type="http://schemas.openxmlformats.org/officeDocument/2006/relationships/tags" Target="../tags/tag132.xml"/><Relationship Id="rId6" Type="http://schemas.openxmlformats.org/officeDocument/2006/relationships/slideMaster" Target="../slideMasters/slideMaster2.xml"/><Relationship Id="rId11" Type="http://schemas.microsoft.com/office/2007/relationships/hdphoto" Target="../media/hdphoto2.wdp"/><Relationship Id="rId5" Type="http://schemas.openxmlformats.org/officeDocument/2006/relationships/tags" Target="../tags/tag136.xml"/><Relationship Id="rId10" Type="http://schemas.openxmlformats.org/officeDocument/2006/relationships/image" Target="../media/image9.png"/><Relationship Id="rId4" Type="http://schemas.openxmlformats.org/officeDocument/2006/relationships/tags" Target="../tags/tag135.xml"/><Relationship Id="rId9" Type="http://schemas.openxmlformats.org/officeDocument/2006/relationships/image" Target="../media/image4.emf"/></Relationships>
</file>

<file path=ppt/slideLayouts/_rels/slideLayout19.xml.rels><?xml version="1.0" encoding="UTF-8" standalone="yes"?>
<Relationships xmlns="http://schemas.openxmlformats.org/package/2006/relationships"><Relationship Id="rId8" Type="http://schemas.openxmlformats.org/officeDocument/2006/relationships/slideMaster" Target="../slideMasters/slideMaster2.xml"/><Relationship Id="rId3" Type="http://schemas.openxmlformats.org/officeDocument/2006/relationships/tags" Target="../tags/tag139.xml"/><Relationship Id="rId7" Type="http://schemas.openxmlformats.org/officeDocument/2006/relationships/tags" Target="../tags/tag143.xml"/><Relationship Id="rId2" Type="http://schemas.openxmlformats.org/officeDocument/2006/relationships/tags" Target="../tags/tag138.xml"/><Relationship Id="rId1" Type="http://schemas.openxmlformats.org/officeDocument/2006/relationships/tags" Target="../tags/tag137.xml"/><Relationship Id="rId6" Type="http://schemas.openxmlformats.org/officeDocument/2006/relationships/tags" Target="../tags/tag142.xml"/><Relationship Id="rId5" Type="http://schemas.openxmlformats.org/officeDocument/2006/relationships/tags" Target="../tags/tag141.xml"/><Relationship Id="rId10" Type="http://schemas.openxmlformats.org/officeDocument/2006/relationships/image" Target="../media/image1.emf"/><Relationship Id="rId4" Type="http://schemas.openxmlformats.org/officeDocument/2006/relationships/tags" Target="../tags/tag140.xml"/><Relationship Id="rId9" Type="http://schemas.openxmlformats.org/officeDocument/2006/relationships/oleObject" Target="../embeddings/oleObject18.bin"/></Relationships>
</file>

<file path=ppt/slideLayouts/_rels/slideLayout2.xml.rels><?xml version="1.0" encoding="UTF-8" standalone="yes"?>
<Relationships xmlns="http://schemas.openxmlformats.org/package/2006/relationships"><Relationship Id="rId8" Type="http://schemas.openxmlformats.org/officeDocument/2006/relationships/slideMaster" Target="../slideMasters/slideMaster1.xml"/><Relationship Id="rId3" Type="http://schemas.openxmlformats.org/officeDocument/2006/relationships/tags" Target="../tags/tag29.xml"/><Relationship Id="rId7" Type="http://schemas.openxmlformats.org/officeDocument/2006/relationships/tags" Target="../tags/tag33.xml"/><Relationship Id="rId2" Type="http://schemas.openxmlformats.org/officeDocument/2006/relationships/tags" Target="../tags/tag28.xml"/><Relationship Id="rId1" Type="http://schemas.openxmlformats.org/officeDocument/2006/relationships/tags" Target="../tags/tag27.xml"/><Relationship Id="rId6" Type="http://schemas.openxmlformats.org/officeDocument/2006/relationships/tags" Target="../tags/tag32.xml"/><Relationship Id="rId5" Type="http://schemas.openxmlformats.org/officeDocument/2006/relationships/tags" Target="../tags/tag31.xml"/><Relationship Id="rId10" Type="http://schemas.openxmlformats.org/officeDocument/2006/relationships/image" Target="../media/image1.emf"/><Relationship Id="rId4" Type="http://schemas.openxmlformats.org/officeDocument/2006/relationships/tags" Target="../tags/tag30.xml"/><Relationship Id="rId9" Type="http://schemas.openxmlformats.org/officeDocument/2006/relationships/oleObject" Target="../embeddings/oleObject3.bin"/></Relationships>
</file>

<file path=ppt/slideLayouts/_rels/slideLayout20.xml.rels><?xml version="1.0" encoding="UTF-8" standalone="yes"?>
<Relationships xmlns="http://schemas.openxmlformats.org/package/2006/relationships"><Relationship Id="rId8" Type="http://schemas.openxmlformats.org/officeDocument/2006/relationships/oleObject" Target="../embeddings/oleObject19.bin"/><Relationship Id="rId3" Type="http://schemas.openxmlformats.org/officeDocument/2006/relationships/tags" Target="../tags/tag146.xml"/><Relationship Id="rId7" Type="http://schemas.openxmlformats.org/officeDocument/2006/relationships/slideMaster" Target="../slideMasters/slideMaster2.xml"/><Relationship Id="rId2" Type="http://schemas.openxmlformats.org/officeDocument/2006/relationships/tags" Target="../tags/tag145.xml"/><Relationship Id="rId1" Type="http://schemas.openxmlformats.org/officeDocument/2006/relationships/tags" Target="../tags/tag144.xml"/><Relationship Id="rId6" Type="http://schemas.openxmlformats.org/officeDocument/2006/relationships/tags" Target="../tags/tag149.xml"/><Relationship Id="rId5" Type="http://schemas.openxmlformats.org/officeDocument/2006/relationships/tags" Target="../tags/tag148.xml"/><Relationship Id="rId4" Type="http://schemas.openxmlformats.org/officeDocument/2006/relationships/tags" Target="../tags/tag147.xml"/><Relationship Id="rId9" Type="http://schemas.openxmlformats.org/officeDocument/2006/relationships/image" Target="../media/image3.emf"/></Relationships>
</file>

<file path=ppt/slideLayouts/_rels/slideLayout21.xml.rels><?xml version="1.0" encoding="UTF-8" standalone="yes"?>
<Relationships xmlns="http://schemas.openxmlformats.org/package/2006/relationships"><Relationship Id="rId8" Type="http://schemas.openxmlformats.org/officeDocument/2006/relationships/oleObject" Target="../embeddings/oleObject20.bin"/><Relationship Id="rId3" Type="http://schemas.openxmlformats.org/officeDocument/2006/relationships/tags" Target="../tags/tag152.xml"/><Relationship Id="rId7" Type="http://schemas.openxmlformats.org/officeDocument/2006/relationships/slideMaster" Target="../slideMasters/slideMaster2.xml"/><Relationship Id="rId2" Type="http://schemas.openxmlformats.org/officeDocument/2006/relationships/tags" Target="../tags/tag151.xml"/><Relationship Id="rId1" Type="http://schemas.openxmlformats.org/officeDocument/2006/relationships/tags" Target="../tags/tag150.xml"/><Relationship Id="rId6" Type="http://schemas.openxmlformats.org/officeDocument/2006/relationships/tags" Target="../tags/tag155.xml"/><Relationship Id="rId5" Type="http://schemas.openxmlformats.org/officeDocument/2006/relationships/tags" Target="../tags/tag154.xml"/><Relationship Id="rId4" Type="http://schemas.openxmlformats.org/officeDocument/2006/relationships/tags" Target="../tags/tag153.xml"/><Relationship Id="rId9" Type="http://schemas.openxmlformats.org/officeDocument/2006/relationships/image" Target="../media/image3.emf"/></Relationships>
</file>

<file path=ppt/slideLayouts/_rels/slideLayout22.xml.rels><?xml version="1.0" encoding="UTF-8" standalone="yes"?>
<Relationships xmlns="http://schemas.openxmlformats.org/package/2006/relationships"><Relationship Id="rId8" Type="http://schemas.openxmlformats.org/officeDocument/2006/relationships/oleObject" Target="../embeddings/oleObject21.bin"/><Relationship Id="rId3" Type="http://schemas.openxmlformats.org/officeDocument/2006/relationships/tags" Target="../tags/tag158.xml"/><Relationship Id="rId7" Type="http://schemas.openxmlformats.org/officeDocument/2006/relationships/slideMaster" Target="../slideMasters/slideMaster2.xml"/><Relationship Id="rId2" Type="http://schemas.openxmlformats.org/officeDocument/2006/relationships/tags" Target="../tags/tag157.xml"/><Relationship Id="rId1" Type="http://schemas.openxmlformats.org/officeDocument/2006/relationships/tags" Target="../tags/tag156.xml"/><Relationship Id="rId6" Type="http://schemas.openxmlformats.org/officeDocument/2006/relationships/tags" Target="../tags/tag161.xml"/><Relationship Id="rId5" Type="http://schemas.openxmlformats.org/officeDocument/2006/relationships/tags" Target="../tags/tag160.xml"/><Relationship Id="rId4" Type="http://schemas.openxmlformats.org/officeDocument/2006/relationships/tags" Target="../tags/tag159.xml"/><Relationship Id="rId9" Type="http://schemas.openxmlformats.org/officeDocument/2006/relationships/image" Target="../media/image3.emf"/></Relationships>
</file>

<file path=ppt/slideLayouts/_rels/slideLayout23.xml.rels><?xml version="1.0" encoding="UTF-8" standalone="yes"?>
<Relationships xmlns="http://schemas.openxmlformats.org/package/2006/relationships"><Relationship Id="rId8" Type="http://schemas.openxmlformats.org/officeDocument/2006/relationships/slideMaster" Target="../slideMasters/slideMaster2.xml"/><Relationship Id="rId3" Type="http://schemas.openxmlformats.org/officeDocument/2006/relationships/tags" Target="../tags/tag164.xml"/><Relationship Id="rId7" Type="http://schemas.openxmlformats.org/officeDocument/2006/relationships/tags" Target="../tags/tag168.xml"/><Relationship Id="rId2" Type="http://schemas.openxmlformats.org/officeDocument/2006/relationships/tags" Target="../tags/tag163.xml"/><Relationship Id="rId1" Type="http://schemas.openxmlformats.org/officeDocument/2006/relationships/tags" Target="../tags/tag162.xml"/><Relationship Id="rId6" Type="http://schemas.openxmlformats.org/officeDocument/2006/relationships/tags" Target="../tags/tag167.xml"/><Relationship Id="rId5" Type="http://schemas.openxmlformats.org/officeDocument/2006/relationships/tags" Target="../tags/tag166.xml"/><Relationship Id="rId10" Type="http://schemas.openxmlformats.org/officeDocument/2006/relationships/image" Target="../media/image3.emf"/><Relationship Id="rId4" Type="http://schemas.openxmlformats.org/officeDocument/2006/relationships/tags" Target="../tags/tag165.xml"/><Relationship Id="rId9" Type="http://schemas.openxmlformats.org/officeDocument/2006/relationships/oleObject" Target="../embeddings/oleObject22.bin"/></Relationships>
</file>

<file path=ppt/slideLayouts/_rels/slideLayout24.xml.rels><?xml version="1.0" encoding="UTF-8" standalone="yes"?>
<Relationships xmlns="http://schemas.openxmlformats.org/package/2006/relationships"><Relationship Id="rId8" Type="http://schemas.openxmlformats.org/officeDocument/2006/relationships/tags" Target="../tags/tag176.xml"/><Relationship Id="rId13" Type="http://schemas.microsoft.com/office/2007/relationships/hdphoto" Target="../media/hdphoto1.wdp"/><Relationship Id="rId3" Type="http://schemas.openxmlformats.org/officeDocument/2006/relationships/tags" Target="../tags/tag171.xml"/><Relationship Id="rId7" Type="http://schemas.openxmlformats.org/officeDocument/2006/relationships/tags" Target="../tags/tag175.xml"/><Relationship Id="rId12" Type="http://schemas.openxmlformats.org/officeDocument/2006/relationships/image" Target="../media/image8.png"/><Relationship Id="rId2" Type="http://schemas.openxmlformats.org/officeDocument/2006/relationships/tags" Target="../tags/tag170.xml"/><Relationship Id="rId1" Type="http://schemas.openxmlformats.org/officeDocument/2006/relationships/tags" Target="../tags/tag169.xml"/><Relationship Id="rId6" Type="http://schemas.openxmlformats.org/officeDocument/2006/relationships/tags" Target="../tags/tag174.xml"/><Relationship Id="rId11" Type="http://schemas.openxmlformats.org/officeDocument/2006/relationships/image" Target="../media/image1.emf"/><Relationship Id="rId5" Type="http://schemas.openxmlformats.org/officeDocument/2006/relationships/tags" Target="../tags/tag173.xml"/><Relationship Id="rId10" Type="http://schemas.openxmlformats.org/officeDocument/2006/relationships/oleObject" Target="../embeddings/oleObject23.bin"/><Relationship Id="rId4" Type="http://schemas.openxmlformats.org/officeDocument/2006/relationships/tags" Target="../tags/tag172.xml"/><Relationship Id="rId9"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8" Type="http://schemas.openxmlformats.org/officeDocument/2006/relationships/tags" Target="../tags/tag184.xml"/><Relationship Id="rId13" Type="http://schemas.microsoft.com/office/2007/relationships/hdphoto" Target="../media/hdphoto1.wdp"/><Relationship Id="rId3" Type="http://schemas.openxmlformats.org/officeDocument/2006/relationships/tags" Target="../tags/tag179.xml"/><Relationship Id="rId7" Type="http://schemas.openxmlformats.org/officeDocument/2006/relationships/tags" Target="../tags/tag183.xml"/><Relationship Id="rId12" Type="http://schemas.openxmlformats.org/officeDocument/2006/relationships/image" Target="../media/image8.png"/><Relationship Id="rId2" Type="http://schemas.openxmlformats.org/officeDocument/2006/relationships/tags" Target="../tags/tag178.xml"/><Relationship Id="rId1" Type="http://schemas.openxmlformats.org/officeDocument/2006/relationships/tags" Target="../tags/tag177.xml"/><Relationship Id="rId6" Type="http://schemas.openxmlformats.org/officeDocument/2006/relationships/tags" Target="../tags/tag182.xml"/><Relationship Id="rId11" Type="http://schemas.openxmlformats.org/officeDocument/2006/relationships/image" Target="../media/image1.emf"/><Relationship Id="rId5" Type="http://schemas.openxmlformats.org/officeDocument/2006/relationships/tags" Target="../tags/tag181.xml"/><Relationship Id="rId10" Type="http://schemas.openxmlformats.org/officeDocument/2006/relationships/oleObject" Target="../embeddings/oleObject24.bin"/><Relationship Id="rId4" Type="http://schemas.openxmlformats.org/officeDocument/2006/relationships/tags" Target="../tags/tag180.xml"/><Relationship Id="rId9"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8" Type="http://schemas.openxmlformats.org/officeDocument/2006/relationships/tags" Target="../tags/tag192.xml"/><Relationship Id="rId13" Type="http://schemas.microsoft.com/office/2007/relationships/hdphoto" Target="../media/hdphoto1.wdp"/><Relationship Id="rId3" Type="http://schemas.openxmlformats.org/officeDocument/2006/relationships/tags" Target="../tags/tag187.xml"/><Relationship Id="rId7" Type="http://schemas.openxmlformats.org/officeDocument/2006/relationships/tags" Target="../tags/tag191.xml"/><Relationship Id="rId12" Type="http://schemas.openxmlformats.org/officeDocument/2006/relationships/image" Target="../media/image8.png"/><Relationship Id="rId2" Type="http://schemas.openxmlformats.org/officeDocument/2006/relationships/tags" Target="../tags/tag186.xml"/><Relationship Id="rId1" Type="http://schemas.openxmlformats.org/officeDocument/2006/relationships/tags" Target="../tags/tag185.xml"/><Relationship Id="rId6" Type="http://schemas.openxmlformats.org/officeDocument/2006/relationships/tags" Target="../tags/tag190.xml"/><Relationship Id="rId11" Type="http://schemas.openxmlformats.org/officeDocument/2006/relationships/image" Target="../media/image3.emf"/><Relationship Id="rId5" Type="http://schemas.openxmlformats.org/officeDocument/2006/relationships/tags" Target="../tags/tag189.xml"/><Relationship Id="rId10" Type="http://schemas.openxmlformats.org/officeDocument/2006/relationships/oleObject" Target="../embeddings/oleObject25.bin"/><Relationship Id="rId4" Type="http://schemas.openxmlformats.org/officeDocument/2006/relationships/tags" Target="../tags/tag188.xml"/><Relationship Id="rId9"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8" Type="http://schemas.openxmlformats.org/officeDocument/2006/relationships/tags" Target="../tags/tag200.xml"/><Relationship Id="rId13" Type="http://schemas.microsoft.com/office/2007/relationships/hdphoto" Target="../media/hdphoto1.wdp"/><Relationship Id="rId3" Type="http://schemas.openxmlformats.org/officeDocument/2006/relationships/tags" Target="../tags/tag195.xml"/><Relationship Id="rId7" Type="http://schemas.openxmlformats.org/officeDocument/2006/relationships/tags" Target="../tags/tag199.xml"/><Relationship Id="rId12" Type="http://schemas.openxmlformats.org/officeDocument/2006/relationships/image" Target="../media/image8.png"/><Relationship Id="rId2" Type="http://schemas.openxmlformats.org/officeDocument/2006/relationships/tags" Target="../tags/tag194.xml"/><Relationship Id="rId1" Type="http://schemas.openxmlformats.org/officeDocument/2006/relationships/tags" Target="../tags/tag193.xml"/><Relationship Id="rId6" Type="http://schemas.openxmlformats.org/officeDocument/2006/relationships/tags" Target="../tags/tag198.xml"/><Relationship Id="rId11" Type="http://schemas.openxmlformats.org/officeDocument/2006/relationships/image" Target="../media/image1.emf"/><Relationship Id="rId5" Type="http://schemas.openxmlformats.org/officeDocument/2006/relationships/tags" Target="../tags/tag197.xml"/><Relationship Id="rId10" Type="http://schemas.openxmlformats.org/officeDocument/2006/relationships/oleObject" Target="../embeddings/oleObject26.bin"/><Relationship Id="rId4" Type="http://schemas.openxmlformats.org/officeDocument/2006/relationships/tags" Target="../tags/tag196.xml"/><Relationship Id="rId9"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8" Type="http://schemas.openxmlformats.org/officeDocument/2006/relationships/tags" Target="../tags/tag208.xml"/><Relationship Id="rId13" Type="http://schemas.microsoft.com/office/2007/relationships/hdphoto" Target="../media/hdphoto1.wdp"/><Relationship Id="rId3" Type="http://schemas.openxmlformats.org/officeDocument/2006/relationships/tags" Target="../tags/tag203.xml"/><Relationship Id="rId7" Type="http://schemas.openxmlformats.org/officeDocument/2006/relationships/tags" Target="../tags/tag207.xml"/><Relationship Id="rId12" Type="http://schemas.openxmlformats.org/officeDocument/2006/relationships/image" Target="../media/image8.png"/><Relationship Id="rId2" Type="http://schemas.openxmlformats.org/officeDocument/2006/relationships/tags" Target="../tags/tag202.xml"/><Relationship Id="rId1" Type="http://schemas.openxmlformats.org/officeDocument/2006/relationships/tags" Target="../tags/tag201.xml"/><Relationship Id="rId6" Type="http://schemas.openxmlformats.org/officeDocument/2006/relationships/tags" Target="../tags/tag206.xml"/><Relationship Id="rId11" Type="http://schemas.openxmlformats.org/officeDocument/2006/relationships/image" Target="../media/image3.emf"/><Relationship Id="rId5" Type="http://schemas.openxmlformats.org/officeDocument/2006/relationships/tags" Target="../tags/tag205.xml"/><Relationship Id="rId10" Type="http://schemas.openxmlformats.org/officeDocument/2006/relationships/oleObject" Target="../embeddings/oleObject27.bin"/><Relationship Id="rId4" Type="http://schemas.openxmlformats.org/officeDocument/2006/relationships/tags" Target="../tags/tag204.xml"/><Relationship Id="rId9"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8" Type="http://schemas.openxmlformats.org/officeDocument/2006/relationships/oleObject" Target="../embeddings/oleObject28.bin"/><Relationship Id="rId3" Type="http://schemas.openxmlformats.org/officeDocument/2006/relationships/tags" Target="../tags/tag211.xml"/><Relationship Id="rId7" Type="http://schemas.openxmlformats.org/officeDocument/2006/relationships/slideMaster" Target="../slideMasters/slideMaster2.xml"/><Relationship Id="rId2" Type="http://schemas.openxmlformats.org/officeDocument/2006/relationships/tags" Target="../tags/tag210.xml"/><Relationship Id="rId1" Type="http://schemas.openxmlformats.org/officeDocument/2006/relationships/tags" Target="../tags/tag209.xml"/><Relationship Id="rId6" Type="http://schemas.openxmlformats.org/officeDocument/2006/relationships/tags" Target="../tags/tag214.xml"/><Relationship Id="rId11" Type="http://schemas.microsoft.com/office/2007/relationships/hdphoto" Target="../media/hdphoto1.wdp"/><Relationship Id="rId5" Type="http://schemas.openxmlformats.org/officeDocument/2006/relationships/tags" Target="../tags/tag213.xml"/><Relationship Id="rId10" Type="http://schemas.openxmlformats.org/officeDocument/2006/relationships/image" Target="../media/image8.png"/><Relationship Id="rId4" Type="http://schemas.openxmlformats.org/officeDocument/2006/relationships/tags" Target="../tags/tag212.xml"/><Relationship Id="rId9" Type="http://schemas.openxmlformats.org/officeDocument/2006/relationships/image" Target="../media/image3.emf"/></Relationships>
</file>

<file path=ppt/slideLayouts/_rels/slideLayout3.xml.rels><?xml version="1.0" encoding="UTF-8" standalone="yes"?>
<Relationships xmlns="http://schemas.openxmlformats.org/package/2006/relationships"><Relationship Id="rId8" Type="http://schemas.openxmlformats.org/officeDocument/2006/relationships/oleObject" Target="../embeddings/oleObject4.bin"/><Relationship Id="rId3" Type="http://schemas.openxmlformats.org/officeDocument/2006/relationships/tags" Target="../tags/tag36.xml"/><Relationship Id="rId7" Type="http://schemas.openxmlformats.org/officeDocument/2006/relationships/slideMaster" Target="../slideMasters/slideMaster1.xml"/><Relationship Id="rId2" Type="http://schemas.openxmlformats.org/officeDocument/2006/relationships/tags" Target="../tags/tag35.xml"/><Relationship Id="rId1" Type="http://schemas.openxmlformats.org/officeDocument/2006/relationships/tags" Target="../tags/tag34.xml"/><Relationship Id="rId6" Type="http://schemas.openxmlformats.org/officeDocument/2006/relationships/tags" Target="../tags/tag39.xml"/><Relationship Id="rId5" Type="http://schemas.openxmlformats.org/officeDocument/2006/relationships/tags" Target="../tags/tag38.xml"/><Relationship Id="rId4" Type="http://schemas.openxmlformats.org/officeDocument/2006/relationships/tags" Target="../tags/tag37.xml"/><Relationship Id="rId9" Type="http://schemas.openxmlformats.org/officeDocument/2006/relationships/image" Target="../media/image3.emf"/></Relationships>
</file>

<file path=ppt/slideLayouts/_rels/slideLayout30.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tags" Target="../tags/tag217.xml"/><Relationship Id="rId7" Type="http://schemas.openxmlformats.org/officeDocument/2006/relationships/image" Target="../media/image3.emf"/><Relationship Id="rId2" Type="http://schemas.openxmlformats.org/officeDocument/2006/relationships/tags" Target="../tags/tag216.xml"/><Relationship Id="rId1" Type="http://schemas.openxmlformats.org/officeDocument/2006/relationships/tags" Target="../tags/tag215.xml"/><Relationship Id="rId6" Type="http://schemas.openxmlformats.org/officeDocument/2006/relationships/oleObject" Target="../embeddings/oleObject29.bin"/><Relationship Id="rId5" Type="http://schemas.openxmlformats.org/officeDocument/2006/relationships/slideMaster" Target="../slideMasters/slideMaster2.xml"/><Relationship Id="rId4" Type="http://schemas.openxmlformats.org/officeDocument/2006/relationships/tags" Target="../tags/tag218.xml"/><Relationship Id="rId9" Type="http://schemas.microsoft.com/office/2007/relationships/hdphoto" Target="../media/hdphoto1.wdp"/></Relationships>
</file>

<file path=ppt/slideLayouts/_rels/slideLayout31.xml.rels><?xml version="1.0" encoding="UTF-8" standalone="yes"?>
<Relationships xmlns="http://schemas.openxmlformats.org/package/2006/relationships"><Relationship Id="rId3" Type="http://schemas.openxmlformats.org/officeDocument/2006/relationships/slideMaster" Target="../slideMasters/slideMaster2.xml"/><Relationship Id="rId7" Type="http://schemas.microsoft.com/office/2007/relationships/hdphoto" Target="../media/hdphoto1.wdp"/><Relationship Id="rId2" Type="http://schemas.openxmlformats.org/officeDocument/2006/relationships/tags" Target="../tags/tag220.xml"/><Relationship Id="rId1" Type="http://schemas.openxmlformats.org/officeDocument/2006/relationships/tags" Target="../tags/tag219.xml"/><Relationship Id="rId6" Type="http://schemas.openxmlformats.org/officeDocument/2006/relationships/image" Target="../media/image8.png"/><Relationship Id="rId5" Type="http://schemas.openxmlformats.org/officeDocument/2006/relationships/image" Target="../media/image3.emf"/><Relationship Id="rId4" Type="http://schemas.openxmlformats.org/officeDocument/2006/relationships/oleObject" Target="../embeddings/oleObject30.bin"/></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8" Type="http://schemas.openxmlformats.org/officeDocument/2006/relationships/oleObject" Target="../embeddings/oleObject5.bin"/><Relationship Id="rId3" Type="http://schemas.openxmlformats.org/officeDocument/2006/relationships/tags" Target="../tags/tag42.xml"/><Relationship Id="rId7" Type="http://schemas.openxmlformats.org/officeDocument/2006/relationships/slideMaster" Target="../slideMasters/slideMaster1.xml"/><Relationship Id="rId2" Type="http://schemas.openxmlformats.org/officeDocument/2006/relationships/tags" Target="../tags/tag41.xml"/><Relationship Id="rId1" Type="http://schemas.openxmlformats.org/officeDocument/2006/relationships/tags" Target="../tags/tag40.xml"/><Relationship Id="rId6" Type="http://schemas.openxmlformats.org/officeDocument/2006/relationships/tags" Target="../tags/tag45.xml"/><Relationship Id="rId5" Type="http://schemas.openxmlformats.org/officeDocument/2006/relationships/tags" Target="../tags/tag44.xml"/><Relationship Id="rId4" Type="http://schemas.openxmlformats.org/officeDocument/2006/relationships/tags" Target="../tags/tag43.xml"/><Relationship Id="rId9" Type="http://schemas.openxmlformats.org/officeDocument/2006/relationships/image" Target="../media/image3.emf"/></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8" Type="http://schemas.openxmlformats.org/officeDocument/2006/relationships/image" Target="../media/image3.emf"/><Relationship Id="rId3" Type="http://schemas.openxmlformats.org/officeDocument/2006/relationships/tags" Target="../tags/tag243.xml"/><Relationship Id="rId7" Type="http://schemas.openxmlformats.org/officeDocument/2006/relationships/oleObject" Target="../embeddings/oleObject32.bin"/><Relationship Id="rId2" Type="http://schemas.openxmlformats.org/officeDocument/2006/relationships/tags" Target="../tags/tag242.xml"/><Relationship Id="rId1" Type="http://schemas.openxmlformats.org/officeDocument/2006/relationships/tags" Target="../tags/tag241.xml"/><Relationship Id="rId6" Type="http://schemas.openxmlformats.org/officeDocument/2006/relationships/slideMaster" Target="../slideMasters/slideMaster4.xml"/><Relationship Id="rId5" Type="http://schemas.openxmlformats.org/officeDocument/2006/relationships/tags" Target="../tags/tag245.xml"/><Relationship Id="rId10" Type="http://schemas.openxmlformats.org/officeDocument/2006/relationships/image" Target="../media/image5.png"/><Relationship Id="rId4" Type="http://schemas.openxmlformats.org/officeDocument/2006/relationships/tags" Target="../tags/tag244.xml"/><Relationship Id="rId9" Type="http://schemas.openxmlformats.org/officeDocument/2006/relationships/image" Target="../media/image4.emf"/></Relationships>
</file>

<file path=ppt/slideLayouts/_rels/slideLayout44.xml.rels><?xml version="1.0" encoding="UTF-8" standalone="yes"?>
<Relationships xmlns="http://schemas.openxmlformats.org/package/2006/relationships"><Relationship Id="rId8" Type="http://schemas.openxmlformats.org/officeDocument/2006/relationships/slideMaster" Target="../slideMasters/slideMaster4.xml"/><Relationship Id="rId3" Type="http://schemas.openxmlformats.org/officeDocument/2006/relationships/tags" Target="../tags/tag248.xml"/><Relationship Id="rId7" Type="http://schemas.openxmlformats.org/officeDocument/2006/relationships/tags" Target="../tags/tag252.xml"/><Relationship Id="rId2" Type="http://schemas.openxmlformats.org/officeDocument/2006/relationships/tags" Target="../tags/tag247.xml"/><Relationship Id="rId1" Type="http://schemas.openxmlformats.org/officeDocument/2006/relationships/tags" Target="../tags/tag246.xml"/><Relationship Id="rId6" Type="http://schemas.openxmlformats.org/officeDocument/2006/relationships/tags" Target="../tags/tag251.xml"/><Relationship Id="rId5" Type="http://schemas.openxmlformats.org/officeDocument/2006/relationships/tags" Target="../tags/tag250.xml"/><Relationship Id="rId10" Type="http://schemas.openxmlformats.org/officeDocument/2006/relationships/image" Target="../media/image1.emf"/><Relationship Id="rId4" Type="http://schemas.openxmlformats.org/officeDocument/2006/relationships/tags" Target="../tags/tag249.xml"/><Relationship Id="rId9" Type="http://schemas.openxmlformats.org/officeDocument/2006/relationships/oleObject" Target="../embeddings/oleObject33.bin"/></Relationships>
</file>

<file path=ppt/slideLayouts/_rels/slideLayout45.xml.rels><?xml version="1.0" encoding="UTF-8" standalone="yes"?>
<Relationships xmlns="http://schemas.openxmlformats.org/package/2006/relationships"><Relationship Id="rId8" Type="http://schemas.openxmlformats.org/officeDocument/2006/relationships/oleObject" Target="../embeddings/oleObject34.bin"/><Relationship Id="rId3" Type="http://schemas.openxmlformats.org/officeDocument/2006/relationships/tags" Target="../tags/tag255.xml"/><Relationship Id="rId7" Type="http://schemas.openxmlformats.org/officeDocument/2006/relationships/slideMaster" Target="../slideMasters/slideMaster4.xml"/><Relationship Id="rId2" Type="http://schemas.openxmlformats.org/officeDocument/2006/relationships/tags" Target="../tags/tag254.xml"/><Relationship Id="rId1" Type="http://schemas.openxmlformats.org/officeDocument/2006/relationships/tags" Target="../tags/tag253.xml"/><Relationship Id="rId6" Type="http://schemas.openxmlformats.org/officeDocument/2006/relationships/tags" Target="../tags/tag258.xml"/><Relationship Id="rId5" Type="http://schemas.openxmlformats.org/officeDocument/2006/relationships/tags" Target="../tags/tag257.xml"/><Relationship Id="rId4" Type="http://schemas.openxmlformats.org/officeDocument/2006/relationships/tags" Target="../tags/tag256.xml"/><Relationship Id="rId9" Type="http://schemas.openxmlformats.org/officeDocument/2006/relationships/image" Target="../media/image3.emf"/></Relationships>
</file>

<file path=ppt/slideLayouts/_rels/slideLayout46.xml.rels><?xml version="1.0" encoding="UTF-8" standalone="yes"?>
<Relationships xmlns="http://schemas.openxmlformats.org/package/2006/relationships"><Relationship Id="rId8" Type="http://schemas.openxmlformats.org/officeDocument/2006/relationships/oleObject" Target="../embeddings/oleObject35.bin"/><Relationship Id="rId3" Type="http://schemas.openxmlformats.org/officeDocument/2006/relationships/tags" Target="../tags/tag261.xml"/><Relationship Id="rId7" Type="http://schemas.openxmlformats.org/officeDocument/2006/relationships/slideMaster" Target="../slideMasters/slideMaster4.xml"/><Relationship Id="rId2" Type="http://schemas.openxmlformats.org/officeDocument/2006/relationships/tags" Target="../tags/tag260.xml"/><Relationship Id="rId1" Type="http://schemas.openxmlformats.org/officeDocument/2006/relationships/tags" Target="../tags/tag259.xml"/><Relationship Id="rId6" Type="http://schemas.openxmlformats.org/officeDocument/2006/relationships/tags" Target="../tags/tag264.xml"/><Relationship Id="rId5" Type="http://schemas.openxmlformats.org/officeDocument/2006/relationships/tags" Target="../tags/tag263.xml"/><Relationship Id="rId4" Type="http://schemas.openxmlformats.org/officeDocument/2006/relationships/tags" Target="../tags/tag262.xml"/><Relationship Id="rId9" Type="http://schemas.openxmlformats.org/officeDocument/2006/relationships/image" Target="../media/image3.emf"/></Relationships>
</file>

<file path=ppt/slideLayouts/_rels/slideLayout47.xml.rels><?xml version="1.0" encoding="UTF-8" standalone="yes"?>
<Relationships xmlns="http://schemas.openxmlformats.org/package/2006/relationships"><Relationship Id="rId8" Type="http://schemas.openxmlformats.org/officeDocument/2006/relationships/oleObject" Target="../embeddings/oleObject36.bin"/><Relationship Id="rId3" Type="http://schemas.openxmlformats.org/officeDocument/2006/relationships/tags" Target="../tags/tag267.xml"/><Relationship Id="rId7" Type="http://schemas.openxmlformats.org/officeDocument/2006/relationships/slideMaster" Target="../slideMasters/slideMaster4.xml"/><Relationship Id="rId2" Type="http://schemas.openxmlformats.org/officeDocument/2006/relationships/tags" Target="../tags/tag266.xml"/><Relationship Id="rId1" Type="http://schemas.openxmlformats.org/officeDocument/2006/relationships/tags" Target="../tags/tag265.xml"/><Relationship Id="rId6" Type="http://schemas.openxmlformats.org/officeDocument/2006/relationships/tags" Target="../tags/tag270.xml"/><Relationship Id="rId5" Type="http://schemas.openxmlformats.org/officeDocument/2006/relationships/tags" Target="../tags/tag269.xml"/><Relationship Id="rId4" Type="http://schemas.openxmlformats.org/officeDocument/2006/relationships/tags" Target="../tags/tag268.xml"/><Relationship Id="rId9" Type="http://schemas.openxmlformats.org/officeDocument/2006/relationships/image" Target="../media/image3.emf"/></Relationships>
</file>

<file path=ppt/slideLayouts/_rels/slideLayout48.xml.rels><?xml version="1.0" encoding="UTF-8" standalone="yes"?>
<Relationships xmlns="http://schemas.openxmlformats.org/package/2006/relationships"><Relationship Id="rId8" Type="http://schemas.openxmlformats.org/officeDocument/2006/relationships/slideMaster" Target="../slideMasters/slideMaster4.xml"/><Relationship Id="rId3" Type="http://schemas.openxmlformats.org/officeDocument/2006/relationships/tags" Target="../tags/tag273.xml"/><Relationship Id="rId7" Type="http://schemas.openxmlformats.org/officeDocument/2006/relationships/tags" Target="../tags/tag277.xml"/><Relationship Id="rId2" Type="http://schemas.openxmlformats.org/officeDocument/2006/relationships/tags" Target="../tags/tag272.xml"/><Relationship Id="rId1" Type="http://schemas.openxmlformats.org/officeDocument/2006/relationships/tags" Target="../tags/tag271.xml"/><Relationship Id="rId6" Type="http://schemas.openxmlformats.org/officeDocument/2006/relationships/tags" Target="../tags/tag276.xml"/><Relationship Id="rId5" Type="http://schemas.openxmlformats.org/officeDocument/2006/relationships/tags" Target="../tags/tag275.xml"/><Relationship Id="rId10" Type="http://schemas.openxmlformats.org/officeDocument/2006/relationships/image" Target="../media/image3.emf"/><Relationship Id="rId4" Type="http://schemas.openxmlformats.org/officeDocument/2006/relationships/tags" Target="../tags/tag274.xml"/><Relationship Id="rId9" Type="http://schemas.openxmlformats.org/officeDocument/2006/relationships/oleObject" Target="../embeddings/oleObject37.bin"/></Relationships>
</file>

<file path=ppt/slideLayouts/_rels/slideLayout49.xml.rels><?xml version="1.0" encoding="UTF-8" standalone="yes"?>
<Relationships xmlns="http://schemas.openxmlformats.org/package/2006/relationships"><Relationship Id="rId8" Type="http://schemas.openxmlformats.org/officeDocument/2006/relationships/tags" Target="../tags/tag285.xml"/><Relationship Id="rId3" Type="http://schemas.openxmlformats.org/officeDocument/2006/relationships/tags" Target="../tags/tag280.xml"/><Relationship Id="rId7" Type="http://schemas.openxmlformats.org/officeDocument/2006/relationships/tags" Target="../tags/tag284.xml"/><Relationship Id="rId12" Type="http://schemas.openxmlformats.org/officeDocument/2006/relationships/image" Target="../media/image2.png"/><Relationship Id="rId2" Type="http://schemas.openxmlformats.org/officeDocument/2006/relationships/tags" Target="../tags/tag279.xml"/><Relationship Id="rId1" Type="http://schemas.openxmlformats.org/officeDocument/2006/relationships/tags" Target="../tags/tag278.xml"/><Relationship Id="rId6" Type="http://schemas.openxmlformats.org/officeDocument/2006/relationships/tags" Target="../tags/tag283.xml"/><Relationship Id="rId11" Type="http://schemas.openxmlformats.org/officeDocument/2006/relationships/image" Target="../media/image1.emf"/><Relationship Id="rId5" Type="http://schemas.openxmlformats.org/officeDocument/2006/relationships/tags" Target="../tags/tag282.xml"/><Relationship Id="rId10" Type="http://schemas.openxmlformats.org/officeDocument/2006/relationships/oleObject" Target="../embeddings/oleObject38.bin"/><Relationship Id="rId4" Type="http://schemas.openxmlformats.org/officeDocument/2006/relationships/tags" Target="../tags/tag281.xml"/><Relationship Id="rId9"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8" Type="http://schemas.openxmlformats.org/officeDocument/2006/relationships/oleObject" Target="../embeddings/oleObject6.bin"/><Relationship Id="rId3" Type="http://schemas.openxmlformats.org/officeDocument/2006/relationships/tags" Target="../tags/tag48.xml"/><Relationship Id="rId7" Type="http://schemas.openxmlformats.org/officeDocument/2006/relationships/slideMaster" Target="../slideMasters/slideMaster1.xml"/><Relationship Id="rId2" Type="http://schemas.openxmlformats.org/officeDocument/2006/relationships/tags" Target="../tags/tag47.xml"/><Relationship Id="rId1" Type="http://schemas.openxmlformats.org/officeDocument/2006/relationships/tags" Target="../tags/tag46.xml"/><Relationship Id="rId6" Type="http://schemas.openxmlformats.org/officeDocument/2006/relationships/tags" Target="../tags/tag51.xml"/><Relationship Id="rId5" Type="http://schemas.openxmlformats.org/officeDocument/2006/relationships/tags" Target="../tags/tag50.xml"/><Relationship Id="rId4" Type="http://schemas.openxmlformats.org/officeDocument/2006/relationships/tags" Target="../tags/tag49.xml"/><Relationship Id="rId9" Type="http://schemas.openxmlformats.org/officeDocument/2006/relationships/image" Target="../media/image3.emf"/></Relationships>
</file>

<file path=ppt/slideLayouts/_rels/slideLayout50.xml.rels><?xml version="1.0" encoding="UTF-8" standalone="yes"?>
<Relationships xmlns="http://schemas.openxmlformats.org/package/2006/relationships"><Relationship Id="rId8" Type="http://schemas.openxmlformats.org/officeDocument/2006/relationships/tags" Target="../tags/tag293.xml"/><Relationship Id="rId3" Type="http://schemas.openxmlformats.org/officeDocument/2006/relationships/tags" Target="../tags/tag288.xml"/><Relationship Id="rId7" Type="http://schemas.openxmlformats.org/officeDocument/2006/relationships/tags" Target="../tags/tag292.xml"/><Relationship Id="rId12" Type="http://schemas.openxmlformats.org/officeDocument/2006/relationships/image" Target="../media/image2.png"/><Relationship Id="rId2" Type="http://schemas.openxmlformats.org/officeDocument/2006/relationships/tags" Target="../tags/tag287.xml"/><Relationship Id="rId1" Type="http://schemas.openxmlformats.org/officeDocument/2006/relationships/tags" Target="../tags/tag286.xml"/><Relationship Id="rId6" Type="http://schemas.openxmlformats.org/officeDocument/2006/relationships/tags" Target="../tags/tag291.xml"/><Relationship Id="rId11" Type="http://schemas.openxmlformats.org/officeDocument/2006/relationships/image" Target="../media/image1.emf"/><Relationship Id="rId5" Type="http://schemas.openxmlformats.org/officeDocument/2006/relationships/tags" Target="../tags/tag290.xml"/><Relationship Id="rId10" Type="http://schemas.openxmlformats.org/officeDocument/2006/relationships/oleObject" Target="../embeddings/oleObject39.bin"/><Relationship Id="rId4" Type="http://schemas.openxmlformats.org/officeDocument/2006/relationships/tags" Target="../tags/tag289.xml"/><Relationship Id="rId9"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8" Type="http://schemas.openxmlformats.org/officeDocument/2006/relationships/tags" Target="../tags/tag301.xml"/><Relationship Id="rId3" Type="http://schemas.openxmlformats.org/officeDocument/2006/relationships/tags" Target="../tags/tag296.xml"/><Relationship Id="rId7" Type="http://schemas.openxmlformats.org/officeDocument/2006/relationships/tags" Target="../tags/tag300.xml"/><Relationship Id="rId12" Type="http://schemas.openxmlformats.org/officeDocument/2006/relationships/image" Target="../media/image2.png"/><Relationship Id="rId2" Type="http://schemas.openxmlformats.org/officeDocument/2006/relationships/tags" Target="../tags/tag295.xml"/><Relationship Id="rId1" Type="http://schemas.openxmlformats.org/officeDocument/2006/relationships/tags" Target="../tags/tag294.xml"/><Relationship Id="rId6" Type="http://schemas.openxmlformats.org/officeDocument/2006/relationships/tags" Target="../tags/tag299.xml"/><Relationship Id="rId11" Type="http://schemas.openxmlformats.org/officeDocument/2006/relationships/image" Target="../media/image1.emf"/><Relationship Id="rId5" Type="http://schemas.openxmlformats.org/officeDocument/2006/relationships/tags" Target="../tags/tag298.xml"/><Relationship Id="rId10" Type="http://schemas.openxmlformats.org/officeDocument/2006/relationships/oleObject" Target="../embeddings/oleObject40.bin"/><Relationship Id="rId4" Type="http://schemas.openxmlformats.org/officeDocument/2006/relationships/tags" Target="../tags/tag297.xml"/><Relationship Id="rId9"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8" Type="http://schemas.openxmlformats.org/officeDocument/2006/relationships/tags" Target="../tags/tag309.xml"/><Relationship Id="rId3" Type="http://schemas.openxmlformats.org/officeDocument/2006/relationships/tags" Target="../tags/tag304.xml"/><Relationship Id="rId7" Type="http://schemas.openxmlformats.org/officeDocument/2006/relationships/tags" Target="../tags/tag308.xml"/><Relationship Id="rId12" Type="http://schemas.openxmlformats.org/officeDocument/2006/relationships/image" Target="../media/image2.png"/><Relationship Id="rId2" Type="http://schemas.openxmlformats.org/officeDocument/2006/relationships/tags" Target="../tags/tag303.xml"/><Relationship Id="rId1" Type="http://schemas.openxmlformats.org/officeDocument/2006/relationships/tags" Target="../tags/tag302.xml"/><Relationship Id="rId6" Type="http://schemas.openxmlformats.org/officeDocument/2006/relationships/tags" Target="../tags/tag307.xml"/><Relationship Id="rId11" Type="http://schemas.openxmlformats.org/officeDocument/2006/relationships/image" Target="../media/image6.emf"/><Relationship Id="rId5" Type="http://schemas.openxmlformats.org/officeDocument/2006/relationships/tags" Target="../tags/tag306.xml"/><Relationship Id="rId10" Type="http://schemas.openxmlformats.org/officeDocument/2006/relationships/oleObject" Target="../embeddings/oleObject41.bin"/><Relationship Id="rId4" Type="http://schemas.openxmlformats.org/officeDocument/2006/relationships/tags" Target="../tags/tag305.xml"/><Relationship Id="rId9"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8" Type="http://schemas.openxmlformats.org/officeDocument/2006/relationships/tags" Target="../tags/tag317.xml"/><Relationship Id="rId3" Type="http://schemas.openxmlformats.org/officeDocument/2006/relationships/tags" Target="../tags/tag312.xml"/><Relationship Id="rId7" Type="http://schemas.openxmlformats.org/officeDocument/2006/relationships/tags" Target="../tags/tag316.xml"/><Relationship Id="rId12" Type="http://schemas.openxmlformats.org/officeDocument/2006/relationships/image" Target="../media/image2.png"/><Relationship Id="rId2" Type="http://schemas.openxmlformats.org/officeDocument/2006/relationships/tags" Target="../tags/tag311.xml"/><Relationship Id="rId1" Type="http://schemas.openxmlformats.org/officeDocument/2006/relationships/tags" Target="../tags/tag310.xml"/><Relationship Id="rId6" Type="http://schemas.openxmlformats.org/officeDocument/2006/relationships/tags" Target="../tags/tag315.xml"/><Relationship Id="rId11" Type="http://schemas.openxmlformats.org/officeDocument/2006/relationships/image" Target="../media/image1.emf"/><Relationship Id="rId5" Type="http://schemas.openxmlformats.org/officeDocument/2006/relationships/tags" Target="../tags/tag314.xml"/><Relationship Id="rId10" Type="http://schemas.openxmlformats.org/officeDocument/2006/relationships/oleObject" Target="../embeddings/oleObject42.bin"/><Relationship Id="rId4" Type="http://schemas.openxmlformats.org/officeDocument/2006/relationships/tags" Target="../tags/tag313.xml"/><Relationship Id="rId9"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8" Type="http://schemas.openxmlformats.org/officeDocument/2006/relationships/oleObject" Target="../embeddings/oleObject43.bin"/><Relationship Id="rId3" Type="http://schemas.openxmlformats.org/officeDocument/2006/relationships/tags" Target="../tags/tag320.xml"/><Relationship Id="rId7" Type="http://schemas.openxmlformats.org/officeDocument/2006/relationships/slideMaster" Target="../slideMasters/slideMaster4.xml"/><Relationship Id="rId2" Type="http://schemas.openxmlformats.org/officeDocument/2006/relationships/tags" Target="../tags/tag319.xml"/><Relationship Id="rId1" Type="http://schemas.openxmlformats.org/officeDocument/2006/relationships/tags" Target="../tags/tag318.xml"/><Relationship Id="rId6" Type="http://schemas.openxmlformats.org/officeDocument/2006/relationships/tags" Target="../tags/tag323.xml"/><Relationship Id="rId5" Type="http://schemas.openxmlformats.org/officeDocument/2006/relationships/tags" Target="../tags/tag322.xml"/><Relationship Id="rId10" Type="http://schemas.openxmlformats.org/officeDocument/2006/relationships/image" Target="../media/image2.png"/><Relationship Id="rId4" Type="http://schemas.openxmlformats.org/officeDocument/2006/relationships/tags" Target="../tags/tag321.xml"/><Relationship Id="rId9" Type="http://schemas.openxmlformats.org/officeDocument/2006/relationships/image" Target="../media/image3.emf"/></Relationships>
</file>

<file path=ppt/slideLayouts/_rels/slideLayout55.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tags" Target="../tags/tag326.xml"/><Relationship Id="rId7" Type="http://schemas.openxmlformats.org/officeDocument/2006/relationships/image" Target="../media/image3.emf"/><Relationship Id="rId2" Type="http://schemas.openxmlformats.org/officeDocument/2006/relationships/tags" Target="../tags/tag325.xml"/><Relationship Id="rId1" Type="http://schemas.openxmlformats.org/officeDocument/2006/relationships/tags" Target="../tags/tag324.xml"/><Relationship Id="rId6" Type="http://schemas.openxmlformats.org/officeDocument/2006/relationships/oleObject" Target="../embeddings/oleObject44.bin"/><Relationship Id="rId5" Type="http://schemas.openxmlformats.org/officeDocument/2006/relationships/slideMaster" Target="../slideMasters/slideMaster4.xml"/><Relationship Id="rId4" Type="http://schemas.openxmlformats.org/officeDocument/2006/relationships/tags" Target="../tags/tag327.xml"/></Relationships>
</file>

<file path=ppt/slideLayouts/_rels/slideLayout56.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329.xml"/><Relationship Id="rId1" Type="http://schemas.openxmlformats.org/officeDocument/2006/relationships/tags" Target="../tags/tag328.xml"/><Relationship Id="rId6" Type="http://schemas.openxmlformats.org/officeDocument/2006/relationships/image" Target="../media/image2.png"/><Relationship Id="rId5" Type="http://schemas.openxmlformats.org/officeDocument/2006/relationships/image" Target="../media/image3.emf"/><Relationship Id="rId4" Type="http://schemas.openxmlformats.org/officeDocument/2006/relationships/oleObject" Target="../embeddings/oleObject45.bin"/></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8" Type="http://schemas.openxmlformats.org/officeDocument/2006/relationships/slideMaster" Target="../slideMasters/slideMaster1.xml"/><Relationship Id="rId3" Type="http://schemas.openxmlformats.org/officeDocument/2006/relationships/tags" Target="../tags/tag54.xml"/><Relationship Id="rId7" Type="http://schemas.openxmlformats.org/officeDocument/2006/relationships/tags" Target="../tags/tag58.xml"/><Relationship Id="rId2" Type="http://schemas.openxmlformats.org/officeDocument/2006/relationships/tags" Target="../tags/tag53.xml"/><Relationship Id="rId1" Type="http://schemas.openxmlformats.org/officeDocument/2006/relationships/tags" Target="../tags/tag52.xml"/><Relationship Id="rId6" Type="http://schemas.openxmlformats.org/officeDocument/2006/relationships/tags" Target="../tags/tag57.xml"/><Relationship Id="rId5" Type="http://schemas.openxmlformats.org/officeDocument/2006/relationships/tags" Target="../tags/tag56.xml"/><Relationship Id="rId10" Type="http://schemas.openxmlformats.org/officeDocument/2006/relationships/image" Target="../media/image3.emf"/><Relationship Id="rId4" Type="http://schemas.openxmlformats.org/officeDocument/2006/relationships/tags" Target="../tags/tag55.xml"/><Relationship Id="rId9" Type="http://schemas.openxmlformats.org/officeDocument/2006/relationships/oleObject" Target="../embeddings/oleObject7.bin"/></Relationships>
</file>

<file path=ppt/slideLayouts/_rels/slideLayout60.xml.rels><?xml version="1.0" encoding="UTF-8" standalone="yes"?>
<Relationships xmlns="http://schemas.openxmlformats.org/package/2006/relationships"><Relationship Id="rId8" Type="http://schemas.openxmlformats.org/officeDocument/2006/relationships/image" Target="../media/image3.emf"/><Relationship Id="rId3" Type="http://schemas.openxmlformats.org/officeDocument/2006/relationships/tags" Target="../tags/tag352.xml"/><Relationship Id="rId7" Type="http://schemas.openxmlformats.org/officeDocument/2006/relationships/oleObject" Target="../embeddings/oleObject32.bin"/><Relationship Id="rId2" Type="http://schemas.openxmlformats.org/officeDocument/2006/relationships/tags" Target="../tags/tag351.xml"/><Relationship Id="rId1" Type="http://schemas.openxmlformats.org/officeDocument/2006/relationships/tags" Target="../tags/tag350.xml"/><Relationship Id="rId6" Type="http://schemas.openxmlformats.org/officeDocument/2006/relationships/slideMaster" Target="../slideMasters/slideMaster5.xml"/><Relationship Id="rId5" Type="http://schemas.openxmlformats.org/officeDocument/2006/relationships/tags" Target="../tags/tag354.xml"/><Relationship Id="rId10" Type="http://schemas.openxmlformats.org/officeDocument/2006/relationships/image" Target="../media/image5.png"/><Relationship Id="rId4" Type="http://schemas.openxmlformats.org/officeDocument/2006/relationships/tags" Target="../tags/tag353.xml"/><Relationship Id="rId9" Type="http://schemas.openxmlformats.org/officeDocument/2006/relationships/image" Target="../media/image4.emf"/></Relationships>
</file>

<file path=ppt/slideLayouts/_rels/slideLayout61.xml.rels><?xml version="1.0" encoding="UTF-8" standalone="yes"?>
<Relationships xmlns="http://schemas.openxmlformats.org/package/2006/relationships"><Relationship Id="rId8" Type="http://schemas.openxmlformats.org/officeDocument/2006/relationships/slideMaster" Target="../slideMasters/slideMaster5.xml"/><Relationship Id="rId3" Type="http://schemas.openxmlformats.org/officeDocument/2006/relationships/tags" Target="../tags/tag357.xml"/><Relationship Id="rId7" Type="http://schemas.openxmlformats.org/officeDocument/2006/relationships/tags" Target="../tags/tag361.xml"/><Relationship Id="rId2" Type="http://schemas.openxmlformats.org/officeDocument/2006/relationships/tags" Target="../tags/tag356.xml"/><Relationship Id="rId1" Type="http://schemas.openxmlformats.org/officeDocument/2006/relationships/tags" Target="../tags/tag355.xml"/><Relationship Id="rId6" Type="http://schemas.openxmlformats.org/officeDocument/2006/relationships/tags" Target="../tags/tag360.xml"/><Relationship Id="rId5" Type="http://schemas.openxmlformats.org/officeDocument/2006/relationships/tags" Target="../tags/tag359.xml"/><Relationship Id="rId10" Type="http://schemas.openxmlformats.org/officeDocument/2006/relationships/image" Target="../media/image1.emf"/><Relationship Id="rId4" Type="http://schemas.openxmlformats.org/officeDocument/2006/relationships/tags" Target="../tags/tag358.xml"/><Relationship Id="rId9" Type="http://schemas.openxmlformats.org/officeDocument/2006/relationships/oleObject" Target="../embeddings/oleObject33.bin"/></Relationships>
</file>

<file path=ppt/slideLayouts/_rels/slideLayout62.xml.rels><?xml version="1.0" encoding="UTF-8" standalone="yes"?>
<Relationships xmlns="http://schemas.openxmlformats.org/package/2006/relationships"><Relationship Id="rId8" Type="http://schemas.openxmlformats.org/officeDocument/2006/relationships/oleObject" Target="../embeddings/oleObject34.bin"/><Relationship Id="rId3" Type="http://schemas.openxmlformats.org/officeDocument/2006/relationships/tags" Target="../tags/tag364.xml"/><Relationship Id="rId7" Type="http://schemas.openxmlformats.org/officeDocument/2006/relationships/slideMaster" Target="../slideMasters/slideMaster5.xml"/><Relationship Id="rId2" Type="http://schemas.openxmlformats.org/officeDocument/2006/relationships/tags" Target="../tags/tag363.xml"/><Relationship Id="rId1" Type="http://schemas.openxmlformats.org/officeDocument/2006/relationships/tags" Target="../tags/tag362.xml"/><Relationship Id="rId6" Type="http://schemas.openxmlformats.org/officeDocument/2006/relationships/tags" Target="../tags/tag367.xml"/><Relationship Id="rId5" Type="http://schemas.openxmlformats.org/officeDocument/2006/relationships/tags" Target="../tags/tag366.xml"/><Relationship Id="rId4" Type="http://schemas.openxmlformats.org/officeDocument/2006/relationships/tags" Target="../tags/tag365.xml"/><Relationship Id="rId9" Type="http://schemas.openxmlformats.org/officeDocument/2006/relationships/image" Target="../media/image3.emf"/></Relationships>
</file>

<file path=ppt/slideLayouts/_rels/slideLayout63.xml.rels><?xml version="1.0" encoding="UTF-8" standalone="yes"?>
<Relationships xmlns="http://schemas.openxmlformats.org/package/2006/relationships"><Relationship Id="rId8" Type="http://schemas.openxmlformats.org/officeDocument/2006/relationships/oleObject" Target="../embeddings/oleObject35.bin"/><Relationship Id="rId3" Type="http://schemas.openxmlformats.org/officeDocument/2006/relationships/tags" Target="../tags/tag370.xml"/><Relationship Id="rId7" Type="http://schemas.openxmlformats.org/officeDocument/2006/relationships/slideMaster" Target="../slideMasters/slideMaster5.xml"/><Relationship Id="rId2" Type="http://schemas.openxmlformats.org/officeDocument/2006/relationships/tags" Target="../tags/tag369.xml"/><Relationship Id="rId1" Type="http://schemas.openxmlformats.org/officeDocument/2006/relationships/tags" Target="../tags/tag368.xml"/><Relationship Id="rId6" Type="http://schemas.openxmlformats.org/officeDocument/2006/relationships/tags" Target="../tags/tag373.xml"/><Relationship Id="rId5" Type="http://schemas.openxmlformats.org/officeDocument/2006/relationships/tags" Target="../tags/tag372.xml"/><Relationship Id="rId4" Type="http://schemas.openxmlformats.org/officeDocument/2006/relationships/tags" Target="../tags/tag371.xml"/><Relationship Id="rId9" Type="http://schemas.openxmlformats.org/officeDocument/2006/relationships/image" Target="../media/image3.emf"/></Relationships>
</file>

<file path=ppt/slideLayouts/_rels/slideLayout64.xml.rels><?xml version="1.0" encoding="UTF-8" standalone="yes"?>
<Relationships xmlns="http://schemas.openxmlformats.org/package/2006/relationships"><Relationship Id="rId8" Type="http://schemas.openxmlformats.org/officeDocument/2006/relationships/oleObject" Target="../embeddings/oleObject36.bin"/><Relationship Id="rId3" Type="http://schemas.openxmlformats.org/officeDocument/2006/relationships/tags" Target="../tags/tag376.xml"/><Relationship Id="rId7" Type="http://schemas.openxmlformats.org/officeDocument/2006/relationships/slideMaster" Target="../slideMasters/slideMaster5.xml"/><Relationship Id="rId2" Type="http://schemas.openxmlformats.org/officeDocument/2006/relationships/tags" Target="../tags/tag375.xml"/><Relationship Id="rId1" Type="http://schemas.openxmlformats.org/officeDocument/2006/relationships/tags" Target="../tags/tag374.xml"/><Relationship Id="rId6" Type="http://schemas.openxmlformats.org/officeDocument/2006/relationships/tags" Target="../tags/tag379.xml"/><Relationship Id="rId5" Type="http://schemas.openxmlformats.org/officeDocument/2006/relationships/tags" Target="../tags/tag378.xml"/><Relationship Id="rId4" Type="http://schemas.openxmlformats.org/officeDocument/2006/relationships/tags" Target="../tags/tag377.xml"/><Relationship Id="rId9" Type="http://schemas.openxmlformats.org/officeDocument/2006/relationships/image" Target="../media/image3.emf"/></Relationships>
</file>

<file path=ppt/slideLayouts/_rels/slideLayout65.xml.rels><?xml version="1.0" encoding="UTF-8" standalone="yes"?>
<Relationships xmlns="http://schemas.openxmlformats.org/package/2006/relationships"><Relationship Id="rId8" Type="http://schemas.openxmlformats.org/officeDocument/2006/relationships/slideMaster" Target="../slideMasters/slideMaster5.xml"/><Relationship Id="rId3" Type="http://schemas.openxmlformats.org/officeDocument/2006/relationships/tags" Target="../tags/tag382.xml"/><Relationship Id="rId7" Type="http://schemas.openxmlformats.org/officeDocument/2006/relationships/tags" Target="../tags/tag386.xml"/><Relationship Id="rId2" Type="http://schemas.openxmlformats.org/officeDocument/2006/relationships/tags" Target="../tags/tag381.xml"/><Relationship Id="rId1" Type="http://schemas.openxmlformats.org/officeDocument/2006/relationships/tags" Target="../tags/tag380.xml"/><Relationship Id="rId6" Type="http://schemas.openxmlformats.org/officeDocument/2006/relationships/tags" Target="../tags/tag385.xml"/><Relationship Id="rId5" Type="http://schemas.openxmlformats.org/officeDocument/2006/relationships/tags" Target="../tags/tag384.xml"/><Relationship Id="rId10" Type="http://schemas.openxmlformats.org/officeDocument/2006/relationships/image" Target="../media/image3.emf"/><Relationship Id="rId4" Type="http://schemas.openxmlformats.org/officeDocument/2006/relationships/tags" Target="../tags/tag383.xml"/><Relationship Id="rId9" Type="http://schemas.openxmlformats.org/officeDocument/2006/relationships/oleObject" Target="../embeddings/oleObject37.bin"/></Relationships>
</file>

<file path=ppt/slideLayouts/_rels/slideLayout66.xml.rels><?xml version="1.0" encoding="UTF-8" standalone="yes"?>
<Relationships xmlns="http://schemas.openxmlformats.org/package/2006/relationships"><Relationship Id="rId8" Type="http://schemas.openxmlformats.org/officeDocument/2006/relationships/tags" Target="../tags/tag394.xml"/><Relationship Id="rId3" Type="http://schemas.openxmlformats.org/officeDocument/2006/relationships/tags" Target="../tags/tag389.xml"/><Relationship Id="rId7" Type="http://schemas.openxmlformats.org/officeDocument/2006/relationships/tags" Target="../tags/tag393.xml"/><Relationship Id="rId12" Type="http://schemas.openxmlformats.org/officeDocument/2006/relationships/image" Target="../media/image2.png"/><Relationship Id="rId2" Type="http://schemas.openxmlformats.org/officeDocument/2006/relationships/tags" Target="../tags/tag388.xml"/><Relationship Id="rId1" Type="http://schemas.openxmlformats.org/officeDocument/2006/relationships/tags" Target="../tags/tag387.xml"/><Relationship Id="rId6" Type="http://schemas.openxmlformats.org/officeDocument/2006/relationships/tags" Target="../tags/tag392.xml"/><Relationship Id="rId11" Type="http://schemas.openxmlformats.org/officeDocument/2006/relationships/image" Target="../media/image1.emf"/><Relationship Id="rId5" Type="http://schemas.openxmlformats.org/officeDocument/2006/relationships/tags" Target="../tags/tag391.xml"/><Relationship Id="rId10" Type="http://schemas.openxmlformats.org/officeDocument/2006/relationships/oleObject" Target="../embeddings/oleObject38.bin"/><Relationship Id="rId4" Type="http://schemas.openxmlformats.org/officeDocument/2006/relationships/tags" Target="../tags/tag390.xml"/><Relationship Id="rId9"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8" Type="http://schemas.openxmlformats.org/officeDocument/2006/relationships/tags" Target="../tags/tag402.xml"/><Relationship Id="rId3" Type="http://schemas.openxmlformats.org/officeDocument/2006/relationships/tags" Target="../tags/tag397.xml"/><Relationship Id="rId7" Type="http://schemas.openxmlformats.org/officeDocument/2006/relationships/tags" Target="../tags/tag401.xml"/><Relationship Id="rId12" Type="http://schemas.openxmlformats.org/officeDocument/2006/relationships/image" Target="../media/image2.png"/><Relationship Id="rId2" Type="http://schemas.openxmlformats.org/officeDocument/2006/relationships/tags" Target="../tags/tag396.xml"/><Relationship Id="rId1" Type="http://schemas.openxmlformats.org/officeDocument/2006/relationships/tags" Target="../tags/tag395.xml"/><Relationship Id="rId6" Type="http://schemas.openxmlformats.org/officeDocument/2006/relationships/tags" Target="../tags/tag400.xml"/><Relationship Id="rId11" Type="http://schemas.openxmlformats.org/officeDocument/2006/relationships/image" Target="../media/image1.emf"/><Relationship Id="rId5" Type="http://schemas.openxmlformats.org/officeDocument/2006/relationships/tags" Target="../tags/tag399.xml"/><Relationship Id="rId10" Type="http://schemas.openxmlformats.org/officeDocument/2006/relationships/oleObject" Target="../embeddings/oleObject39.bin"/><Relationship Id="rId4" Type="http://schemas.openxmlformats.org/officeDocument/2006/relationships/tags" Target="../tags/tag398.xml"/><Relationship Id="rId9"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8" Type="http://schemas.openxmlformats.org/officeDocument/2006/relationships/tags" Target="../tags/tag410.xml"/><Relationship Id="rId3" Type="http://schemas.openxmlformats.org/officeDocument/2006/relationships/tags" Target="../tags/tag405.xml"/><Relationship Id="rId7" Type="http://schemas.openxmlformats.org/officeDocument/2006/relationships/tags" Target="../tags/tag409.xml"/><Relationship Id="rId12" Type="http://schemas.openxmlformats.org/officeDocument/2006/relationships/image" Target="../media/image2.png"/><Relationship Id="rId2" Type="http://schemas.openxmlformats.org/officeDocument/2006/relationships/tags" Target="../tags/tag404.xml"/><Relationship Id="rId1" Type="http://schemas.openxmlformats.org/officeDocument/2006/relationships/tags" Target="../tags/tag403.xml"/><Relationship Id="rId6" Type="http://schemas.openxmlformats.org/officeDocument/2006/relationships/tags" Target="../tags/tag408.xml"/><Relationship Id="rId11" Type="http://schemas.openxmlformats.org/officeDocument/2006/relationships/image" Target="../media/image1.emf"/><Relationship Id="rId5" Type="http://schemas.openxmlformats.org/officeDocument/2006/relationships/tags" Target="../tags/tag407.xml"/><Relationship Id="rId10" Type="http://schemas.openxmlformats.org/officeDocument/2006/relationships/oleObject" Target="../embeddings/oleObject40.bin"/><Relationship Id="rId4" Type="http://schemas.openxmlformats.org/officeDocument/2006/relationships/tags" Target="../tags/tag406.xml"/><Relationship Id="rId9"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8" Type="http://schemas.openxmlformats.org/officeDocument/2006/relationships/tags" Target="../tags/tag418.xml"/><Relationship Id="rId3" Type="http://schemas.openxmlformats.org/officeDocument/2006/relationships/tags" Target="../tags/tag413.xml"/><Relationship Id="rId7" Type="http://schemas.openxmlformats.org/officeDocument/2006/relationships/tags" Target="../tags/tag417.xml"/><Relationship Id="rId12" Type="http://schemas.openxmlformats.org/officeDocument/2006/relationships/image" Target="../media/image2.png"/><Relationship Id="rId2" Type="http://schemas.openxmlformats.org/officeDocument/2006/relationships/tags" Target="../tags/tag412.xml"/><Relationship Id="rId1" Type="http://schemas.openxmlformats.org/officeDocument/2006/relationships/tags" Target="../tags/tag411.xml"/><Relationship Id="rId6" Type="http://schemas.openxmlformats.org/officeDocument/2006/relationships/tags" Target="../tags/tag416.xml"/><Relationship Id="rId11" Type="http://schemas.openxmlformats.org/officeDocument/2006/relationships/image" Target="../media/image6.emf"/><Relationship Id="rId5" Type="http://schemas.openxmlformats.org/officeDocument/2006/relationships/tags" Target="../tags/tag415.xml"/><Relationship Id="rId10" Type="http://schemas.openxmlformats.org/officeDocument/2006/relationships/oleObject" Target="../embeddings/oleObject41.bin"/><Relationship Id="rId4" Type="http://schemas.openxmlformats.org/officeDocument/2006/relationships/tags" Target="../tags/tag414.xml"/><Relationship Id="rId9"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8" Type="http://schemas.openxmlformats.org/officeDocument/2006/relationships/tags" Target="../tags/tag66.xml"/><Relationship Id="rId3" Type="http://schemas.openxmlformats.org/officeDocument/2006/relationships/tags" Target="../tags/tag61.xml"/><Relationship Id="rId7" Type="http://schemas.openxmlformats.org/officeDocument/2006/relationships/tags" Target="../tags/tag65.xml"/><Relationship Id="rId12" Type="http://schemas.openxmlformats.org/officeDocument/2006/relationships/image" Target="../media/image2.png"/><Relationship Id="rId2" Type="http://schemas.openxmlformats.org/officeDocument/2006/relationships/tags" Target="../tags/tag60.xml"/><Relationship Id="rId1" Type="http://schemas.openxmlformats.org/officeDocument/2006/relationships/tags" Target="../tags/tag59.xml"/><Relationship Id="rId6" Type="http://schemas.openxmlformats.org/officeDocument/2006/relationships/tags" Target="../tags/tag64.xml"/><Relationship Id="rId11" Type="http://schemas.openxmlformats.org/officeDocument/2006/relationships/image" Target="../media/image1.emf"/><Relationship Id="rId5" Type="http://schemas.openxmlformats.org/officeDocument/2006/relationships/tags" Target="../tags/tag63.xml"/><Relationship Id="rId10" Type="http://schemas.openxmlformats.org/officeDocument/2006/relationships/oleObject" Target="../embeddings/oleObject8.bin"/><Relationship Id="rId4" Type="http://schemas.openxmlformats.org/officeDocument/2006/relationships/tags" Target="../tags/tag62.xml"/><Relationship Id="rId9"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8" Type="http://schemas.openxmlformats.org/officeDocument/2006/relationships/tags" Target="../tags/tag426.xml"/><Relationship Id="rId3" Type="http://schemas.openxmlformats.org/officeDocument/2006/relationships/tags" Target="../tags/tag421.xml"/><Relationship Id="rId7" Type="http://schemas.openxmlformats.org/officeDocument/2006/relationships/tags" Target="../tags/tag425.xml"/><Relationship Id="rId12" Type="http://schemas.openxmlformats.org/officeDocument/2006/relationships/image" Target="../media/image2.png"/><Relationship Id="rId2" Type="http://schemas.openxmlformats.org/officeDocument/2006/relationships/tags" Target="../tags/tag420.xml"/><Relationship Id="rId1" Type="http://schemas.openxmlformats.org/officeDocument/2006/relationships/tags" Target="../tags/tag419.xml"/><Relationship Id="rId6" Type="http://schemas.openxmlformats.org/officeDocument/2006/relationships/tags" Target="../tags/tag424.xml"/><Relationship Id="rId11" Type="http://schemas.openxmlformats.org/officeDocument/2006/relationships/image" Target="../media/image1.emf"/><Relationship Id="rId5" Type="http://schemas.openxmlformats.org/officeDocument/2006/relationships/tags" Target="../tags/tag423.xml"/><Relationship Id="rId10" Type="http://schemas.openxmlformats.org/officeDocument/2006/relationships/oleObject" Target="../embeddings/oleObject42.bin"/><Relationship Id="rId4" Type="http://schemas.openxmlformats.org/officeDocument/2006/relationships/tags" Target="../tags/tag422.xml"/><Relationship Id="rId9"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8" Type="http://schemas.openxmlformats.org/officeDocument/2006/relationships/oleObject" Target="../embeddings/oleObject43.bin"/><Relationship Id="rId3" Type="http://schemas.openxmlformats.org/officeDocument/2006/relationships/tags" Target="../tags/tag429.xml"/><Relationship Id="rId7" Type="http://schemas.openxmlformats.org/officeDocument/2006/relationships/slideMaster" Target="../slideMasters/slideMaster5.xml"/><Relationship Id="rId2" Type="http://schemas.openxmlformats.org/officeDocument/2006/relationships/tags" Target="../tags/tag428.xml"/><Relationship Id="rId1" Type="http://schemas.openxmlformats.org/officeDocument/2006/relationships/tags" Target="../tags/tag427.xml"/><Relationship Id="rId6" Type="http://schemas.openxmlformats.org/officeDocument/2006/relationships/tags" Target="../tags/tag432.xml"/><Relationship Id="rId5" Type="http://schemas.openxmlformats.org/officeDocument/2006/relationships/tags" Target="../tags/tag431.xml"/><Relationship Id="rId10" Type="http://schemas.openxmlformats.org/officeDocument/2006/relationships/image" Target="../media/image2.png"/><Relationship Id="rId4" Type="http://schemas.openxmlformats.org/officeDocument/2006/relationships/tags" Target="../tags/tag430.xml"/><Relationship Id="rId9" Type="http://schemas.openxmlformats.org/officeDocument/2006/relationships/image" Target="../media/image3.emf"/></Relationships>
</file>

<file path=ppt/slideLayouts/_rels/slideLayout72.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tags" Target="../tags/tag435.xml"/><Relationship Id="rId7" Type="http://schemas.openxmlformats.org/officeDocument/2006/relationships/image" Target="../media/image3.emf"/><Relationship Id="rId2" Type="http://schemas.openxmlformats.org/officeDocument/2006/relationships/tags" Target="../tags/tag434.xml"/><Relationship Id="rId1" Type="http://schemas.openxmlformats.org/officeDocument/2006/relationships/tags" Target="../tags/tag433.xml"/><Relationship Id="rId6" Type="http://schemas.openxmlformats.org/officeDocument/2006/relationships/oleObject" Target="../embeddings/oleObject44.bin"/><Relationship Id="rId5" Type="http://schemas.openxmlformats.org/officeDocument/2006/relationships/slideMaster" Target="../slideMasters/slideMaster5.xml"/><Relationship Id="rId4" Type="http://schemas.openxmlformats.org/officeDocument/2006/relationships/tags" Target="../tags/tag436.xml"/></Relationships>
</file>

<file path=ppt/slideLayouts/_rels/slideLayout73.xml.rels><?xml version="1.0" encoding="UTF-8" standalone="yes"?>
<Relationships xmlns="http://schemas.openxmlformats.org/package/2006/relationships"><Relationship Id="rId3" Type="http://schemas.openxmlformats.org/officeDocument/2006/relationships/slideMaster" Target="../slideMasters/slideMaster5.xml"/><Relationship Id="rId2" Type="http://schemas.openxmlformats.org/officeDocument/2006/relationships/tags" Target="../tags/tag438.xml"/><Relationship Id="rId1" Type="http://schemas.openxmlformats.org/officeDocument/2006/relationships/tags" Target="../tags/tag437.xml"/><Relationship Id="rId6" Type="http://schemas.openxmlformats.org/officeDocument/2006/relationships/image" Target="../media/image2.png"/><Relationship Id="rId5" Type="http://schemas.openxmlformats.org/officeDocument/2006/relationships/image" Target="../media/image3.emf"/><Relationship Id="rId4" Type="http://schemas.openxmlformats.org/officeDocument/2006/relationships/oleObject" Target="../embeddings/oleObject45.bin"/></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8" Type="http://schemas.openxmlformats.org/officeDocument/2006/relationships/tags" Target="../tags/tag74.xml"/><Relationship Id="rId3" Type="http://schemas.openxmlformats.org/officeDocument/2006/relationships/tags" Target="../tags/tag69.xml"/><Relationship Id="rId7" Type="http://schemas.openxmlformats.org/officeDocument/2006/relationships/tags" Target="../tags/tag73.xml"/><Relationship Id="rId12" Type="http://schemas.openxmlformats.org/officeDocument/2006/relationships/image" Target="../media/image2.png"/><Relationship Id="rId2" Type="http://schemas.openxmlformats.org/officeDocument/2006/relationships/tags" Target="../tags/tag68.xml"/><Relationship Id="rId1" Type="http://schemas.openxmlformats.org/officeDocument/2006/relationships/tags" Target="../tags/tag67.xml"/><Relationship Id="rId6" Type="http://schemas.openxmlformats.org/officeDocument/2006/relationships/tags" Target="../tags/tag72.xml"/><Relationship Id="rId11" Type="http://schemas.openxmlformats.org/officeDocument/2006/relationships/image" Target="../media/image1.emf"/><Relationship Id="rId5" Type="http://schemas.openxmlformats.org/officeDocument/2006/relationships/tags" Target="../tags/tag71.xml"/><Relationship Id="rId10" Type="http://schemas.openxmlformats.org/officeDocument/2006/relationships/oleObject" Target="../embeddings/oleObject9.bin"/><Relationship Id="rId4" Type="http://schemas.openxmlformats.org/officeDocument/2006/relationships/tags" Target="../tags/tag70.xml"/><Relationship Id="rId9"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8" Type="http://schemas.openxmlformats.org/officeDocument/2006/relationships/tags" Target="../tags/tag82.xml"/><Relationship Id="rId3" Type="http://schemas.openxmlformats.org/officeDocument/2006/relationships/tags" Target="../tags/tag77.xml"/><Relationship Id="rId7" Type="http://schemas.openxmlformats.org/officeDocument/2006/relationships/tags" Target="../tags/tag81.xml"/><Relationship Id="rId12" Type="http://schemas.openxmlformats.org/officeDocument/2006/relationships/image" Target="../media/image2.png"/><Relationship Id="rId2" Type="http://schemas.openxmlformats.org/officeDocument/2006/relationships/tags" Target="../tags/tag76.xml"/><Relationship Id="rId1" Type="http://schemas.openxmlformats.org/officeDocument/2006/relationships/tags" Target="../tags/tag75.xml"/><Relationship Id="rId6" Type="http://schemas.openxmlformats.org/officeDocument/2006/relationships/tags" Target="../tags/tag80.xml"/><Relationship Id="rId11" Type="http://schemas.openxmlformats.org/officeDocument/2006/relationships/image" Target="../media/image1.emf"/><Relationship Id="rId5" Type="http://schemas.openxmlformats.org/officeDocument/2006/relationships/tags" Target="../tags/tag79.xml"/><Relationship Id="rId10" Type="http://schemas.openxmlformats.org/officeDocument/2006/relationships/oleObject" Target="../embeddings/oleObject10.bin"/><Relationship Id="rId4" Type="http://schemas.openxmlformats.org/officeDocument/2006/relationships/tags" Target="../tags/tag78.xml"/><Relationship Id="rId9"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p:bg>
      <p:bgPr>
        <a:solidFill>
          <a:schemeClr val="bg1"/>
        </a:solidFill>
        <a:effectLst/>
      </p:bgPr>
    </p:bg>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33B562A0-3D6C-45D0-9E85-8A28A804D0F1}"/>
              </a:ext>
            </a:extLst>
          </p:cNvPr>
          <p:cNvGraphicFramePr>
            <a:graphicFrameLocks noChangeAspect="1"/>
          </p:cNvGraphicFramePr>
          <p:nvPr userDrawn="1">
            <p:custDataLst>
              <p:tags r:id="rId1"/>
            </p:custDataLst>
            <p:extLst>
              <p:ext uri="{D42A27DB-BD31-4B8C-83A1-F6EECF244321}">
                <p14:modId xmlns:p14="http://schemas.microsoft.com/office/powerpoint/2010/main" val="216959331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7" imgW="592" imgH="591" progId="TCLayout.ActiveDocument.1">
                  <p:embed/>
                </p:oleObj>
              </mc:Choice>
              <mc:Fallback>
                <p:oleObj name="think-cell Slide" r:id="rId7" imgW="592" imgH="591" progId="TCLayout.ActiveDocument.1">
                  <p:embed/>
                  <p:pic>
                    <p:nvPicPr>
                      <p:cNvPr id="7" name="Object 6" hidden="1">
                        <a:extLst>
                          <a:ext uri="{FF2B5EF4-FFF2-40B4-BE49-F238E27FC236}">
                            <a16:creationId xmlns:a16="http://schemas.microsoft.com/office/drawing/2014/main" id="{33B562A0-3D6C-45D0-9E85-8A28A804D0F1}"/>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CC42428D-965F-410A-AAB0-2F4E028AF079}"/>
              </a:ext>
            </a:extLst>
          </p:cNvPr>
          <p:cNvSpPr/>
          <p:nvPr userDrawn="1">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spcBef>
                <a:spcPts val="300"/>
              </a:spcBef>
              <a:spcAft>
                <a:spcPts val="300"/>
              </a:spcAft>
            </a:pPr>
            <a:endParaRPr lang="en-US" sz="4400" b="1" i="0" baseline="0">
              <a:solidFill>
                <a:schemeClr val="bg1"/>
              </a:solidFill>
              <a:latin typeface="Arial" panose="020B0604020202020204" pitchFamily="34" charset="0"/>
              <a:ea typeface="+mj-ea"/>
              <a:cs typeface="+mj-cs"/>
              <a:sym typeface="Arial" panose="020B0604020202020204" pitchFamily="34" charset="0"/>
            </a:endParaRPr>
          </a:p>
        </p:txBody>
      </p:sp>
      <p:sp>
        <p:nvSpPr>
          <p:cNvPr id="16" name="Documenttype">
            <a:extLst>
              <a:ext uri="{FF2B5EF4-FFF2-40B4-BE49-F238E27FC236}">
                <a16:creationId xmlns:a16="http://schemas.microsoft.com/office/drawing/2014/main" id="{0CADA7EB-5C2E-4AD4-A32E-534A28817C8A}"/>
              </a:ext>
            </a:extLst>
          </p:cNvPr>
          <p:cNvSpPr>
            <a:spLocks noGrp="1"/>
          </p:cNvSpPr>
          <p:nvPr>
            <p:ph type="body" sz="quarter" idx="13" hasCustomPrompt="1"/>
            <p:custDataLst>
              <p:tags r:id="rId3"/>
            </p:custDataLst>
          </p:nvPr>
        </p:nvSpPr>
        <p:spPr>
          <a:xfrm>
            <a:off x="550800" y="5968577"/>
            <a:ext cx="8165339" cy="215444"/>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lvl1pPr>
              <a:defRPr lang="en-US" sz="1400" dirty="0"/>
            </a:lvl1pPr>
          </a:lstStyle>
          <a:p>
            <a:pPr lvl="0">
              <a:buNone/>
            </a:pPr>
            <a:r>
              <a:rPr lang="en-US"/>
              <a:t>Edit date or title/role</a:t>
            </a:r>
          </a:p>
        </p:txBody>
      </p:sp>
      <p:sp>
        <p:nvSpPr>
          <p:cNvPr id="18" name="Subtitle">
            <a:extLst>
              <a:ext uri="{FF2B5EF4-FFF2-40B4-BE49-F238E27FC236}">
                <a16:creationId xmlns:a16="http://schemas.microsoft.com/office/drawing/2014/main" id="{C85A1636-E33D-4640-A4BA-89E2008C1ED4}"/>
              </a:ext>
            </a:extLst>
          </p:cNvPr>
          <p:cNvSpPr>
            <a:spLocks noGrp="1"/>
          </p:cNvSpPr>
          <p:nvPr>
            <p:ph type="subTitle" idx="1"/>
            <p:custDataLst>
              <p:tags r:id="rId4"/>
            </p:custDataLst>
          </p:nvPr>
        </p:nvSpPr>
        <p:spPr>
          <a:xfrm>
            <a:off x="551941" y="4359153"/>
            <a:ext cx="8165339" cy="307777"/>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lvl1pPr>
              <a:defRPr lang="en-US" sz="2000" dirty="0"/>
            </a:lvl1pPr>
          </a:lstStyle>
          <a:p>
            <a:pPr lvl="0">
              <a:buNone/>
            </a:pPr>
            <a:r>
              <a:rPr lang="en-US"/>
              <a:t>Click to edit Master subtitle style</a:t>
            </a:r>
          </a:p>
        </p:txBody>
      </p:sp>
      <p:sp>
        <p:nvSpPr>
          <p:cNvPr id="20" name="Title">
            <a:extLst>
              <a:ext uri="{FF2B5EF4-FFF2-40B4-BE49-F238E27FC236}">
                <a16:creationId xmlns:a16="http://schemas.microsoft.com/office/drawing/2014/main" id="{AA4E4E19-7239-46DA-AE24-CE9556C9BE7D}"/>
              </a:ext>
            </a:extLst>
          </p:cNvPr>
          <p:cNvSpPr>
            <a:spLocks noGrp="1"/>
          </p:cNvSpPr>
          <p:nvPr>
            <p:ph type="title"/>
            <p:custDataLst>
              <p:tags r:id="rId5"/>
            </p:custDataLst>
          </p:nvPr>
        </p:nvSpPr>
        <p:spPr>
          <a:xfrm>
            <a:off x="551941" y="2380398"/>
            <a:ext cx="8165339" cy="677108"/>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noAutofit/>
          </a:bodyPr>
          <a:lstStyle>
            <a:lvl1pPr>
              <a:defRPr lang="en-US" sz="4400" dirty="0"/>
            </a:lvl1pPr>
          </a:lstStyle>
          <a:p>
            <a:pPr lvl="0"/>
            <a:r>
              <a:rPr lang="en-US"/>
              <a:t>Click to edit Master title style</a:t>
            </a:r>
          </a:p>
        </p:txBody>
      </p:sp>
      <p:pic>
        <p:nvPicPr>
          <p:cNvPr id="11" name="Picture 10">
            <a:extLst>
              <a:ext uri="{FF2B5EF4-FFF2-40B4-BE49-F238E27FC236}">
                <a16:creationId xmlns:a16="http://schemas.microsoft.com/office/drawing/2014/main" id="{682D91C1-6D55-4070-82D7-AB30DE7AF9E0}"/>
              </a:ext>
            </a:extLst>
          </p:cNvPr>
          <p:cNvPicPr>
            <a:picLocks noChangeAspect="1"/>
          </p:cNvPicPr>
          <p:nvPr userDrawn="1"/>
        </p:nvPicPr>
        <p:blipFill rotWithShape="1">
          <a:blip r:embed="rId9"/>
          <a:srcRect r="38228"/>
          <a:stretch/>
        </p:blipFill>
        <p:spPr>
          <a:xfrm>
            <a:off x="4670606" y="670474"/>
            <a:ext cx="7521394" cy="5159392"/>
          </a:xfrm>
          <a:prstGeom prst="rect">
            <a:avLst/>
          </a:prstGeom>
        </p:spPr>
      </p:pic>
      <p:pic>
        <p:nvPicPr>
          <p:cNvPr id="13" name="Picture 367" descr="Image result for cardinal health logo png">
            <a:extLst>
              <a:ext uri="{FF2B5EF4-FFF2-40B4-BE49-F238E27FC236}">
                <a16:creationId xmlns:a16="http://schemas.microsoft.com/office/drawing/2014/main" id="{B331305C-89CE-4F16-872D-93BEE682F6DF}"/>
              </a:ext>
            </a:extLst>
          </p:cNvPr>
          <p:cNvPicPr>
            <a:picLocks noChangeAspect="1" noChangeArrowheads="1"/>
          </p:cNvPicPr>
          <p:nvPr userDrawn="1"/>
        </p:nvPicPr>
        <p:blipFill>
          <a:blip r:embed="rId10">
            <a:extLst>
              <a:ext uri="{28A0092B-C50C-407E-A947-70E740481C1C}">
                <a14:useLocalDpi xmlns:a14="http://schemas.microsoft.com/office/drawing/2010/main" val="0"/>
              </a:ext>
            </a:extLst>
          </a:blip>
          <a:srcRect/>
          <a:stretch>
            <a:fillRect/>
          </a:stretch>
        </p:blipFill>
        <p:spPr bwMode="auto">
          <a:xfrm>
            <a:off x="551941" y="670474"/>
            <a:ext cx="2470992" cy="998692"/>
          </a:xfrm>
          <a:prstGeom prst="rect">
            <a:avLst/>
          </a:prstGeom>
          <a:noFill/>
          <a:extLst>
            <a:ext uri="{909E8E84-426E-40DD-AFC4-6F175D3DCCD1}">
              <a14:hiddenFill xmlns:a14="http://schemas.microsoft.com/office/drawing/2010/main">
                <a:solidFill>
                  <a:srgbClr val="FFFFFF"/>
                </a:solidFill>
              </a14:hiddenFill>
            </a:ext>
          </a:extLst>
        </p:spPr>
      </p:pic>
      <p:sp>
        <p:nvSpPr>
          <p:cNvPr id="10" name="Footer Placeholder 1">
            <a:extLst>
              <a:ext uri="{FF2B5EF4-FFF2-40B4-BE49-F238E27FC236}">
                <a16:creationId xmlns:a16="http://schemas.microsoft.com/office/drawing/2014/main" id="{05DEC53C-6212-46FD-AB35-DE5F716EC7C0}"/>
              </a:ext>
            </a:extLst>
          </p:cNvPr>
          <p:cNvSpPr>
            <a:spLocks noGrp="1"/>
          </p:cNvSpPr>
          <p:nvPr userDrawn="1"/>
        </p:nvSpPr>
        <p:spPr>
          <a:xfrm>
            <a:off x="554736" y="6685718"/>
            <a:ext cx="2883803" cy="92333"/>
          </a:xfrm>
          <a:prstGeom prst="rect">
            <a:avLst/>
          </a:prstGeom>
        </p:spPr>
        <p:style>
          <a:lnRef idx="0">
            <a:scrgbClr r="0" g="0" b="0"/>
          </a:lnRef>
          <a:fillRef idx="0">
            <a:scrgbClr r="0" g="0" b="0"/>
          </a:fillRef>
          <a:effectRef idx="0">
            <a:scrgbClr r="0" g="0" b="0"/>
          </a:effectRef>
          <a:fontRef idx="major"/>
        </p:style>
        <p:txBody>
          <a:bodyPr vert="horz" wrap="none" lIns="0" tIns="0" rIns="0" bIns="0" rtlCol="0" anchor="ctr">
            <a:spAutoFit/>
          </a:bodyPr>
          <a:lstStyle>
            <a:defPPr>
              <a:defRPr lang="en-US"/>
            </a:defPPr>
            <a:lvl1pPr marL="0" algn="l" defTabSz="914400" rtl="0" eaLnBrk="1" latinLnBrk="0" hangingPunct="1">
              <a:defRPr sz="900" kern="1200">
                <a:solidFill>
                  <a:schemeClr val="tx1">
                    <a:lumMod val="75000"/>
                    <a:lumOff val="25000"/>
                  </a:schemeClr>
                </a:solidFill>
                <a:latin typeface="+mj-lt"/>
                <a:ea typeface="+mj-ea"/>
                <a:cs typeface="+mj-cs"/>
              </a:defRPr>
            </a:lvl1pPr>
            <a:lvl2pPr marL="457200" algn="l" defTabSz="914400" rtl="0" eaLnBrk="1" latinLnBrk="0" hangingPunct="1">
              <a:defRPr sz="1800" kern="1200">
                <a:solidFill>
                  <a:schemeClr val="tx1"/>
                </a:solidFill>
                <a:latin typeface="+mj-lt"/>
                <a:ea typeface="+mj-ea"/>
                <a:cs typeface="+mj-cs"/>
              </a:defRPr>
            </a:lvl2pPr>
            <a:lvl3pPr marL="914400" algn="l" defTabSz="914400" rtl="0" eaLnBrk="1" latinLnBrk="0" hangingPunct="1">
              <a:defRPr sz="1800" kern="1200">
                <a:solidFill>
                  <a:schemeClr val="tx1"/>
                </a:solidFill>
                <a:latin typeface="+mj-lt"/>
                <a:ea typeface="+mj-ea"/>
                <a:cs typeface="+mj-cs"/>
              </a:defRPr>
            </a:lvl3pPr>
            <a:lvl4pPr marL="1371600" algn="l" defTabSz="914400" rtl="0" eaLnBrk="1" latinLnBrk="0" hangingPunct="1">
              <a:defRPr sz="1800" kern="1200">
                <a:solidFill>
                  <a:schemeClr val="tx1"/>
                </a:solidFill>
                <a:latin typeface="+mj-lt"/>
                <a:ea typeface="+mj-ea"/>
                <a:cs typeface="+mj-cs"/>
              </a:defRPr>
            </a:lvl4pPr>
            <a:lvl5pPr marL="1828800" algn="l" defTabSz="914400" rtl="0" eaLnBrk="1" latinLnBrk="0" hangingPunct="1">
              <a:defRPr sz="1800" kern="1200">
                <a:solidFill>
                  <a:schemeClr val="tx1"/>
                </a:solidFill>
                <a:latin typeface="+mj-lt"/>
                <a:ea typeface="+mj-ea"/>
                <a:cs typeface="+mj-cs"/>
              </a:defRPr>
            </a:lvl5pPr>
            <a:lvl6pPr marL="2286000" algn="l" defTabSz="914400" rtl="0" eaLnBrk="1" latinLnBrk="0" hangingPunct="1">
              <a:defRPr sz="1800" kern="1200">
                <a:solidFill>
                  <a:schemeClr val="tx1"/>
                </a:solidFill>
                <a:latin typeface="+mj-lt"/>
                <a:ea typeface="+mj-ea"/>
                <a:cs typeface="+mj-cs"/>
              </a:defRPr>
            </a:lvl6pPr>
            <a:lvl7pPr marL="2743200" algn="l" defTabSz="914400" rtl="0" eaLnBrk="1" latinLnBrk="0" hangingPunct="1">
              <a:defRPr sz="1800" kern="1200">
                <a:solidFill>
                  <a:schemeClr val="tx1"/>
                </a:solidFill>
                <a:latin typeface="+mj-lt"/>
                <a:ea typeface="+mj-ea"/>
                <a:cs typeface="+mj-cs"/>
              </a:defRPr>
            </a:lvl7pPr>
            <a:lvl8pPr marL="3200400" algn="l" defTabSz="914400" rtl="0" eaLnBrk="1" latinLnBrk="0" hangingPunct="1">
              <a:defRPr sz="1800" kern="1200">
                <a:solidFill>
                  <a:schemeClr val="tx1"/>
                </a:solidFill>
                <a:latin typeface="+mj-lt"/>
                <a:ea typeface="+mj-ea"/>
                <a:cs typeface="+mj-cs"/>
              </a:defRPr>
            </a:lvl8pPr>
            <a:lvl9pPr marL="3657600" algn="l" defTabSz="914400" rtl="0" eaLnBrk="1" latinLnBrk="0" hangingPunct="1">
              <a:defRPr sz="1800" kern="1200">
                <a:solidFill>
                  <a:schemeClr val="tx1"/>
                </a:solidFill>
                <a:latin typeface="+mj-lt"/>
                <a:ea typeface="+mj-ea"/>
                <a:cs typeface="+mj-cs"/>
              </a:defRPr>
            </a:lvl9pPr>
          </a:lstStyle>
          <a:p>
            <a:r>
              <a:rPr lang="en-US" sz="600">
                <a:solidFill>
                  <a:schemeClr val="tx1"/>
                </a:solidFill>
                <a:latin typeface="Arial" panose="020B0604020202020204" pitchFamily="34" charset="0"/>
                <a:cs typeface="Arial" panose="020B0604020202020204" pitchFamily="34" charset="0"/>
              </a:rPr>
              <a:t>© 2020 Cardinal Health. All Rights Reserved</a:t>
            </a:r>
            <a:r>
              <a:rPr lang="en-US" sz="600" b="1" spc="100">
                <a:solidFill>
                  <a:schemeClr val="tx1"/>
                </a:solidFill>
                <a:latin typeface="Arial" panose="020B0604020202020204" pitchFamily="34" charset="0"/>
                <a:cs typeface="Arial" panose="020B0604020202020204" pitchFamily="34" charset="0"/>
              </a:rPr>
              <a:t>.</a:t>
            </a:r>
            <a:r>
              <a:rPr lang="en-US" sz="600" b="1" spc="100" baseline="0">
                <a:solidFill>
                  <a:schemeClr val="tx1"/>
                </a:solidFill>
                <a:latin typeface="Arial" panose="020B0604020202020204" pitchFamily="34" charset="0"/>
                <a:cs typeface="Arial" panose="020B0604020202020204" pitchFamily="34" charset="0"/>
              </a:rPr>
              <a:t> FOR INTERNAL USE ONLY.</a:t>
            </a:r>
            <a:endParaRPr lang="en-US" sz="600" b="1" spc="10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430581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2/3">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C293AC4C-5B2F-4A0C-8C9B-7295BEE1F457}"/>
              </a:ext>
            </a:extLst>
          </p:cNvPr>
          <p:cNvGraphicFramePr>
            <a:graphicFrameLocks noChangeAspect="1"/>
          </p:cNvGraphicFramePr>
          <p:nvPr userDrawn="1">
            <p:custDataLst>
              <p:tags r:id="rId1"/>
            </p:custDataLst>
            <p:extLst>
              <p:ext uri="{D42A27DB-BD31-4B8C-83A1-F6EECF244321}">
                <p14:modId xmlns:p14="http://schemas.microsoft.com/office/powerpoint/2010/main" val="326582715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0" imgW="572" imgH="588" progId="TCLayout.ActiveDocument.1">
                  <p:embed/>
                </p:oleObj>
              </mc:Choice>
              <mc:Fallback>
                <p:oleObj name="think-cell Slide" r:id="rId10" imgW="572" imgH="588" progId="TCLayout.ActiveDocument.1">
                  <p:embed/>
                  <p:pic>
                    <p:nvPicPr>
                      <p:cNvPr id="3" name="Object 2" hidden="1">
                        <a:extLst>
                          <a:ext uri="{FF2B5EF4-FFF2-40B4-BE49-F238E27FC236}">
                            <a16:creationId xmlns:a16="http://schemas.microsoft.com/office/drawing/2014/main" id="{C293AC4C-5B2F-4A0C-8C9B-7295BEE1F457}"/>
                          </a:ext>
                        </a:extLst>
                      </p:cNvPr>
                      <p:cNvPicPr/>
                      <p:nvPr/>
                    </p:nvPicPr>
                    <p:blipFill>
                      <a:blip r:embed="rId11"/>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2D668F04-7049-40BA-8D63-D8BBB6921318}"/>
              </a:ext>
            </a:extLst>
          </p:cNvPr>
          <p:cNvSpPr/>
          <p:nvPr userDrawn="1">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spcBef>
                <a:spcPts val="300"/>
              </a:spcBef>
              <a:spcAft>
                <a:spcPts val="300"/>
              </a:spcAft>
            </a:pPr>
            <a:endParaRPr lang="en-US" sz="2500" b="1" i="0" baseline="0">
              <a:solidFill>
                <a:schemeClr val="bg1"/>
              </a:solidFill>
              <a:latin typeface="Arial" panose="020B0604020202020204" pitchFamily="34" charset="0"/>
              <a:ea typeface="+mj-ea"/>
              <a:cs typeface="+mj-cs"/>
              <a:sym typeface="Arial" panose="020B0604020202020204" pitchFamily="34" charset="0"/>
            </a:endParaRPr>
          </a:p>
        </p:txBody>
      </p:sp>
      <p:sp>
        <p:nvSpPr>
          <p:cNvPr id="19" name="2. Slide Title">
            <a:extLst>
              <a:ext uri="{FF2B5EF4-FFF2-40B4-BE49-F238E27FC236}">
                <a16:creationId xmlns:a16="http://schemas.microsoft.com/office/drawing/2014/main" id="{0415F114-7B0E-43F2-8881-F0D9FB2A643B}"/>
              </a:ext>
            </a:extLst>
          </p:cNvPr>
          <p:cNvSpPr>
            <a:spLocks noGrp="1"/>
          </p:cNvSpPr>
          <p:nvPr>
            <p:ph type="title"/>
            <p:custDataLst>
              <p:tags r:id="rId3"/>
            </p:custDataLst>
          </p:nvPr>
        </p:nvSpPr>
        <p:spPr>
          <a:xfrm>
            <a:off x="554736" y="172212"/>
            <a:ext cx="6967728" cy="384721"/>
          </a:xfrm>
        </p:spPr>
        <p:txBody>
          <a:bodyPr vert="horz" wrap="square" lIns="0" tIns="0" rIns="0" bIns="0" rtlCol="0" anchor="t" anchorCtr="0">
            <a:spAutoFit/>
          </a:bodyPr>
          <a:lstStyle>
            <a:lvl1pPr>
              <a:defRPr lang="en-US" dirty="0"/>
            </a:lvl1pPr>
          </a:lstStyle>
          <a:p>
            <a:pPr lvl="0"/>
            <a:r>
              <a:rPr lang="en-US"/>
              <a:t>Click to edit Master title style</a:t>
            </a:r>
          </a:p>
        </p:txBody>
      </p:sp>
      <p:sp>
        <p:nvSpPr>
          <p:cNvPr id="7" name="RectangleLight">
            <a:extLst>
              <a:ext uri="{FF2B5EF4-FFF2-40B4-BE49-F238E27FC236}">
                <a16:creationId xmlns:a16="http://schemas.microsoft.com/office/drawing/2014/main" id="{2365F90A-9CD8-40EE-93CD-2729135A9569}"/>
              </a:ext>
            </a:extLst>
          </p:cNvPr>
          <p:cNvSpPr/>
          <p:nvPr userDrawn="1">
            <p:custDataLst>
              <p:tags r:id="rId4"/>
            </p:custDataLst>
          </p:nvPr>
        </p:nvSpPr>
        <p:spPr bwMode="ltGray">
          <a:xfrm>
            <a:off x="7830312" y="0"/>
            <a:ext cx="4361688" cy="6858000"/>
          </a:xfrm>
          <a:prstGeom prst="rect">
            <a:avLst/>
          </a:prstGeom>
          <a:solidFill>
            <a:srgbClr val="FDEAEC"/>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lvl="0" algn="ctr"/>
            <a:endParaRPr lang="en-US">
              <a:solidFill>
                <a:srgbClr val="F0F0F0"/>
              </a:solidFill>
              <a:latin typeface="Arial" panose="020B0604020202020204" pitchFamily="34" charset="0"/>
            </a:endParaRPr>
          </a:p>
        </p:txBody>
      </p:sp>
      <p:sp>
        <p:nvSpPr>
          <p:cNvPr id="17" name="Slide Number">
            <a:extLst>
              <a:ext uri="{FF2B5EF4-FFF2-40B4-BE49-F238E27FC236}">
                <a16:creationId xmlns:a16="http://schemas.microsoft.com/office/drawing/2014/main" id="{3B7A7C0C-AC02-4989-860B-73442D510162}"/>
              </a:ext>
            </a:extLst>
          </p:cNvPr>
          <p:cNvSpPr>
            <a:spLocks noChangeArrowheads="1"/>
          </p:cNvSpPr>
          <p:nvPr userDrawn="1">
            <p:custDataLst>
              <p:tags r:id="rId5"/>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tx1"/>
                </a:solidFill>
                <a:latin typeface="+mn-lt"/>
                <a:ea typeface="+mn-ea"/>
                <a:cs typeface="Arial" panose="020B0604020202020204" pitchFamily="34" charset="0"/>
              </a:rPr>
              <a:pPr algn="r" defTabSz="610744" fontAlgn="auto">
                <a:spcBef>
                  <a:spcPts val="0"/>
                </a:spcBef>
                <a:spcAft>
                  <a:spcPts val="0"/>
                </a:spcAft>
                <a:defRPr/>
              </a:pPr>
              <a:t>‹#›</a:t>
            </a:fld>
            <a:endParaRPr lang="en-US" sz="900">
              <a:solidFill>
                <a:schemeClr val="tx1"/>
              </a:solidFill>
              <a:latin typeface="+mn-lt"/>
              <a:ea typeface="+mn-ea"/>
              <a:cs typeface="Arial" panose="020B0604020202020204" pitchFamily="34" charset="0"/>
            </a:endParaRPr>
          </a:p>
        </p:txBody>
      </p:sp>
      <p:sp>
        <p:nvSpPr>
          <p:cNvPr id="20" name="3. Subtitle">
            <a:extLst>
              <a:ext uri="{FF2B5EF4-FFF2-40B4-BE49-F238E27FC236}">
                <a16:creationId xmlns:a16="http://schemas.microsoft.com/office/drawing/2014/main" id="{712BED6B-950C-4FB8-AEE1-14FA61D013FF}"/>
              </a:ext>
            </a:extLst>
          </p:cNvPr>
          <p:cNvSpPr>
            <a:spLocks noGrp="1"/>
          </p:cNvSpPr>
          <p:nvPr>
            <p:ph type="subTitle" idx="1"/>
            <p:custDataLst>
              <p:tags r:id="rId6"/>
            </p:custDataLst>
          </p:nvPr>
        </p:nvSpPr>
        <p:spPr>
          <a:xfrm>
            <a:off x="554736" y="596151"/>
            <a:ext cx="6967728" cy="276999"/>
          </a:xfrm>
          <a:prstGeom prst="rect">
            <a:avLst/>
          </a:prstGeom>
        </p:spPr>
        <p:txBody>
          <a:bodyPr vert="horz" wrap="square" lIns="0" tIns="0" rIns="0" bIns="0" rtlCol="0">
            <a:spAutoFit/>
          </a:bodyPr>
          <a:lstStyle>
            <a:lvl1pPr>
              <a:defRPr lang="en-US" sz="1800" b="0" dirty="0"/>
            </a:lvl1pPr>
          </a:lstStyle>
          <a:p>
            <a:pPr lvl="0">
              <a:buNone/>
            </a:pPr>
            <a:r>
              <a:rPr lang="en-US"/>
              <a:t>Click to edit Master subtitle style</a:t>
            </a:r>
          </a:p>
        </p:txBody>
      </p:sp>
      <p:sp>
        <p:nvSpPr>
          <p:cNvPr id="21" name="5. Source" hidden="1">
            <a:extLst>
              <a:ext uri="{FF2B5EF4-FFF2-40B4-BE49-F238E27FC236}">
                <a16:creationId xmlns:a16="http://schemas.microsoft.com/office/drawing/2014/main" id="{F25A304F-F50E-4F96-991D-CFEB07060178}"/>
              </a:ext>
            </a:extLst>
          </p:cNvPr>
          <p:cNvSpPr txBox="1"/>
          <p:nvPr userDrawn="1">
            <p:custDataLst>
              <p:tags r:id="rId7"/>
            </p:custDataLst>
          </p:nvPr>
        </p:nvSpPr>
        <p:spPr>
          <a:xfrm>
            <a:off x="554735" y="6501669"/>
            <a:ext cx="6967729" cy="12311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b" anchorCtr="0">
            <a:spAutoFit/>
          </a:bodyPr>
          <a:lstStyle>
            <a:defPPr>
              <a:defRPr lang="en-US"/>
            </a:defPPr>
            <a:lvl1pPr indent="0">
              <a:lnSpc>
                <a:spcPct val="100000"/>
              </a:lnSpc>
              <a:spcBef>
                <a:spcPts val="300"/>
              </a:spcBef>
              <a:spcAft>
                <a:spcPts val="300"/>
              </a:spcAft>
              <a:buFont typeface="Segoe UI" panose="020B0502040204020203" pitchFamily="34" charset="0"/>
              <a:buChar char="​"/>
              <a:defRPr sz="80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r>
              <a:rPr lang="en-US"/>
              <a:t>Source: …</a:t>
            </a:r>
          </a:p>
        </p:txBody>
      </p:sp>
      <p:sp>
        <p:nvSpPr>
          <p:cNvPr id="10" name="1. On-page tracker">
            <a:extLst>
              <a:ext uri="{FF2B5EF4-FFF2-40B4-BE49-F238E27FC236}">
                <a16:creationId xmlns:a16="http://schemas.microsoft.com/office/drawing/2014/main" id="{7C393009-0681-4A8F-A1E9-19E10A949DCD}"/>
              </a:ext>
            </a:extLst>
          </p:cNvPr>
          <p:cNvSpPr>
            <a:spLocks noGrp="1"/>
          </p:cNvSpPr>
          <p:nvPr>
            <p:ph type="body" sz="quarter" idx="10" hasCustomPrompt="1"/>
            <p:custDataLst>
              <p:tags r:id="rId8"/>
            </p:custDataLst>
          </p:nvPr>
        </p:nvSpPr>
        <p:spPr>
          <a:xfrm>
            <a:off x="554735" y="41597"/>
            <a:ext cx="3843338" cy="123111"/>
          </a:xfrm>
          <a:prstGeom prst="rect">
            <a:avLst/>
          </a:prstGeom>
          <a:ln w="6350">
            <a:noFill/>
            <a:miter lim="800000"/>
          </a:ln>
        </p:spPr>
        <p:txBody>
          <a:bodyPr vert="horz" wrap="square" lIns="0" tIns="0" rIns="0" bIns="0" rtlCol="0">
            <a:spAutoFit/>
          </a:bodyPr>
          <a:lstStyle>
            <a:lvl1pPr>
              <a:defRPr lang="en-US" sz="800" b="0" dirty="0">
                <a:cs typeface="+mn-cs"/>
              </a:defRPr>
            </a:lvl1pPr>
          </a:lstStyle>
          <a:p>
            <a:pPr lvl="0">
              <a:buNone/>
            </a:pPr>
            <a:r>
              <a:rPr lang="en-US"/>
              <a:t>Add tracker</a:t>
            </a:r>
          </a:p>
        </p:txBody>
      </p:sp>
      <p:sp>
        <p:nvSpPr>
          <p:cNvPr id="13" name="Footer Placeholder 1">
            <a:extLst>
              <a:ext uri="{FF2B5EF4-FFF2-40B4-BE49-F238E27FC236}">
                <a16:creationId xmlns:a16="http://schemas.microsoft.com/office/drawing/2014/main" id="{CB601BFD-87A2-488C-92A7-1D55198FD90D}"/>
              </a:ext>
            </a:extLst>
          </p:cNvPr>
          <p:cNvSpPr>
            <a:spLocks noGrp="1"/>
          </p:cNvSpPr>
          <p:nvPr userDrawn="1"/>
        </p:nvSpPr>
        <p:spPr>
          <a:xfrm>
            <a:off x="554736" y="6685718"/>
            <a:ext cx="2883803" cy="92333"/>
          </a:xfrm>
          <a:prstGeom prst="rect">
            <a:avLst/>
          </a:prstGeom>
        </p:spPr>
        <p:style>
          <a:lnRef idx="0">
            <a:scrgbClr r="0" g="0" b="0"/>
          </a:lnRef>
          <a:fillRef idx="0">
            <a:scrgbClr r="0" g="0" b="0"/>
          </a:fillRef>
          <a:effectRef idx="0">
            <a:scrgbClr r="0" g="0" b="0"/>
          </a:effectRef>
          <a:fontRef idx="major"/>
        </p:style>
        <p:txBody>
          <a:bodyPr vert="horz" wrap="none" lIns="0" tIns="0" rIns="0" bIns="0" rtlCol="0" anchor="ctr">
            <a:spAutoFit/>
          </a:bodyPr>
          <a:lstStyle>
            <a:defPPr>
              <a:defRPr lang="en-US"/>
            </a:defPPr>
            <a:lvl1pPr marL="0" algn="l" defTabSz="914400" rtl="0" eaLnBrk="1" latinLnBrk="0" hangingPunct="1">
              <a:defRPr sz="900" kern="1200">
                <a:solidFill>
                  <a:schemeClr val="tx1">
                    <a:lumMod val="75000"/>
                    <a:lumOff val="25000"/>
                  </a:schemeClr>
                </a:solidFill>
                <a:latin typeface="+mj-lt"/>
                <a:ea typeface="+mj-ea"/>
                <a:cs typeface="+mj-cs"/>
              </a:defRPr>
            </a:lvl1pPr>
            <a:lvl2pPr marL="457200" algn="l" defTabSz="914400" rtl="0" eaLnBrk="1" latinLnBrk="0" hangingPunct="1">
              <a:defRPr sz="1800" kern="1200">
                <a:solidFill>
                  <a:schemeClr val="tx1"/>
                </a:solidFill>
                <a:latin typeface="+mj-lt"/>
                <a:ea typeface="+mj-ea"/>
                <a:cs typeface="+mj-cs"/>
              </a:defRPr>
            </a:lvl2pPr>
            <a:lvl3pPr marL="914400" algn="l" defTabSz="914400" rtl="0" eaLnBrk="1" latinLnBrk="0" hangingPunct="1">
              <a:defRPr sz="1800" kern="1200">
                <a:solidFill>
                  <a:schemeClr val="tx1"/>
                </a:solidFill>
                <a:latin typeface="+mj-lt"/>
                <a:ea typeface="+mj-ea"/>
                <a:cs typeface="+mj-cs"/>
              </a:defRPr>
            </a:lvl3pPr>
            <a:lvl4pPr marL="1371600" algn="l" defTabSz="914400" rtl="0" eaLnBrk="1" latinLnBrk="0" hangingPunct="1">
              <a:defRPr sz="1800" kern="1200">
                <a:solidFill>
                  <a:schemeClr val="tx1"/>
                </a:solidFill>
                <a:latin typeface="+mj-lt"/>
                <a:ea typeface="+mj-ea"/>
                <a:cs typeface="+mj-cs"/>
              </a:defRPr>
            </a:lvl4pPr>
            <a:lvl5pPr marL="1828800" algn="l" defTabSz="914400" rtl="0" eaLnBrk="1" latinLnBrk="0" hangingPunct="1">
              <a:defRPr sz="1800" kern="1200">
                <a:solidFill>
                  <a:schemeClr val="tx1"/>
                </a:solidFill>
                <a:latin typeface="+mj-lt"/>
                <a:ea typeface="+mj-ea"/>
                <a:cs typeface="+mj-cs"/>
              </a:defRPr>
            </a:lvl5pPr>
            <a:lvl6pPr marL="2286000" algn="l" defTabSz="914400" rtl="0" eaLnBrk="1" latinLnBrk="0" hangingPunct="1">
              <a:defRPr sz="1800" kern="1200">
                <a:solidFill>
                  <a:schemeClr val="tx1"/>
                </a:solidFill>
                <a:latin typeface="+mj-lt"/>
                <a:ea typeface="+mj-ea"/>
                <a:cs typeface="+mj-cs"/>
              </a:defRPr>
            </a:lvl6pPr>
            <a:lvl7pPr marL="2743200" algn="l" defTabSz="914400" rtl="0" eaLnBrk="1" latinLnBrk="0" hangingPunct="1">
              <a:defRPr sz="1800" kern="1200">
                <a:solidFill>
                  <a:schemeClr val="tx1"/>
                </a:solidFill>
                <a:latin typeface="+mj-lt"/>
                <a:ea typeface="+mj-ea"/>
                <a:cs typeface="+mj-cs"/>
              </a:defRPr>
            </a:lvl7pPr>
            <a:lvl8pPr marL="3200400" algn="l" defTabSz="914400" rtl="0" eaLnBrk="1" latinLnBrk="0" hangingPunct="1">
              <a:defRPr sz="1800" kern="1200">
                <a:solidFill>
                  <a:schemeClr val="tx1"/>
                </a:solidFill>
                <a:latin typeface="+mj-lt"/>
                <a:ea typeface="+mj-ea"/>
                <a:cs typeface="+mj-cs"/>
              </a:defRPr>
            </a:lvl8pPr>
            <a:lvl9pPr marL="3657600" algn="l" defTabSz="914400" rtl="0" eaLnBrk="1" latinLnBrk="0" hangingPunct="1">
              <a:defRPr sz="1800" kern="1200">
                <a:solidFill>
                  <a:schemeClr val="tx1"/>
                </a:solidFill>
                <a:latin typeface="+mj-lt"/>
                <a:ea typeface="+mj-ea"/>
                <a:cs typeface="+mj-cs"/>
              </a:defRPr>
            </a:lvl9pPr>
          </a:lstStyle>
          <a:p>
            <a:r>
              <a:rPr lang="en-US" sz="600">
                <a:solidFill>
                  <a:schemeClr val="tx1"/>
                </a:solidFill>
                <a:latin typeface="Arial" panose="020B0604020202020204" pitchFamily="34" charset="0"/>
                <a:cs typeface="Arial" panose="020B0604020202020204" pitchFamily="34" charset="0"/>
              </a:rPr>
              <a:t>© 2020 Cardinal Health. All Rights Reserved</a:t>
            </a:r>
            <a:r>
              <a:rPr lang="en-US" sz="600" b="1" spc="100">
                <a:solidFill>
                  <a:schemeClr val="tx1"/>
                </a:solidFill>
                <a:latin typeface="Arial" panose="020B0604020202020204" pitchFamily="34" charset="0"/>
                <a:cs typeface="Arial" panose="020B0604020202020204" pitchFamily="34" charset="0"/>
              </a:rPr>
              <a:t>.</a:t>
            </a:r>
            <a:r>
              <a:rPr lang="en-US" sz="600" b="1" spc="100" baseline="0">
                <a:solidFill>
                  <a:schemeClr val="tx1"/>
                </a:solidFill>
                <a:latin typeface="Arial" panose="020B0604020202020204" pitchFamily="34" charset="0"/>
                <a:cs typeface="Arial" panose="020B0604020202020204" pitchFamily="34" charset="0"/>
              </a:rPr>
              <a:t> FOR INTERNAL USE ONLY.</a:t>
            </a:r>
            <a:endParaRPr lang="en-US" sz="600" b="1" spc="100">
              <a:solidFill>
                <a:schemeClr val="tx1"/>
              </a:solidFill>
              <a:latin typeface="Arial" panose="020B0604020202020204" pitchFamily="34" charset="0"/>
              <a:cs typeface="Arial" panose="020B0604020202020204" pitchFamily="34" charset="0"/>
            </a:endParaRPr>
          </a:p>
        </p:txBody>
      </p:sp>
      <p:pic>
        <p:nvPicPr>
          <p:cNvPr id="14" name="Picture 342" descr="Image result for cardinal health logo">
            <a:extLst>
              <a:ext uri="{FF2B5EF4-FFF2-40B4-BE49-F238E27FC236}">
                <a16:creationId xmlns:a16="http://schemas.microsoft.com/office/drawing/2014/main" id="{F19F055C-AAD2-4CF0-971F-DF7D9D4BBFB8}"/>
              </a:ext>
            </a:extLst>
          </p:cNvPr>
          <p:cNvPicPr>
            <a:picLocks noChangeAspect="1" noChangeArrowheads="1"/>
          </p:cNvPicPr>
          <p:nvPr userDrawn="1"/>
        </p:nvPicPr>
        <p:blipFill rotWithShape="1">
          <a:blip r:embed="rId12">
            <a:extLst>
              <a:ext uri="{28A0092B-C50C-407E-A947-70E740481C1C}">
                <a14:useLocalDpi xmlns:a14="http://schemas.microsoft.com/office/drawing/2010/main" val="0"/>
              </a:ext>
            </a:extLst>
          </a:blip>
          <a:srcRect l="2376" t="6881" r="5799" b="10360"/>
          <a:stretch/>
        </p:blipFill>
        <p:spPr bwMode="auto">
          <a:xfrm>
            <a:off x="9946296" y="6207077"/>
            <a:ext cx="1214848" cy="4225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13909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3/4 ">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9F7114D8-6025-4386-BA96-B034FE6B3CDB}"/>
              </a:ext>
            </a:extLst>
          </p:cNvPr>
          <p:cNvGraphicFramePr>
            <a:graphicFrameLocks noChangeAspect="1"/>
          </p:cNvGraphicFramePr>
          <p:nvPr userDrawn="1">
            <p:custDataLst>
              <p:tags r:id="rId1"/>
            </p:custDataLst>
            <p:extLst>
              <p:ext uri="{D42A27DB-BD31-4B8C-83A1-F6EECF244321}">
                <p14:modId xmlns:p14="http://schemas.microsoft.com/office/powerpoint/2010/main" val="42067125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0" imgW="413" imgH="416" progId="TCLayout.ActiveDocument.1">
                  <p:embed/>
                </p:oleObj>
              </mc:Choice>
              <mc:Fallback>
                <p:oleObj name="think-cell Slide" r:id="rId10" imgW="413" imgH="416" progId="TCLayout.ActiveDocument.1">
                  <p:embed/>
                  <p:pic>
                    <p:nvPicPr>
                      <p:cNvPr id="3" name="Object 2" hidden="1">
                        <a:extLst>
                          <a:ext uri="{FF2B5EF4-FFF2-40B4-BE49-F238E27FC236}">
                            <a16:creationId xmlns:a16="http://schemas.microsoft.com/office/drawing/2014/main" id="{9F7114D8-6025-4386-BA96-B034FE6B3CDB}"/>
                          </a:ext>
                        </a:extLst>
                      </p:cNvPr>
                      <p:cNvPicPr/>
                      <p:nvPr/>
                    </p:nvPicPr>
                    <p:blipFill>
                      <a:blip r:embed="rId11"/>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50854476-2923-4515-A585-4477FF861180}"/>
              </a:ext>
            </a:extLst>
          </p:cNvPr>
          <p:cNvSpPr/>
          <p:nvPr userDrawn="1">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spcBef>
                <a:spcPts val="300"/>
              </a:spcBef>
              <a:spcAft>
                <a:spcPts val="300"/>
              </a:spcAft>
            </a:pPr>
            <a:endParaRPr lang="en-US" sz="2500" b="1" i="0" baseline="0">
              <a:solidFill>
                <a:schemeClr val="bg1"/>
              </a:solidFill>
              <a:latin typeface="Arial" panose="020B0604020202020204" pitchFamily="34" charset="0"/>
              <a:ea typeface="+mj-ea"/>
              <a:cs typeface="+mj-cs"/>
              <a:sym typeface="Arial" panose="020B0604020202020204" pitchFamily="34" charset="0"/>
            </a:endParaRPr>
          </a:p>
        </p:txBody>
      </p:sp>
      <p:sp>
        <p:nvSpPr>
          <p:cNvPr id="23" name="RectangleLight">
            <a:extLst>
              <a:ext uri="{FF2B5EF4-FFF2-40B4-BE49-F238E27FC236}">
                <a16:creationId xmlns:a16="http://schemas.microsoft.com/office/drawing/2014/main" id="{A80E2F68-4ED6-42EF-9858-2FE4B1382825}"/>
              </a:ext>
            </a:extLst>
          </p:cNvPr>
          <p:cNvSpPr/>
          <p:nvPr userDrawn="1">
            <p:custDataLst>
              <p:tags r:id="rId3"/>
            </p:custDataLst>
          </p:nvPr>
        </p:nvSpPr>
        <p:spPr bwMode="ltGray">
          <a:xfrm>
            <a:off x="8781416" y="0"/>
            <a:ext cx="3410584" cy="6858000"/>
          </a:xfrm>
          <a:prstGeom prst="rect">
            <a:avLst/>
          </a:prstGeom>
          <a:solidFill>
            <a:srgbClr val="FDEAEC"/>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lvl="0" algn="ctr"/>
            <a:endParaRPr lang="en-US" noProof="0">
              <a:solidFill>
                <a:srgbClr val="F0F0F0"/>
              </a:solidFill>
              <a:latin typeface="Arial" panose="020B0604020202020204" pitchFamily="34" charset="0"/>
            </a:endParaRPr>
          </a:p>
        </p:txBody>
      </p:sp>
      <p:sp>
        <p:nvSpPr>
          <p:cNvPr id="18" name="Slide Number">
            <a:extLst>
              <a:ext uri="{FF2B5EF4-FFF2-40B4-BE49-F238E27FC236}">
                <a16:creationId xmlns:a16="http://schemas.microsoft.com/office/drawing/2014/main" id="{D0E8D6D4-65CF-4E97-809E-C2399703986A}"/>
              </a:ext>
            </a:extLst>
          </p:cNvPr>
          <p:cNvSpPr>
            <a:spLocks noChangeArrowheads="1"/>
          </p:cNvSpPr>
          <p:nvPr userDrawn="1">
            <p:custDataLst>
              <p:tags r:id="rId4"/>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marL="0" marR="0" lvl="0" indent="0" algn="r" defTabSz="610744" rtl="0" eaLnBrk="1" fontAlgn="auto" latinLnBrk="0" hangingPunct="1">
              <a:lnSpc>
                <a:spcPct val="100000"/>
              </a:lnSpc>
              <a:spcBef>
                <a:spcPts val="0"/>
              </a:spcBef>
              <a:spcAft>
                <a:spcPts val="0"/>
              </a:spcAft>
              <a:buClrTx/>
              <a:buSzTx/>
              <a:buFontTx/>
              <a:buNone/>
              <a:tabLst/>
              <a:defRPr/>
            </a:pPr>
            <a:fld id="{4ABDCABE-3F10-B64C-92F1-862014417034}" type="slidenum">
              <a:rPr kumimoji="0" lang="en-US" sz="900" b="0" i="0" u="none" strike="noStrike" kern="1200" cap="none" spc="0" normalizeH="0" baseline="0" noProof="0" smtClean="0">
                <a:ln>
                  <a:noFill/>
                </a:ln>
                <a:solidFill>
                  <a:srgbClr val="000000"/>
                </a:solidFill>
                <a:effectLst/>
                <a:uLnTx/>
                <a:uFillTx/>
                <a:latin typeface="Arial"/>
                <a:ea typeface="+mn-ea"/>
                <a:cs typeface="Arial" panose="020B0604020202020204" pitchFamily="34" charset="0"/>
              </a:rPr>
              <a:pPr marL="0" marR="0" lvl="0" indent="0" algn="r" defTabSz="610744"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a:ln>
                <a:noFill/>
              </a:ln>
              <a:solidFill>
                <a:srgbClr val="000000"/>
              </a:solidFill>
              <a:effectLst/>
              <a:uLnTx/>
              <a:uFillTx/>
              <a:latin typeface="Arial"/>
              <a:ea typeface="+mn-ea"/>
              <a:cs typeface="Arial" panose="020B0604020202020204" pitchFamily="34" charset="0"/>
            </a:endParaRPr>
          </a:p>
        </p:txBody>
      </p:sp>
      <p:sp>
        <p:nvSpPr>
          <p:cNvPr id="19" name="2. Slide Title">
            <a:extLst>
              <a:ext uri="{FF2B5EF4-FFF2-40B4-BE49-F238E27FC236}">
                <a16:creationId xmlns:a16="http://schemas.microsoft.com/office/drawing/2014/main" id="{8FFC5EFA-01A0-4033-8D7E-3C2B1F490A33}"/>
              </a:ext>
            </a:extLst>
          </p:cNvPr>
          <p:cNvSpPr>
            <a:spLocks noGrp="1"/>
          </p:cNvSpPr>
          <p:nvPr>
            <p:ph type="title"/>
            <p:custDataLst>
              <p:tags r:id="rId5"/>
            </p:custDataLst>
          </p:nvPr>
        </p:nvSpPr>
        <p:spPr>
          <a:xfrm>
            <a:off x="554736" y="172212"/>
            <a:ext cx="7918704" cy="384721"/>
          </a:xfrm>
        </p:spPr>
        <p:txBody>
          <a:bodyPr vert="horz" wrap="square" lIns="0" tIns="0" rIns="0" bIns="0" rtlCol="0" anchor="t" anchorCtr="0">
            <a:spAutoFit/>
          </a:bodyPr>
          <a:lstStyle>
            <a:lvl1pPr>
              <a:defRPr lang="en-US" dirty="0"/>
            </a:lvl1pPr>
          </a:lstStyle>
          <a:p>
            <a:pPr lvl="0"/>
            <a:r>
              <a:rPr lang="en-US"/>
              <a:t>Click to edit Master title style</a:t>
            </a:r>
          </a:p>
        </p:txBody>
      </p:sp>
      <p:sp>
        <p:nvSpPr>
          <p:cNvPr id="20" name="3. Subtitle">
            <a:extLst>
              <a:ext uri="{FF2B5EF4-FFF2-40B4-BE49-F238E27FC236}">
                <a16:creationId xmlns:a16="http://schemas.microsoft.com/office/drawing/2014/main" id="{1555BB7F-874D-4148-9E84-841F62C8E9D4}"/>
              </a:ext>
            </a:extLst>
          </p:cNvPr>
          <p:cNvSpPr>
            <a:spLocks noGrp="1"/>
          </p:cNvSpPr>
          <p:nvPr>
            <p:ph type="subTitle" idx="1"/>
            <p:custDataLst>
              <p:tags r:id="rId6"/>
            </p:custDataLst>
          </p:nvPr>
        </p:nvSpPr>
        <p:spPr>
          <a:xfrm>
            <a:off x="554736" y="596151"/>
            <a:ext cx="7918704" cy="276999"/>
          </a:xfrm>
          <a:prstGeom prst="rect">
            <a:avLst/>
          </a:prstGeom>
        </p:spPr>
        <p:txBody>
          <a:bodyPr vert="horz" wrap="square" lIns="0" tIns="0" rIns="0" bIns="0" rtlCol="0">
            <a:spAutoFit/>
          </a:bodyPr>
          <a:lstStyle>
            <a:lvl1pPr>
              <a:defRPr lang="en-US" sz="1800" b="0" dirty="0"/>
            </a:lvl1pPr>
          </a:lstStyle>
          <a:p>
            <a:pPr lvl="0">
              <a:buNone/>
            </a:pPr>
            <a:r>
              <a:rPr lang="en-US"/>
              <a:t>Click to edit Master subtitle style</a:t>
            </a:r>
          </a:p>
        </p:txBody>
      </p:sp>
      <p:sp>
        <p:nvSpPr>
          <p:cNvPr id="22" name="5. Source" hidden="1">
            <a:extLst>
              <a:ext uri="{FF2B5EF4-FFF2-40B4-BE49-F238E27FC236}">
                <a16:creationId xmlns:a16="http://schemas.microsoft.com/office/drawing/2014/main" id="{F5E9C22A-A356-4521-A359-338A663DFEA2}"/>
              </a:ext>
            </a:extLst>
          </p:cNvPr>
          <p:cNvSpPr txBox="1"/>
          <p:nvPr userDrawn="1">
            <p:custDataLst>
              <p:tags r:id="rId7"/>
            </p:custDataLst>
          </p:nvPr>
        </p:nvSpPr>
        <p:spPr>
          <a:xfrm>
            <a:off x="554735" y="6501669"/>
            <a:ext cx="7277861" cy="12311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b" anchorCtr="0">
            <a:spAutoFit/>
          </a:bodyPr>
          <a:lstStyle>
            <a:defPPr>
              <a:defRPr lang="en-US"/>
            </a:defPPr>
            <a:lvl1pPr indent="0">
              <a:lnSpc>
                <a:spcPct val="100000"/>
              </a:lnSpc>
              <a:spcBef>
                <a:spcPts val="300"/>
              </a:spcBef>
              <a:spcAft>
                <a:spcPts val="300"/>
              </a:spcAft>
              <a:buFont typeface="Segoe UI" panose="020B0502040204020203" pitchFamily="34" charset="0"/>
              <a:buChar char="​"/>
              <a:defRPr sz="80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r>
              <a:rPr lang="en-US" noProof="0"/>
              <a:t>Source: …</a:t>
            </a:r>
          </a:p>
        </p:txBody>
      </p:sp>
      <p:sp>
        <p:nvSpPr>
          <p:cNvPr id="10" name="1. On-page tracker">
            <a:extLst>
              <a:ext uri="{FF2B5EF4-FFF2-40B4-BE49-F238E27FC236}">
                <a16:creationId xmlns:a16="http://schemas.microsoft.com/office/drawing/2014/main" id="{DEC2F904-C5C8-4B39-9C46-6CA56144D86A}"/>
              </a:ext>
            </a:extLst>
          </p:cNvPr>
          <p:cNvSpPr>
            <a:spLocks noGrp="1"/>
          </p:cNvSpPr>
          <p:nvPr>
            <p:ph type="body" sz="quarter" idx="10" hasCustomPrompt="1"/>
            <p:custDataLst>
              <p:tags r:id="rId8"/>
            </p:custDataLst>
          </p:nvPr>
        </p:nvSpPr>
        <p:spPr>
          <a:xfrm>
            <a:off x="554735" y="41597"/>
            <a:ext cx="3843338" cy="123111"/>
          </a:xfrm>
          <a:prstGeom prst="rect">
            <a:avLst/>
          </a:prstGeom>
          <a:ln w="6350">
            <a:noFill/>
            <a:miter lim="800000"/>
          </a:ln>
        </p:spPr>
        <p:txBody>
          <a:bodyPr vert="horz" wrap="square" lIns="0" tIns="0" rIns="0" bIns="0" rtlCol="0">
            <a:spAutoFit/>
          </a:bodyPr>
          <a:lstStyle>
            <a:lvl1pPr>
              <a:defRPr lang="en-US" sz="800" b="0" dirty="0">
                <a:cs typeface="+mn-cs"/>
              </a:defRPr>
            </a:lvl1pPr>
          </a:lstStyle>
          <a:p>
            <a:pPr lvl="0">
              <a:buNone/>
            </a:pPr>
            <a:r>
              <a:rPr lang="en-US"/>
              <a:t>Add tracker</a:t>
            </a:r>
          </a:p>
        </p:txBody>
      </p:sp>
      <p:sp>
        <p:nvSpPr>
          <p:cNvPr id="13" name="Footer Placeholder 1">
            <a:extLst>
              <a:ext uri="{FF2B5EF4-FFF2-40B4-BE49-F238E27FC236}">
                <a16:creationId xmlns:a16="http://schemas.microsoft.com/office/drawing/2014/main" id="{EA9AB078-38CD-4118-8331-9FC92918D5F6}"/>
              </a:ext>
            </a:extLst>
          </p:cNvPr>
          <p:cNvSpPr>
            <a:spLocks noGrp="1"/>
          </p:cNvSpPr>
          <p:nvPr userDrawn="1"/>
        </p:nvSpPr>
        <p:spPr>
          <a:xfrm>
            <a:off x="554736" y="6685718"/>
            <a:ext cx="2883803" cy="92333"/>
          </a:xfrm>
          <a:prstGeom prst="rect">
            <a:avLst/>
          </a:prstGeom>
        </p:spPr>
        <p:style>
          <a:lnRef idx="0">
            <a:scrgbClr r="0" g="0" b="0"/>
          </a:lnRef>
          <a:fillRef idx="0">
            <a:scrgbClr r="0" g="0" b="0"/>
          </a:fillRef>
          <a:effectRef idx="0">
            <a:scrgbClr r="0" g="0" b="0"/>
          </a:effectRef>
          <a:fontRef idx="major"/>
        </p:style>
        <p:txBody>
          <a:bodyPr vert="horz" wrap="none" lIns="0" tIns="0" rIns="0" bIns="0" rtlCol="0" anchor="ctr">
            <a:spAutoFit/>
          </a:bodyPr>
          <a:lstStyle>
            <a:defPPr>
              <a:defRPr lang="en-US"/>
            </a:defPPr>
            <a:lvl1pPr marL="0" algn="l" defTabSz="914400" rtl="0" eaLnBrk="1" latinLnBrk="0" hangingPunct="1">
              <a:defRPr sz="900" kern="1200">
                <a:solidFill>
                  <a:schemeClr val="tx1">
                    <a:lumMod val="75000"/>
                    <a:lumOff val="25000"/>
                  </a:schemeClr>
                </a:solidFill>
                <a:latin typeface="+mj-lt"/>
                <a:ea typeface="+mj-ea"/>
                <a:cs typeface="+mj-cs"/>
              </a:defRPr>
            </a:lvl1pPr>
            <a:lvl2pPr marL="457200" algn="l" defTabSz="914400" rtl="0" eaLnBrk="1" latinLnBrk="0" hangingPunct="1">
              <a:defRPr sz="1800" kern="1200">
                <a:solidFill>
                  <a:schemeClr val="tx1"/>
                </a:solidFill>
                <a:latin typeface="+mj-lt"/>
                <a:ea typeface="+mj-ea"/>
                <a:cs typeface="+mj-cs"/>
              </a:defRPr>
            </a:lvl2pPr>
            <a:lvl3pPr marL="914400" algn="l" defTabSz="914400" rtl="0" eaLnBrk="1" latinLnBrk="0" hangingPunct="1">
              <a:defRPr sz="1800" kern="1200">
                <a:solidFill>
                  <a:schemeClr val="tx1"/>
                </a:solidFill>
                <a:latin typeface="+mj-lt"/>
                <a:ea typeface="+mj-ea"/>
                <a:cs typeface="+mj-cs"/>
              </a:defRPr>
            </a:lvl3pPr>
            <a:lvl4pPr marL="1371600" algn="l" defTabSz="914400" rtl="0" eaLnBrk="1" latinLnBrk="0" hangingPunct="1">
              <a:defRPr sz="1800" kern="1200">
                <a:solidFill>
                  <a:schemeClr val="tx1"/>
                </a:solidFill>
                <a:latin typeface="+mj-lt"/>
                <a:ea typeface="+mj-ea"/>
                <a:cs typeface="+mj-cs"/>
              </a:defRPr>
            </a:lvl4pPr>
            <a:lvl5pPr marL="1828800" algn="l" defTabSz="914400" rtl="0" eaLnBrk="1" latinLnBrk="0" hangingPunct="1">
              <a:defRPr sz="1800" kern="1200">
                <a:solidFill>
                  <a:schemeClr val="tx1"/>
                </a:solidFill>
                <a:latin typeface="+mj-lt"/>
                <a:ea typeface="+mj-ea"/>
                <a:cs typeface="+mj-cs"/>
              </a:defRPr>
            </a:lvl5pPr>
            <a:lvl6pPr marL="2286000" algn="l" defTabSz="914400" rtl="0" eaLnBrk="1" latinLnBrk="0" hangingPunct="1">
              <a:defRPr sz="1800" kern="1200">
                <a:solidFill>
                  <a:schemeClr val="tx1"/>
                </a:solidFill>
                <a:latin typeface="+mj-lt"/>
                <a:ea typeface="+mj-ea"/>
                <a:cs typeface="+mj-cs"/>
              </a:defRPr>
            </a:lvl6pPr>
            <a:lvl7pPr marL="2743200" algn="l" defTabSz="914400" rtl="0" eaLnBrk="1" latinLnBrk="0" hangingPunct="1">
              <a:defRPr sz="1800" kern="1200">
                <a:solidFill>
                  <a:schemeClr val="tx1"/>
                </a:solidFill>
                <a:latin typeface="+mj-lt"/>
                <a:ea typeface="+mj-ea"/>
                <a:cs typeface="+mj-cs"/>
              </a:defRPr>
            </a:lvl7pPr>
            <a:lvl8pPr marL="3200400" algn="l" defTabSz="914400" rtl="0" eaLnBrk="1" latinLnBrk="0" hangingPunct="1">
              <a:defRPr sz="1800" kern="1200">
                <a:solidFill>
                  <a:schemeClr val="tx1"/>
                </a:solidFill>
                <a:latin typeface="+mj-lt"/>
                <a:ea typeface="+mj-ea"/>
                <a:cs typeface="+mj-cs"/>
              </a:defRPr>
            </a:lvl8pPr>
            <a:lvl9pPr marL="3657600" algn="l" defTabSz="914400" rtl="0" eaLnBrk="1" latinLnBrk="0" hangingPunct="1">
              <a:defRPr sz="1800" kern="1200">
                <a:solidFill>
                  <a:schemeClr val="tx1"/>
                </a:solidFill>
                <a:latin typeface="+mj-lt"/>
                <a:ea typeface="+mj-ea"/>
                <a:cs typeface="+mj-cs"/>
              </a:defRPr>
            </a:lvl9pPr>
          </a:lstStyle>
          <a:p>
            <a:r>
              <a:rPr lang="en-US" sz="600">
                <a:solidFill>
                  <a:schemeClr val="tx1"/>
                </a:solidFill>
                <a:latin typeface="Arial" panose="020B0604020202020204" pitchFamily="34" charset="0"/>
                <a:cs typeface="Arial" panose="020B0604020202020204" pitchFamily="34" charset="0"/>
              </a:rPr>
              <a:t>© 2020 Cardinal Health. All Rights Reserved</a:t>
            </a:r>
            <a:r>
              <a:rPr lang="en-US" sz="600" b="1" spc="100">
                <a:solidFill>
                  <a:schemeClr val="tx1"/>
                </a:solidFill>
                <a:latin typeface="Arial" panose="020B0604020202020204" pitchFamily="34" charset="0"/>
                <a:cs typeface="Arial" panose="020B0604020202020204" pitchFamily="34" charset="0"/>
              </a:rPr>
              <a:t>.</a:t>
            </a:r>
            <a:r>
              <a:rPr lang="en-US" sz="600" b="1" spc="100" baseline="0">
                <a:solidFill>
                  <a:schemeClr val="tx1"/>
                </a:solidFill>
                <a:latin typeface="Arial" panose="020B0604020202020204" pitchFamily="34" charset="0"/>
                <a:cs typeface="Arial" panose="020B0604020202020204" pitchFamily="34" charset="0"/>
              </a:rPr>
              <a:t> FOR INTERNAL USE ONLY.</a:t>
            </a:r>
            <a:endParaRPr lang="en-US" sz="600" b="1" spc="100">
              <a:solidFill>
                <a:schemeClr val="tx1"/>
              </a:solidFill>
              <a:latin typeface="Arial" panose="020B0604020202020204" pitchFamily="34" charset="0"/>
              <a:cs typeface="Arial" panose="020B0604020202020204" pitchFamily="34" charset="0"/>
            </a:endParaRPr>
          </a:p>
        </p:txBody>
      </p:sp>
      <p:pic>
        <p:nvPicPr>
          <p:cNvPr id="14" name="Picture 342" descr="Image result for cardinal health logo">
            <a:extLst>
              <a:ext uri="{FF2B5EF4-FFF2-40B4-BE49-F238E27FC236}">
                <a16:creationId xmlns:a16="http://schemas.microsoft.com/office/drawing/2014/main" id="{FD988437-4671-4469-9B92-325389CF28CA}"/>
              </a:ext>
            </a:extLst>
          </p:cNvPr>
          <p:cNvPicPr>
            <a:picLocks noChangeAspect="1" noChangeArrowheads="1"/>
          </p:cNvPicPr>
          <p:nvPr userDrawn="1"/>
        </p:nvPicPr>
        <p:blipFill rotWithShape="1">
          <a:blip r:embed="rId12">
            <a:extLst>
              <a:ext uri="{28A0092B-C50C-407E-A947-70E740481C1C}">
                <a14:useLocalDpi xmlns:a14="http://schemas.microsoft.com/office/drawing/2010/main" val="0"/>
              </a:ext>
            </a:extLst>
          </a:blip>
          <a:srcRect l="2376" t="6881" r="5799" b="10360"/>
          <a:stretch/>
        </p:blipFill>
        <p:spPr bwMode="auto">
          <a:xfrm>
            <a:off x="9946296" y="6207077"/>
            <a:ext cx="1214848" cy="4225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08615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3-line">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C648A5D5-75B9-4F02-A4CB-B3C65A9BF2CE}"/>
              </a:ext>
            </a:extLst>
          </p:cNvPr>
          <p:cNvGraphicFramePr>
            <a:graphicFrameLocks noChangeAspect="1"/>
          </p:cNvGraphicFramePr>
          <p:nvPr userDrawn="1">
            <p:custDataLst>
              <p:tags r:id="rId1"/>
            </p:custDataLst>
            <p:extLst>
              <p:ext uri="{D42A27DB-BD31-4B8C-83A1-F6EECF244321}">
                <p14:modId xmlns:p14="http://schemas.microsoft.com/office/powerpoint/2010/main" val="183215063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8" imgW="592" imgH="591" progId="TCLayout.ActiveDocument.1">
                  <p:embed/>
                </p:oleObj>
              </mc:Choice>
              <mc:Fallback>
                <p:oleObj name="think-cell Slide" r:id="rId8" imgW="592" imgH="591" progId="TCLayout.ActiveDocument.1">
                  <p:embed/>
                  <p:pic>
                    <p:nvPicPr>
                      <p:cNvPr id="3" name="Object 2" hidden="1">
                        <a:extLst>
                          <a:ext uri="{FF2B5EF4-FFF2-40B4-BE49-F238E27FC236}">
                            <a16:creationId xmlns:a16="http://schemas.microsoft.com/office/drawing/2014/main" id="{C648A5D5-75B9-4F02-A4CB-B3C65A9BF2CE}"/>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A58AAF75-30DC-408A-933A-149F2D14D18F}"/>
              </a:ext>
            </a:extLst>
          </p:cNvPr>
          <p:cNvSpPr/>
          <p:nvPr userDrawn="1">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spcBef>
                <a:spcPts val="300"/>
              </a:spcBef>
              <a:spcAft>
                <a:spcPts val="300"/>
              </a:spcAft>
            </a:pPr>
            <a:endParaRPr lang="en-US" sz="2500" b="1" i="0" baseline="0">
              <a:solidFill>
                <a:schemeClr val="bg1"/>
              </a:solidFill>
              <a:latin typeface="Arial" panose="020B0604020202020204" pitchFamily="34" charset="0"/>
              <a:ea typeface="+mj-ea"/>
              <a:cs typeface="+mj-cs"/>
              <a:sym typeface="Arial" panose="020B0604020202020204" pitchFamily="34" charset="0"/>
            </a:endParaRPr>
          </a:p>
        </p:txBody>
      </p:sp>
      <p:sp>
        <p:nvSpPr>
          <p:cNvPr id="15" name="Slide Number">
            <a:extLst>
              <a:ext uri="{FF2B5EF4-FFF2-40B4-BE49-F238E27FC236}">
                <a16:creationId xmlns:a16="http://schemas.microsoft.com/office/drawing/2014/main" id="{0AA537C7-2883-43C1-848C-3A4E9645077F}"/>
              </a:ext>
            </a:extLst>
          </p:cNvPr>
          <p:cNvSpPr>
            <a:spLocks noChangeArrowheads="1"/>
          </p:cNvSpPr>
          <p:nvPr userDrawn="1">
            <p:custDataLst>
              <p:tags r:id="rId3"/>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tx1"/>
                </a:solidFill>
                <a:latin typeface="+mn-lt"/>
                <a:ea typeface="+mn-ea"/>
                <a:cs typeface="Arial" panose="020B0604020202020204" pitchFamily="34" charset="0"/>
              </a:rPr>
              <a:pPr algn="r" defTabSz="610744" fontAlgn="auto">
                <a:spcBef>
                  <a:spcPts val="0"/>
                </a:spcBef>
                <a:spcAft>
                  <a:spcPts val="0"/>
                </a:spcAft>
                <a:defRPr/>
              </a:pPr>
              <a:t>‹#›</a:t>
            </a:fld>
            <a:endParaRPr lang="en-US" sz="900">
              <a:solidFill>
                <a:schemeClr val="tx1"/>
              </a:solidFill>
              <a:latin typeface="+mn-lt"/>
              <a:ea typeface="+mn-ea"/>
              <a:cs typeface="Arial" panose="020B0604020202020204" pitchFamily="34" charset="0"/>
            </a:endParaRPr>
          </a:p>
        </p:txBody>
      </p:sp>
      <p:sp>
        <p:nvSpPr>
          <p:cNvPr id="4" name="2. Slide Title">
            <a:extLst>
              <a:ext uri="{FF2B5EF4-FFF2-40B4-BE49-F238E27FC236}">
                <a16:creationId xmlns:a16="http://schemas.microsoft.com/office/drawing/2014/main" id="{6C3D89FC-A4B9-4683-B64F-B0644150274F}"/>
              </a:ext>
            </a:extLst>
          </p:cNvPr>
          <p:cNvSpPr>
            <a:spLocks noGrp="1"/>
          </p:cNvSpPr>
          <p:nvPr>
            <p:ph type="title"/>
            <p:custDataLst>
              <p:tags r:id="rId4"/>
            </p:custDataLst>
          </p:nvPr>
        </p:nvSpPr>
        <p:spPr>
          <a:xfrm>
            <a:off x="554736" y="175171"/>
            <a:ext cx="11082528" cy="384721"/>
          </a:xfrm>
        </p:spPr>
        <p:txBody>
          <a:bodyPr vert="horz" wrap="square" lIns="0" tIns="0" rIns="0" bIns="0" rtlCol="0" anchor="t" anchorCtr="0">
            <a:spAutoFit/>
          </a:bodyPr>
          <a:lstStyle>
            <a:lvl1pPr>
              <a:defRPr lang="en-US" dirty="0"/>
            </a:lvl1pPr>
          </a:lstStyle>
          <a:p>
            <a:pPr lvl="0"/>
            <a:r>
              <a:rPr lang="en-US"/>
              <a:t>Click to edit Master title style</a:t>
            </a:r>
          </a:p>
        </p:txBody>
      </p:sp>
      <p:sp>
        <p:nvSpPr>
          <p:cNvPr id="10" name="5. Source" hidden="1">
            <a:extLst>
              <a:ext uri="{FF2B5EF4-FFF2-40B4-BE49-F238E27FC236}">
                <a16:creationId xmlns:a16="http://schemas.microsoft.com/office/drawing/2014/main" id="{81E2484B-3E40-408C-A350-5EB40C8A09F0}"/>
              </a:ext>
            </a:extLst>
          </p:cNvPr>
          <p:cNvSpPr txBox="1"/>
          <p:nvPr userDrawn="1">
            <p:custDataLst>
              <p:tags r:id="rId5"/>
            </p:custDataLst>
          </p:nvPr>
        </p:nvSpPr>
        <p:spPr>
          <a:xfrm>
            <a:off x="554735" y="6501669"/>
            <a:ext cx="7277861" cy="12311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b" anchorCtr="0">
            <a:spAutoFit/>
          </a:bodyPr>
          <a:lstStyle>
            <a:defPPr>
              <a:defRPr lang="en-US"/>
            </a:defPPr>
            <a:lvl1pPr indent="0">
              <a:lnSpc>
                <a:spcPct val="100000"/>
              </a:lnSpc>
              <a:spcBef>
                <a:spcPts val="300"/>
              </a:spcBef>
              <a:spcAft>
                <a:spcPts val="300"/>
              </a:spcAft>
              <a:buFont typeface="Segoe UI" panose="020B0502040204020203" pitchFamily="34" charset="0"/>
              <a:buChar char="​"/>
              <a:defRPr sz="80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r>
              <a:rPr lang="en-US"/>
              <a:t>Source: …</a:t>
            </a:r>
          </a:p>
        </p:txBody>
      </p:sp>
      <p:sp>
        <p:nvSpPr>
          <p:cNvPr id="8" name="1. On-page tracker">
            <a:extLst>
              <a:ext uri="{FF2B5EF4-FFF2-40B4-BE49-F238E27FC236}">
                <a16:creationId xmlns:a16="http://schemas.microsoft.com/office/drawing/2014/main" id="{931AA88E-24E2-4493-A340-98EE8666A3B2}"/>
              </a:ext>
            </a:extLst>
          </p:cNvPr>
          <p:cNvSpPr>
            <a:spLocks noGrp="1"/>
          </p:cNvSpPr>
          <p:nvPr>
            <p:ph type="body" sz="quarter" idx="10" hasCustomPrompt="1"/>
            <p:custDataLst>
              <p:tags r:id="rId6"/>
            </p:custDataLst>
          </p:nvPr>
        </p:nvSpPr>
        <p:spPr>
          <a:xfrm>
            <a:off x="554735" y="41597"/>
            <a:ext cx="3843338" cy="123111"/>
          </a:xfrm>
          <a:prstGeom prst="rect">
            <a:avLst/>
          </a:prstGeom>
          <a:ln w="6350">
            <a:noFill/>
            <a:miter lim="800000"/>
          </a:ln>
        </p:spPr>
        <p:txBody>
          <a:bodyPr vert="horz" wrap="square" lIns="0" tIns="0" rIns="0" bIns="0" rtlCol="0">
            <a:spAutoFit/>
          </a:bodyPr>
          <a:lstStyle>
            <a:lvl1pPr>
              <a:defRPr lang="en-US" sz="800" b="0" dirty="0">
                <a:cs typeface="+mn-cs"/>
              </a:defRPr>
            </a:lvl1pPr>
          </a:lstStyle>
          <a:p>
            <a:pPr lvl="0">
              <a:buNone/>
            </a:pPr>
            <a:r>
              <a:rPr lang="en-US"/>
              <a:t>Add tracker</a:t>
            </a:r>
          </a:p>
        </p:txBody>
      </p:sp>
      <p:sp>
        <p:nvSpPr>
          <p:cNvPr id="12" name="Footer Placeholder 1">
            <a:extLst>
              <a:ext uri="{FF2B5EF4-FFF2-40B4-BE49-F238E27FC236}">
                <a16:creationId xmlns:a16="http://schemas.microsoft.com/office/drawing/2014/main" id="{5929BD11-2449-40F2-91C1-DA1AE243A7AB}"/>
              </a:ext>
            </a:extLst>
          </p:cNvPr>
          <p:cNvSpPr>
            <a:spLocks noGrp="1"/>
          </p:cNvSpPr>
          <p:nvPr userDrawn="1"/>
        </p:nvSpPr>
        <p:spPr>
          <a:xfrm>
            <a:off x="554736" y="6685718"/>
            <a:ext cx="2883803" cy="92333"/>
          </a:xfrm>
          <a:prstGeom prst="rect">
            <a:avLst/>
          </a:prstGeom>
        </p:spPr>
        <p:style>
          <a:lnRef idx="0">
            <a:scrgbClr r="0" g="0" b="0"/>
          </a:lnRef>
          <a:fillRef idx="0">
            <a:scrgbClr r="0" g="0" b="0"/>
          </a:fillRef>
          <a:effectRef idx="0">
            <a:scrgbClr r="0" g="0" b="0"/>
          </a:effectRef>
          <a:fontRef idx="major"/>
        </p:style>
        <p:txBody>
          <a:bodyPr vert="horz" wrap="none" lIns="0" tIns="0" rIns="0" bIns="0" rtlCol="0" anchor="ctr">
            <a:spAutoFit/>
          </a:bodyPr>
          <a:lstStyle>
            <a:defPPr>
              <a:defRPr lang="en-US"/>
            </a:defPPr>
            <a:lvl1pPr marL="0" algn="l" defTabSz="914400" rtl="0" eaLnBrk="1" latinLnBrk="0" hangingPunct="1">
              <a:defRPr sz="900" kern="1200">
                <a:solidFill>
                  <a:schemeClr val="tx1">
                    <a:lumMod val="75000"/>
                    <a:lumOff val="25000"/>
                  </a:schemeClr>
                </a:solidFill>
                <a:latin typeface="+mj-lt"/>
                <a:ea typeface="+mj-ea"/>
                <a:cs typeface="+mj-cs"/>
              </a:defRPr>
            </a:lvl1pPr>
            <a:lvl2pPr marL="457200" algn="l" defTabSz="914400" rtl="0" eaLnBrk="1" latinLnBrk="0" hangingPunct="1">
              <a:defRPr sz="1800" kern="1200">
                <a:solidFill>
                  <a:schemeClr val="tx1"/>
                </a:solidFill>
                <a:latin typeface="+mj-lt"/>
                <a:ea typeface="+mj-ea"/>
                <a:cs typeface="+mj-cs"/>
              </a:defRPr>
            </a:lvl2pPr>
            <a:lvl3pPr marL="914400" algn="l" defTabSz="914400" rtl="0" eaLnBrk="1" latinLnBrk="0" hangingPunct="1">
              <a:defRPr sz="1800" kern="1200">
                <a:solidFill>
                  <a:schemeClr val="tx1"/>
                </a:solidFill>
                <a:latin typeface="+mj-lt"/>
                <a:ea typeface="+mj-ea"/>
                <a:cs typeface="+mj-cs"/>
              </a:defRPr>
            </a:lvl3pPr>
            <a:lvl4pPr marL="1371600" algn="l" defTabSz="914400" rtl="0" eaLnBrk="1" latinLnBrk="0" hangingPunct="1">
              <a:defRPr sz="1800" kern="1200">
                <a:solidFill>
                  <a:schemeClr val="tx1"/>
                </a:solidFill>
                <a:latin typeface="+mj-lt"/>
                <a:ea typeface="+mj-ea"/>
                <a:cs typeface="+mj-cs"/>
              </a:defRPr>
            </a:lvl4pPr>
            <a:lvl5pPr marL="1828800" algn="l" defTabSz="914400" rtl="0" eaLnBrk="1" latinLnBrk="0" hangingPunct="1">
              <a:defRPr sz="1800" kern="1200">
                <a:solidFill>
                  <a:schemeClr val="tx1"/>
                </a:solidFill>
                <a:latin typeface="+mj-lt"/>
                <a:ea typeface="+mj-ea"/>
                <a:cs typeface="+mj-cs"/>
              </a:defRPr>
            </a:lvl5pPr>
            <a:lvl6pPr marL="2286000" algn="l" defTabSz="914400" rtl="0" eaLnBrk="1" latinLnBrk="0" hangingPunct="1">
              <a:defRPr sz="1800" kern="1200">
                <a:solidFill>
                  <a:schemeClr val="tx1"/>
                </a:solidFill>
                <a:latin typeface="+mj-lt"/>
                <a:ea typeface="+mj-ea"/>
                <a:cs typeface="+mj-cs"/>
              </a:defRPr>
            </a:lvl6pPr>
            <a:lvl7pPr marL="2743200" algn="l" defTabSz="914400" rtl="0" eaLnBrk="1" latinLnBrk="0" hangingPunct="1">
              <a:defRPr sz="1800" kern="1200">
                <a:solidFill>
                  <a:schemeClr val="tx1"/>
                </a:solidFill>
                <a:latin typeface="+mj-lt"/>
                <a:ea typeface="+mj-ea"/>
                <a:cs typeface="+mj-cs"/>
              </a:defRPr>
            </a:lvl7pPr>
            <a:lvl8pPr marL="3200400" algn="l" defTabSz="914400" rtl="0" eaLnBrk="1" latinLnBrk="0" hangingPunct="1">
              <a:defRPr sz="1800" kern="1200">
                <a:solidFill>
                  <a:schemeClr val="tx1"/>
                </a:solidFill>
                <a:latin typeface="+mj-lt"/>
                <a:ea typeface="+mj-ea"/>
                <a:cs typeface="+mj-cs"/>
              </a:defRPr>
            </a:lvl8pPr>
            <a:lvl9pPr marL="3657600" algn="l" defTabSz="914400" rtl="0" eaLnBrk="1" latinLnBrk="0" hangingPunct="1">
              <a:defRPr sz="1800" kern="1200">
                <a:solidFill>
                  <a:schemeClr val="tx1"/>
                </a:solidFill>
                <a:latin typeface="+mj-lt"/>
                <a:ea typeface="+mj-ea"/>
                <a:cs typeface="+mj-cs"/>
              </a:defRPr>
            </a:lvl9pPr>
          </a:lstStyle>
          <a:p>
            <a:r>
              <a:rPr lang="en-US" sz="600">
                <a:solidFill>
                  <a:schemeClr val="tx1"/>
                </a:solidFill>
                <a:latin typeface="Arial" panose="020B0604020202020204" pitchFamily="34" charset="0"/>
                <a:cs typeface="Arial" panose="020B0604020202020204" pitchFamily="34" charset="0"/>
              </a:rPr>
              <a:t>© 2020 Cardinal Health. All Rights Reserved</a:t>
            </a:r>
            <a:r>
              <a:rPr lang="en-US" sz="600" b="1" spc="100">
                <a:solidFill>
                  <a:schemeClr val="tx1"/>
                </a:solidFill>
                <a:latin typeface="Arial" panose="020B0604020202020204" pitchFamily="34" charset="0"/>
                <a:cs typeface="Arial" panose="020B0604020202020204" pitchFamily="34" charset="0"/>
              </a:rPr>
              <a:t>.</a:t>
            </a:r>
            <a:r>
              <a:rPr lang="en-US" sz="600" b="1" spc="100" baseline="0">
                <a:solidFill>
                  <a:schemeClr val="tx1"/>
                </a:solidFill>
                <a:latin typeface="Arial" panose="020B0604020202020204" pitchFamily="34" charset="0"/>
                <a:cs typeface="Arial" panose="020B0604020202020204" pitchFamily="34" charset="0"/>
              </a:rPr>
              <a:t> FOR INTERNAL USE ONLY.</a:t>
            </a:r>
            <a:endParaRPr lang="en-US" sz="600" b="1" spc="100">
              <a:solidFill>
                <a:schemeClr val="tx1"/>
              </a:solidFill>
              <a:latin typeface="Arial" panose="020B0604020202020204" pitchFamily="34" charset="0"/>
              <a:cs typeface="Arial" panose="020B0604020202020204" pitchFamily="34" charset="0"/>
            </a:endParaRPr>
          </a:p>
        </p:txBody>
      </p:sp>
      <p:pic>
        <p:nvPicPr>
          <p:cNvPr id="13" name="Picture 342" descr="Image result for cardinal health logo">
            <a:extLst>
              <a:ext uri="{FF2B5EF4-FFF2-40B4-BE49-F238E27FC236}">
                <a16:creationId xmlns:a16="http://schemas.microsoft.com/office/drawing/2014/main" id="{1FD8F73A-202C-4C13-B2F5-69090B273A51}"/>
              </a:ext>
            </a:extLst>
          </p:cNvPr>
          <p:cNvPicPr>
            <a:picLocks noChangeAspect="1" noChangeArrowheads="1"/>
          </p:cNvPicPr>
          <p:nvPr userDrawn="1"/>
        </p:nvPicPr>
        <p:blipFill rotWithShape="1">
          <a:blip r:embed="rId10">
            <a:extLst>
              <a:ext uri="{28A0092B-C50C-407E-A947-70E740481C1C}">
                <a14:useLocalDpi xmlns:a14="http://schemas.microsoft.com/office/drawing/2010/main" val="0"/>
              </a:ext>
            </a:extLst>
          </a:blip>
          <a:srcRect l="2376" t="6881" r="5799" b="10360"/>
          <a:stretch/>
        </p:blipFill>
        <p:spPr bwMode="auto">
          <a:xfrm>
            <a:off x="9946296" y="6207077"/>
            <a:ext cx="1214848" cy="4225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749930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Custom">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220E9A7C-FB74-480B-8212-8CE5C1AF5D1B}"/>
              </a:ext>
            </a:extLst>
          </p:cNvPr>
          <p:cNvGraphicFramePr>
            <a:graphicFrameLocks noChangeAspect="1"/>
          </p:cNvGraphicFramePr>
          <p:nvPr userDrawn="1">
            <p:custDataLst>
              <p:tags r:id="rId1"/>
            </p:custDataLst>
            <p:extLst>
              <p:ext uri="{D42A27DB-BD31-4B8C-83A1-F6EECF244321}">
                <p14:modId xmlns:p14="http://schemas.microsoft.com/office/powerpoint/2010/main" val="24778740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6" imgW="592" imgH="591" progId="TCLayout.ActiveDocument.1">
                  <p:embed/>
                </p:oleObj>
              </mc:Choice>
              <mc:Fallback>
                <p:oleObj name="think-cell Slide" r:id="rId6" imgW="592" imgH="591" progId="TCLayout.ActiveDocument.1">
                  <p:embed/>
                  <p:pic>
                    <p:nvPicPr>
                      <p:cNvPr id="2" name="Object 1" hidden="1">
                        <a:extLst>
                          <a:ext uri="{FF2B5EF4-FFF2-40B4-BE49-F238E27FC236}">
                            <a16:creationId xmlns:a16="http://schemas.microsoft.com/office/drawing/2014/main" id="{220E9A7C-FB74-480B-8212-8CE5C1AF5D1B}"/>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9" name="Slide Number">
            <a:extLst>
              <a:ext uri="{FF2B5EF4-FFF2-40B4-BE49-F238E27FC236}">
                <a16:creationId xmlns:a16="http://schemas.microsoft.com/office/drawing/2014/main" id="{6982A9EE-ED1D-4D7E-84CA-3C36D0891D68}"/>
              </a:ext>
            </a:extLst>
          </p:cNvPr>
          <p:cNvSpPr>
            <a:spLocks noChangeArrowheads="1"/>
          </p:cNvSpPr>
          <p:nvPr userDrawn="1">
            <p:custDataLst>
              <p:tags r:id="rId2"/>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tx1"/>
                </a:solidFill>
                <a:latin typeface="+mn-lt"/>
                <a:ea typeface="+mn-ea"/>
                <a:cs typeface="Arial" panose="020B0604020202020204" pitchFamily="34" charset="0"/>
              </a:rPr>
              <a:pPr algn="r" defTabSz="610744" fontAlgn="auto">
                <a:spcBef>
                  <a:spcPts val="0"/>
                </a:spcBef>
                <a:spcAft>
                  <a:spcPts val="0"/>
                </a:spcAft>
                <a:defRPr/>
              </a:pPr>
              <a:t>‹#›</a:t>
            </a:fld>
            <a:endParaRPr lang="en-US" sz="900">
              <a:solidFill>
                <a:schemeClr val="tx1"/>
              </a:solidFill>
              <a:latin typeface="+mn-lt"/>
              <a:ea typeface="+mn-ea"/>
              <a:cs typeface="Arial" panose="020B0604020202020204" pitchFamily="34" charset="0"/>
            </a:endParaRPr>
          </a:p>
        </p:txBody>
      </p:sp>
      <p:sp>
        <p:nvSpPr>
          <p:cNvPr id="7" name="5. Source" hidden="1">
            <a:extLst>
              <a:ext uri="{FF2B5EF4-FFF2-40B4-BE49-F238E27FC236}">
                <a16:creationId xmlns:a16="http://schemas.microsoft.com/office/drawing/2014/main" id="{09F9A864-CDB7-4063-BBF8-591908AA18D0}"/>
              </a:ext>
            </a:extLst>
          </p:cNvPr>
          <p:cNvSpPr txBox="1"/>
          <p:nvPr userDrawn="1">
            <p:custDataLst>
              <p:tags r:id="rId3"/>
            </p:custDataLst>
          </p:nvPr>
        </p:nvSpPr>
        <p:spPr>
          <a:xfrm>
            <a:off x="554735" y="6501669"/>
            <a:ext cx="7277861" cy="12311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b" anchorCtr="0">
            <a:spAutoFit/>
          </a:bodyPr>
          <a:lstStyle>
            <a:defPPr>
              <a:defRPr lang="en-US"/>
            </a:defPPr>
            <a:lvl1pPr indent="0">
              <a:lnSpc>
                <a:spcPct val="100000"/>
              </a:lnSpc>
              <a:spcBef>
                <a:spcPts val="300"/>
              </a:spcBef>
              <a:spcAft>
                <a:spcPts val="300"/>
              </a:spcAft>
              <a:buFont typeface="Segoe UI" panose="020B0502040204020203" pitchFamily="34" charset="0"/>
              <a:buChar char="​"/>
              <a:defRPr sz="80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r>
              <a:rPr lang="en-US"/>
              <a:t>Source: …</a:t>
            </a:r>
          </a:p>
        </p:txBody>
      </p:sp>
      <p:sp>
        <p:nvSpPr>
          <p:cNvPr id="8" name="1. On-page tracker">
            <a:extLst>
              <a:ext uri="{FF2B5EF4-FFF2-40B4-BE49-F238E27FC236}">
                <a16:creationId xmlns:a16="http://schemas.microsoft.com/office/drawing/2014/main" id="{BD5E1493-E8EF-4031-B447-85DA0B418111}"/>
              </a:ext>
            </a:extLst>
          </p:cNvPr>
          <p:cNvSpPr>
            <a:spLocks noGrp="1"/>
          </p:cNvSpPr>
          <p:nvPr>
            <p:ph type="body" sz="quarter" idx="10" hasCustomPrompt="1"/>
            <p:custDataLst>
              <p:tags r:id="rId4"/>
            </p:custDataLst>
          </p:nvPr>
        </p:nvSpPr>
        <p:spPr>
          <a:xfrm>
            <a:off x="554735" y="41597"/>
            <a:ext cx="3843338" cy="123111"/>
          </a:xfrm>
          <a:prstGeom prst="rect">
            <a:avLst/>
          </a:prstGeom>
          <a:ln w="6350">
            <a:noFill/>
            <a:miter lim="800000"/>
          </a:ln>
        </p:spPr>
        <p:txBody>
          <a:bodyPr vert="horz" wrap="square" lIns="0" tIns="0" rIns="0" bIns="0" rtlCol="0">
            <a:spAutoFit/>
          </a:bodyPr>
          <a:lstStyle>
            <a:lvl1pPr>
              <a:defRPr lang="en-US" sz="800" b="0" dirty="0">
                <a:cs typeface="+mn-cs"/>
              </a:defRPr>
            </a:lvl1pPr>
          </a:lstStyle>
          <a:p>
            <a:pPr lvl="0">
              <a:buNone/>
            </a:pPr>
            <a:r>
              <a:rPr lang="en-US"/>
              <a:t>Add tracker</a:t>
            </a:r>
          </a:p>
        </p:txBody>
      </p:sp>
      <p:sp>
        <p:nvSpPr>
          <p:cNvPr id="11" name="Footer Placeholder 1">
            <a:extLst>
              <a:ext uri="{FF2B5EF4-FFF2-40B4-BE49-F238E27FC236}">
                <a16:creationId xmlns:a16="http://schemas.microsoft.com/office/drawing/2014/main" id="{56EF3267-8BF7-4267-8A2F-27608C3DA5C3}"/>
              </a:ext>
            </a:extLst>
          </p:cNvPr>
          <p:cNvSpPr>
            <a:spLocks noGrp="1"/>
          </p:cNvSpPr>
          <p:nvPr userDrawn="1"/>
        </p:nvSpPr>
        <p:spPr>
          <a:xfrm>
            <a:off x="554736" y="6685718"/>
            <a:ext cx="2883803" cy="92333"/>
          </a:xfrm>
          <a:prstGeom prst="rect">
            <a:avLst/>
          </a:prstGeom>
        </p:spPr>
        <p:style>
          <a:lnRef idx="0">
            <a:scrgbClr r="0" g="0" b="0"/>
          </a:lnRef>
          <a:fillRef idx="0">
            <a:scrgbClr r="0" g="0" b="0"/>
          </a:fillRef>
          <a:effectRef idx="0">
            <a:scrgbClr r="0" g="0" b="0"/>
          </a:effectRef>
          <a:fontRef idx="major"/>
        </p:style>
        <p:txBody>
          <a:bodyPr vert="horz" wrap="none" lIns="0" tIns="0" rIns="0" bIns="0" rtlCol="0" anchor="ctr">
            <a:spAutoFit/>
          </a:bodyPr>
          <a:lstStyle>
            <a:defPPr>
              <a:defRPr lang="en-US"/>
            </a:defPPr>
            <a:lvl1pPr marL="0" algn="l" defTabSz="914400" rtl="0" eaLnBrk="1" latinLnBrk="0" hangingPunct="1">
              <a:defRPr sz="900" kern="1200">
                <a:solidFill>
                  <a:schemeClr val="tx1">
                    <a:lumMod val="75000"/>
                    <a:lumOff val="25000"/>
                  </a:schemeClr>
                </a:solidFill>
                <a:latin typeface="+mj-lt"/>
                <a:ea typeface="+mj-ea"/>
                <a:cs typeface="+mj-cs"/>
              </a:defRPr>
            </a:lvl1pPr>
            <a:lvl2pPr marL="457200" algn="l" defTabSz="914400" rtl="0" eaLnBrk="1" latinLnBrk="0" hangingPunct="1">
              <a:defRPr sz="1800" kern="1200">
                <a:solidFill>
                  <a:schemeClr val="tx1"/>
                </a:solidFill>
                <a:latin typeface="+mj-lt"/>
                <a:ea typeface="+mj-ea"/>
                <a:cs typeface="+mj-cs"/>
              </a:defRPr>
            </a:lvl2pPr>
            <a:lvl3pPr marL="914400" algn="l" defTabSz="914400" rtl="0" eaLnBrk="1" latinLnBrk="0" hangingPunct="1">
              <a:defRPr sz="1800" kern="1200">
                <a:solidFill>
                  <a:schemeClr val="tx1"/>
                </a:solidFill>
                <a:latin typeface="+mj-lt"/>
                <a:ea typeface="+mj-ea"/>
                <a:cs typeface="+mj-cs"/>
              </a:defRPr>
            </a:lvl3pPr>
            <a:lvl4pPr marL="1371600" algn="l" defTabSz="914400" rtl="0" eaLnBrk="1" latinLnBrk="0" hangingPunct="1">
              <a:defRPr sz="1800" kern="1200">
                <a:solidFill>
                  <a:schemeClr val="tx1"/>
                </a:solidFill>
                <a:latin typeface="+mj-lt"/>
                <a:ea typeface="+mj-ea"/>
                <a:cs typeface="+mj-cs"/>
              </a:defRPr>
            </a:lvl4pPr>
            <a:lvl5pPr marL="1828800" algn="l" defTabSz="914400" rtl="0" eaLnBrk="1" latinLnBrk="0" hangingPunct="1">
              <a:defRPr sz="1800" kern="1200">
                <a:solidFill>
                  <a:schemeClr val="tx1"/>
                </a:solidFill>
                <a:latin typeface="+mj-lt"/>
                <a:ea typeface="+mj-ea"/>
                <a:cs typeface="+mj-cs"/>
              </a:defRPr>
            </a:lvl5pPr>
            <a:lvl6pPr marL="2286000" algn="l" defTabSz="914400" rtl="0" eaLnBrk="1" latinLnBrk="0" hangingPunct="1">
              <a:defRPr sz="1800" kern="1200">
                <a:solidFill>
                  <a:schemeClr val="tx1"/>
                </a:solidFill>
                <a:latin typeface="+mj-lt"/>
                <a:ea typeface="+mj-ea"/>
                <a:cs typeface="+mj-cs"/>
              </a:defRPr>
            </a:lvl6pPr>
            <a:lvl7pPr marL="2743200" algn="l" defTabSz="914400" rtl="0" eaLnBrk="1" latinLnBrk="0" hangingPunct="1">
              <a:defRPr sz="1800" kern="1200">
                <a:solidFill>
                  <a:schemeClr val="tx1"/>
                </a:solidFill>
                <a:latin typeface="+mj-lt"/>
                <a:ea typeface="+mj-ea"/>
                <a:cs typeface="+mj-cs"/>
              </a:defRPr>
            </a:lvl7pPr>
            <a:lvl8pPr marL="3200400" algn="l" defTabSz="914400" rtl="0" eaLnBrk="1" latinLnBrk="0" hangingPunct="1">
              <a:defRPr sz="1800" kern="1200">
                <a:solidFill>
                  <a:schemeClr val="tx1"/>
                </a:solidFill>
                <a:latin typeface="+mj-lt"/>
                <a:ea typeface="+mj-ea"/>
                <a:cs typeface="+mj-cs"/>
              </a:defRPr>
            </a:lvl8pPr>
            <a:lvl9pPr marL="3657600" algn="l" defTabSz="914400" rtl="0" eaLnBrk="1" latinLnBrk="0" hangingPunct="1">
              <a:defRPr sz="1800" kern="1200">
                <a:solidFill>
                  <a:schemeClr val="tx1"/>
                </a:solidFill>
                <a:latin typeface="+mj-lt"/>
                <a:ea typeface="+mj-ea"/>
                <a:cs typeface="+mj-cs"/>
              </a:defRPr>
            </a:lvl9pPr>
          </a:lstStyle>
          <a:p>
            <a:r>
              <a:rPr lang="en-US" sz="600">
                <a:solidFill>
                  <a:schemeClr val="tx1"/>
                </a:solidFill>
                <a:latin typeface="Arial" panose="020B0604020202020204" pitchFamily="34" charset="0"/>
                <a:cs typeface="Arial" panose="020B0604020202020204" pitchFamily="34" charset="0"/>
              </a:rPr>
              <a:t>© 2020 Cardinal Health. All Rights Reserved</a:t>
            </a:r>
            <a:r>
              <a:rPr lang="en-US" sz="600" b="1" spc="100">
                <a:solidFill>
                  <a:schemeClr val="tx1"/>
                </a:solidFill>
                <a:latin typeface="Arial" panose="020B0604020202020204" pitchFamily="34" charset="0"/>
                <a:cs typeface="Arial" panose="020B0604020202020204" pitchFamily="34" charset="0"/>
              </a:rPr>
              <a:t>.</a:t>
            </a:r>
            <a:r>
              <a:rPr lang="en-US" sz="600" b="1" spc="100" baseline="0">
                <a:solidFill>
                  <a:schemeClr val="tx1"/>
                </a:solidFill>
                <a:latin typeface="Arial" panose="020B0604020202020204" pitchFamily="34" charset="0"/>
                <a:cs typeface="Arial" panose="020B0604020202020204" pitchFamily="34" charset="0"/>
              </a:rPr>
              <a:t> FOR INTERNAL USE ONLY.</a:t>
            </a:r>
            <a:endParaRPr lang="en-US" sz="600" b="1" spc="100">
              <a:solidFill>
                <a:schemeClr val="tx1"/>
              </a:solidFill>
              <a:latin typeface="Arial" panose="020B0604020202020204" pitchFamily="34" charset="0"/>
              <a:cs typeface="Arial" panose="020B0604020202020204" pitchFamily="34" charset="0"/>
            </a:endParaRPr>
          </a:p>
        </p:txBody>
      </p:sp>
      <p:pic>
        <p:nvPicPr>
          <p:cNvPr id="12" name="Picture 342" descr="Image result for cardinal health logo">
            <a:extLst>
              <a:ext uri="{FF2B5EF4-FFF2-40B4-BE49-F238E27FC236}">
                <a16:creationId xmlns:a16="http://schemas.microsoft.com/office/drawing/2014/main" id="{61CEB91B-B705-43EF-B4D4-42BF90D5D39A}"/>
              </a:ext>
            </a:extLst>
          </p:cNvPr>
          <p:cNvPicPr>
            <a:picLocks noChangeAspect="1" noChangeArrowheads="1"/>
          </p:cNvPicPr>
          <p:nvPr userDrawn="1"/>
        </p:nvPicPr>
        <p:blipFill rotWithShape="1">
          <a:blip r:embed="rId8">
            <a:extLst>
              <a:ext uri="{28A0092B-C50C-407E-A947-70E740481C1C}">
                <a14:useLocalDpi xmlns:a14="http://schemas.microsoft.com/office/drawing/2010/main" val="0"/>
              </a:ext>
            </a:extLst>
          </a:blip>
          <a:srcRect l="2376" t="6881" r="5799" b="10360"/>
          <a:stretch/>
        </p:blipFill>
        <p:spPr bwMode="auto">
          <a:xfrm>
            <a:off x="9946296" y="6207077"/>
            <a:ext cx="1214848" cy="4225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30075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End">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A954CCC1-5027-4384-BFF6-B54153C697A8}"/>
              </a:ext>
            </a:extLst>
          </p:cNvPr>
          <p:cNvGraphicFramePr>
            <a:graphicFrameLocks noChangeAspect="1"/>
          </p:cNvGraphicFramePr>
          <p:nvPr userDrawn="1">
            <p:custDataLst>
              <p:tags r:id="rId1"/>
            </p:custDataLst>
            <p:extLst>
              <p:ext uri="{D42A27DB-BD31-4B8C-83A1-F6EECF244321}">
                <p14:modId xmlns:p14="http://schemas.microsoft.com/office/powerpoint/2010/main" val="302532689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592" imgH="591" progId="TCLayout.ActiveDocument.1">
                  <p:embed/>
                </p:oleObj>
              </mc:Choice>
              <mc:Fallback>
                <p:oleObj name="think-cell Slide" r:id="rId4" imgW="592" imgH="591" progId="TCLayout.ActiveDocument.1">
                  <p:embed/>
                  <p:pic>
                    <p:nvPicPr>
                      <p:cNvPr id="2" name="Object 1" hidden="1">
                        <a:extLst>
                          <a:ext uri="{FF2B5EF4-FFF2-40B4-BE49-F238E27FC236}">
                            <a16:creationId xmlns:a16="http://schemas.microsoft.com/office/drawing/2014/main" id="{A954CCC1-5027-4384-BFF6-B54153C697A8}"/>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8" name="5. Source" hidden="1">
            <a:extLst>
              <a:ext uri="{FF2B5EF4-FFF2-40B4-BE49-F238E27FC236}">
                <a16:creationId xmlns:a16="http://schemas.microsoft.com/office/drawing/2014/main" id="{330AE89A-7771-4A6E-A02D-893DCB66C876}"/>
              </a:ext>
            </a:extLst>
          </p:cNvPr>
          <p:cNvSpPr txBox="1"/>
          <p:nvPr userDrawn="1">
            <p:custDataLst>
              <p:tags r:id="rId2"/>
            </p:custDataLst>
          </p:nvPr>
        </p:nvSpPr>
        <p:spPr>
          <a:xfrm>
            <a:off x="554735" y="6501669"/>
            <a:ext cx="7277861" cy="12311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b" anchorCtr="0">
            <a:spAutoFit/>
          </a:bodyPr>
          <a:lstStyle>
            <a:defPPr>
              <a:defRPr lang="en-US"/>
            </a:defPPr>
            <a:lvl1pPr indent="0">
              <a:lnSpc>
                <a:spcPct val="100000"/>
              </a:lnSpc>
              <a:spcBef>
                <a:spcPts val="300"/>
              </a:spcBef>
              <a:spcAft>
                <a:spcPts val="300"/>
              </a:spcAft>
              <a:buFont typeface="Segoe UI" panose="020B0502040204020203" pitchFamily="34" charset="0"/>
              <a:buChar char="​"/>
              <a:defRPr sz="80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r>
              <a:rPr lang="en-US"/>
              <a:t>Source: …</a:t>
            </a:r>
          </a:p>
        </p:txBody>
      </p:sp>
      <p:pic>
        <p:nvPicPr>
          <p:cNvPr id="5" name="Picture 342" descr="Image result for cardinal health logo">
            <a:extLst>
              <a:ext uri="{FF2B5EF4-FFF2-40B4-BE49-F238E27FC236}">
                <a16:creationId xmlns:a16="http://schemas.microsoft.com/office/drawing/2014/main" id="{6C857D18-693F-45B0-86EE-6AA7F6A5AD74}"/>
              </a:ext>
            </a:extLst>
          </p:cNvPr>
          <p:cNvPicPr>
            <a:picLocks noChangeAspect="1" noChangeArrowheads="1"/>
          </p:cNvPicPr>
          <p:nvPr userDrawn="1"/>
        </p:nvPicPr>
        <p:blipFill rotWithShape="1">
          <a:blip r:embed="rId6">
            <a:extLst>
              <a:ext uri="{28A0092B-C50C-407E-A947-70E740481C1C}">
                <a14:useLocalDpi xmlns:a14="http://schemas.microsoft.com/office/drawing/2010/main" val="0"/>
              </a:ext>
            </a:extLst>
          </a:blip>
          <a:srcRect l="2376" t="6881" r="5799" b="10360"/>
          <a:stretch/>
        </p:blipFill>
        <p:spPr bwMode="auto">
          <a:xfrm>
            <a:off x="2446116" y="2159475"/>
            <a:ext cx="7299768" cy="25390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647050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Header only">
    <p:spTree>
      <p:nvGrpSpPr>
        <p:cNvPr id="1" name=""/>
        <p:cNvGrpSpPr/>
        <p:nvPr/>
      </p:nvGrpSpPr>
      <p:grpSpPr>
        <a:xfrm>
          <a:off x="0" y="0"/>
          <a:ext cx="0" cy="0"/>
          <a:chOff x="0" y="0"/>
          <a:chExt cx="0" cy="0"/>
        </a:xfrm>
      </p:grpSpPr>
      <p:sp>
        <p:nvSpPr>
          <p:cNvPr id="13" name="Text Placeholder 12"/>
          <p:cNvSpPr>
            <a:spLocks noGrp="1"/>
          </p:cNvSpPr>
          <p:nvPr>
            <p:ph type="body" sz="quarter" idx="11"/>
          </p:nvPr>
        </p:nvSpPr>
        <p:spPr>
          <a:xfrm>
            <a:off x="501127" y="471024"/>
            <a:ext cx="11101260" cy="492443"/>
          </a:xfrm>
          <a:prstGeom prst="rect">
            <a:avLst/>
          </a:prstGeom>
        </p:spPr>
        <p:txBody>
          <a:bodyPr anchor="ctr"/>
          <a:lstStyle>
            <a:lvl1pPr marL="0" indent="0">
              <a:buNone/>
              <a:defRPr sz="3200" b="1" spc="100" baseline="0">
                <a:solidFill>
                  <a:srgbClr val="404040"/>
                </a:solidFill>
                <a:latin typeface="+mj-lt"/>
                <a:cs typeface="Arial" panose="020B0604020202020204" pitchFamily="34" charset="0"/>
              </a:defRPr>
            </a:lvl1pPr>
          </a:lstStyle>
          <a:p>
            <a:pPr lvl="0"/>
            <a:r>
              <a:rPr lang="en-US"/>
              <a:t>Click to edit Master text styles</a:t>
            </a:r>
          </a:p>
        </p:txBody>
      </p:sp>
      <p:sp>
        <p:nvSpPr>
          <p:cNvPr id="15" name="Text Placeholder 14"/>
          <p:cNvSpPr>
            <a:spLocks noGrp="1"/>
          </p:cNvSpPr>
          <p:nvPr>
            <p:ph type="body" sz="quarter" idx="12"/>
          </p:nvPr>
        </p:nvSpPr>
        <p:spPr>
          <a:xfrm>
            <a:off x="501651" y="1346348"/>
            <a:ext cx="11101388" cy="307777"/>
          </a:xfrm>
          <a:prstGeom prst="rect">
            <a:avLst/>
          </a:prstGeom>
        </p:spPr>
        <p:txBody>
          <a:bodyPr/>
          <a:lstStyle>
            <a:lvl1pPr marL="0" indent="0">
              <a:buNone/>
              <a:defRPr sz="2000" b="0" cap="all" baseline="0">
                <a:solidFill>
                  <a:srgbClr val="404040"/>
                </a:solidFill>
                <a:latin typeface="Arial" panose="020B0604020202020204" pitchFamily="34" charset="0"/>
                <a:cs typeface="Arial" panose="020B0604020202020204" pitchFamily="34" charset="0"/>
              </a:defRPr>
            </a:lvl1pPr>
            <a:lvl2pPr>
              <a:defRPr cap="all" baseline="0">
                <a:latin typeface="Arial" panose="020B0604020202020204" pitchFamily="34" charset="0"/>
                <a:cs typeface="Arial" panose="020B0604020202020204" pitchFamily="34" charset="0"/>
              </a:defRPr>
            </a:lvl2pPr>
            <a:lvl3pPr>
              <a:defRPr cap="all" baseline="0">
                <a:latin typeface="Arial" panose="020B0604020202020204" pitchFamily="34" charset="0"/>
                <a:cs typeface="Arial" panose="020B0604020202020204" pitchFamily="34" charset="0"/>
              </a:defRPr>
            </a:lvl3pPr>
            <a:lvl4pPr>
              <a:defRPr cap="all" baseline="0">
                <a:latin typeface="Arial" panose="020B0604020202020204" pitchFamily="34" charset="0"/>
                <a:cs typeface="Arial" panose="020B0604020202020204" pitchFamily="34" charset="0"/>
              </a:defRPr>
            </a:lvl4pPr>
            <a:lvl5pPr>
              <a:defRPr cap="all" baseline="0">
                <a:latin typeface="Arial" panose="020B0604020202020204" pitchFamily="34" charset="0"/>
                <a:cs typeface="Arial" panose="020B0604020202020204" pitchFamily="34" charset="0"/>
              </a:defRPr>
            </a:lvl5pPr>
          </a:lstStyle>
          <a:p>
            <a:pPr lvl="0"/>
            <a:r>
              <a:rPr lang="en-US"/>
              <a:t>Click to edit Master text styles</a:t>
            </a:r>
          </a:p>
        </p:txBody>
      </p:sp>
    </p:spTree>
    <p:extLst>
      <p:ext uri="{BB962C8B-B14F-4D97-AF65-F5344CB8AC3E}">
        <p14:creationId xmlns:p14="http://schemas.microsoft.com/office/powerpoint/2010/main" val="1011757300"/>
      </p:ext>
    </p:extLst>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Divider - Blue">
    <p:bg>
      <p:bgPr>
        <a:solidFill>
          <a:srgbClr val="CEE9F0"/>
        </a:solidFill>
        <a:effectLst/>
      </p:bgPr>
    </p:bg>
    <p:spTree>
      <p:nvGrpSpPr>
        <p:cNvPr id="1" name=""/>
        <p:cNvGrpSpPr/>
        <p:nvPr/>
      </p:nvGrpSpPr>
      <p:grpSpPr>
        <a:xfrm>
          <a:off x="0" y="0"/>
          <a:ext cx="0" cy="0"/>
          <a:chOff x="0" y="0"/>
          <a:chExt cx="0" cy="0"/>
        </a:xfrm>
      </p:grpSpPr>
      <p:sp>
        <p:nvSpPr>
          <p:cNvPr id="4" name="Text Placeholder 2"/>
          <p:cNvSpPr>
            <a:spLocks noGrp="1"/>
          </p:cNvSpPr>
          <p:nvPr>
            <p:ph type="body" sz="quarter" idx="11"/>
          </p:nvPr>
        </p:nvSpPr>
        <p:spPr>
          <a:xfrm>
            <a:off x="609600" y="2509901"/>
            <a:ext cx="6068705" cy="1836510"/>
          </a:xfrm>
          <a:prstGeom prst="rect">
            <a:avLst/>
          </a:prstGeom>
        </p:spPr>
        <p:txBody>
          <a:bodyPr anchor="b">
            <a:noAutofit/>
          </a:bodyPr>
          <a:lstStyle>
            <a:lvl1pPr marL="0" indent="0">
              <a:buNone/>
              <a:defRPr sz="3200" b="1" i="0" cap="none" spc="100" baseline="0">
                <a:solidFill>
                  <a:schemeClr val="tx1"/>
                </a:solidFill>
                <a:latin typeface="Calibri" panose="020F0502020204030204" pitchFamily="34" charset="0"/>
                <a:cs typeface="Calibri" panose="020F0502020204030204" pitchFamily="34" charset="0"/>
              </a:defRPr>
            </a:lvl1pPr>
          </a:lstStyle>
          <a:p>
            <a:pPr lvl="0"/>
            <a:endParaRPr lang="en-US"/>
          </a:p>
        </p:txBody>
      </p:sp>
      <p:sp>
        <p:nvSpPr>
          <p:cNvPr id="6" name="Text Placeholder 4"/>
          <p:cNvSpPr>
            <a:spLocks noGrp="1"/>
          </p:cNvSpPr>
          <p:nvPr>
            <p:ph type="body" sz="quarter" idx="12"/>
          </p:nvPr>
        </p:nvSpPr>
        <p:spPr>
          <a:xfrm>
            <a:off x="609600" y="4346638"/>
            <a:ext cx="6068704" cy="906462"/>
          </a:xfrm>
          <a:prstGeom prst="rect">
            <a:avLst/>
          </a:prstGeom>
        </p:spPr>
        <p:txBody>
          <a:bodyPr/>
          <a:lstStyle>
            <a:lvl1pPr marL="0" indent="0">
              <a:buNone/>
              <a:defRPr sz="1800" b="0" i="0" cap="all" baseline="0">
                <a:solidFill>
                  <a:schemeClr val="tx1"/>
                </a:solidFill>
                <a:latin typeface="Calibri" panose="020F0502020204030204" pitchFamily="34" charset="0"/>
                <a:cs typeface="Calibri" panose="020F0502020204030204" pitchFamily="34" charset="0"/>
              </a:defRPr>
            </a:lvl1pPr>
          </a:lstStyle>
          <a:p>
            <a:pPr lvl="0"/>
            <a:endParaRPr lang="en-US"/>
          </a:p>
        </p:txBody>
      </p:sp>
      <p:pic>
        <p:nvPicPr>
          <p:cNvPr id="5" name="Picture 4">
            <a:extLst>
              <a:ext uri="{FF2B5EF4-FFF2-40B4-BE49-F238E27FC236}">
                <a16:creationId xmlns:a16="http://schemas.microsoft.com/office/drawing/2014/main" id="{5CF29CE8-94DB-ED49-92BE-92D7B4825A5B}"/>
              </a:ext>
            </a:extLst>
          </p:cNvPr>
          <p:cNvPicPr>
            <a:picLocks noChangeAspect="1"/>
          </p:cNvPicPr>
          <p:nvPr userDrawn="1"/>
        </p:nvPicPr>
        <p:blipFill rotWithShape="1">
          <a:blip r:embed="rId2" cstate="screen">
            <a:alphaModFix amt="80000"/>
            <a:extLst>
              <a:ext uri="{28A0092B-C50C-407E-A947-70E740481C1C}">
                <a14:useLocalDpi xmlns:a14="http://schemas.microsoft.com/office/drawing/2010/main"/>
              </a:ext>
            </a:extLst>
          </a:blip>
          <a:srcRect r="38217"/>
          <a:stretch/>
        </p:blipFill>
        <p:spPr>
          <a:xfrm>
            <a:off x="4263436" y="709684"/>
            <a:ext cx="7928565" cy="5445455"/>
          </a:xfrm>
          <a:prstGeom prst="rect">
            <a:avLst/>
          </a:prstGeom>
        </p:spPr>
      </p:pic>
    </p:spTree>
    <p:extLst>
      <p:ext uri="{BB962C8B-B14F-4D97-AF65-F5344CB8AC3E}">
        <p14:creationId xmlns:p14="http://schemas.microsoft.com/office/powerpoint/2010/main" val="3014226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Content - 1 column ">
    <p:spTree>
      <p:nvGrpSpPr>
        <p:cNvPr id="1" name=""/>
        <p:cNvGrpSpPr/>
        <p:nvPr/>
      </p:nvGrpSpPr>
      <p:grpSpPr>
        <a:xfrm>
          <a:off x="0" y="0"/>
          <a:ext cx="0" cy="0"/>
          <a:chOff x="0" y="0"/>
          <a:chExt cx="0" cy="0"/>
        </a:xfrm>
      </p:grpSpPr>
      <p:sp>
        <p:nvSpPr>
          <p:cNvPr id="13" name="Text Placeholder 12"/>
          <p:cNvSpPr>
            <a:spLocks noGrp="1"/>
          </p:cNvSpPr>
          <p:nvPr>
            <p:ph type="body" sz="quarter" idx="11"/>
          </p:nvPr>
        </p:nvSpPr>
        <p:spPr>
          <a:xfrm>
            <a:off x="501127" y="133730"/>
            <a:ext cx="11101260" cy="1167031"/>
          </a:xfrm>
          <a:prstGeom prst="rect">
            <a:avLst/>
          </a:prstGeom>
        </p:spPr>
        <p:txBody>
          <a:bodyPr anchor="ctr"/>
          <a:lstStyle>
            <a:lvl1pPr marL="0" indent="0">
              <a:buNone/>
              <a:defRPr sz="3200" b="1" i="0" spc="100" baseline="0">
                <a:solidFill>
                  <a:schemeClr val="tx1"/>
                </a:solidFill>
                <a:latin typeface="Calibri" panose="020F0502020204030204" pitchFamily="34" charset="0"/>
                <a:cs typeface="Calibri" panose="020F0502020204030204" pitchFamily="34" charset="0"/>
              </a:defRPr>
            </a:lvl1pPr>
          </a:lstStyle>
          <a:p>
            <a:pPr lvl="0"/>
            <a:r>
              <a:rPr lang="en-US"/>
              <a:t>Click to edit Master text styles</a:t>
            </a:r>
          </a:p>
        </p:txBody>
      </p:sp>
      <p:sp>
        <p:nvSpPr>
          <p:cNvPr id="15" name="Text Placeholder 14"/>
          <p:cNvSpPr>
            <a:spLocks noGrp="1"/>
          </p:cNvSpPr>
          <p:nvPr>
            <p:ph type="body" sz="quarter" idx="12"/>
          </p:nvPr>
        </p:nvSpPr>
        <p:spPr>
          <a:xfrm>
            <a:off x="501651" y="1346348"/>
            <a:ext cx="11101388" cy="332712"/>
          </a:xfrm>
          <a:prstGeom prst="rect">
            <a:avLst/>
          </a:prstGeom>
        </p:spPr>
        <p:txBody>
          <a:bodyPr/>
          <a:lstStyle>
            <a:lvl1pPr marL="0" indent="0">
              <a:buNone/>
              <a:defRPr sz="2000" b="0" i="0" cap="all" baseline="0">
                <a:solidFill>
                  <a:schemeClr val="tx1"/>
                </a:solidFill>
                <a:latin typeface="Calibri" panose="020F0502020204030204" pitchFamily="34" charset="0"/>
                <a:cs typeface="Calibri" panose="020F0502020204030204" pitchFamily="34" charset="0"/>
              </a:defRPr>
            </a:lvl1pPr>
            <a:lvl2pPr>
              <a:defRPr cap="all" baseline="0">
                <a:latin typeface="Arial" panose="020B0604020202020204" pitchFamily="34" charset="0"/>
                <a:cs typeface="Arial" panose="020B0604020202020204" pitchFamily="34" charset="0"/>
              </a:defRPr>
            </a:lvl2pPr>
            <a:lvl3pPr>
              <a:defRPr cap="all" baseline="0">
                <a:latin typeface="Arial" panose="020B0604020202020204" pitchFamily="34" charset="0"/>
                <a:cs typeface="Arial" panose="020B0604020202020204" pitchFamily="34" charset="0"/>
              </a:defRPr>
            </a:lvl3pPr>
            <a:lvl4pPr>
              <a:defRPr cap="all" baseline="0">
                <a:latin typeface="Arial" panose="020B0604020202020204" pitchFamily="34" charset="0"/>
                <a:cs typeface="Arial" panose="020B0604020202020204" pitchFamily="34" charset="0"/>
              </a:defRPr>
            </a:lvl4pPr>
            <a:lvl5pPr>
              <a:defRPr cap="all" baseline="0">
                <a:latin typeface="Arial" panose="020B0604020202020204" pitchFamily="34" charset="0"/>
                <a:cs typeface="Arial" panose="020B0604020202020204" pitchFamily="34" charset="0"/>
              </a:defRPr>
            </a:lvl5pPr>
          </a:lstStyle>
          <a:p>
            <a:pPr lvl="0"/>
            <a:r>
              <a:rPr lang="en-US"/>
              <a:t>Click to edit Master text styles</a:t>
            </a:r>
          </a:p>
        </p:txBody>
      </p:sp>
      <p:sp>
        <p:nvSpPr>
          <p:cNvPr id="17" name="Text Placeholder 16"/>
          <p:cNvSpPr>
            <a:spLocks noGrp="1"/>
          </p:cNvSpPr>
          <p:nvPr>
            <p:ph type="body" sz="quarter" idx="13"/>
          </p:nvPr>
        </p:nvSpPr>
        <p:spPr>
          <a:xfrm>
            <a:off x="501651" y="2068039"/>
            <a:ext cx="11101388" cy="461669"/>
          </a:xfrm>
          <a:prstGeom prst="rect">
            <a:avLst/>
          </a:prstGeom>
        </p:spPr>
        <p:txBody>
          <a:bodyPr/>
          <a:lstStyle>
            <a:lvl1pPr marL="0" indent="0">
              <a:buNone/>
              <a:defRPr sz="2400" b="0" i="0">
                <a:solidFill>
                  <a:schemeClr val="tx2"/>
                </a:solidFill>
                <a:latin typeface="Calibri" panose="020F0502020204030204" pitchFamily="34" charset="0"/>
                <a:cs typeface="Calibri" panose="020F0502020204030204" pitchFamily="34" charset="0"/>
              </a:defRPr>
            </a:lvl1pPr>
          </a:lstStyle>
          <a:p>
            <a:pPr lvl="0"/>
            <a:r>
              <a:rPr lang="en-US"/>
              <a:t>Click to edit Master text styles</a:t>
            </a:r>
          </a:p>
        </p:txBody>
      </p:sp>
      <p:sp>
        <p:nvSpPr>
          <p:cNvPr id="21" name="Text Placeholder 20"/>
          <p:cNvSpPr>
            <a:spLocks noGrp="1"/>
          </p:cNvSpPr>
          <p:nvPr>
            <p:ph type="body" sz="quarter" idx="14"/>
          </p:nvPr>
        </p:nvSpPr>
        <p:spPr>
          <a:xfrm>
            <a:off x="501131" y="2551447"/>
            <a:ext cx="11101911" cy="3467100"/>
          </a:xfrm>
          <a:prstGeom prst="rect">
            <a:avLst/>
          </a:prstGeom>
        </p:spPr>
        <p:txBody>
          <a:bodyPr/>
          <a:lstStyle>
            <a:lvl1pPr>
              <a:buClr>
                <a:srgbClr val="E41F35"/>
              </a:buClr>
              <a:defRPr sz="2400" b="0" i="0">
                <a:solidFill>
                  <a:schemeClr val="tx1"/>
                </a:solidFill>
                <a:latin typeface="Calibri" panose="020F0502020204030204" pitchFamily="34" charset="0"/>
                <a:cs typeface="Calibri" panose="020F0502020204030204" pitchFamily="34" charset="0"/>
              </a:defRPr>
            </a:lvl1pPr>
            <a:lvl2pPr marL="685783" indent="-228594">
              <a:buClr>
                <a:srgbClr val="E41F35"/>
              </a:buClr>
              <a:buFont typeface="Courier New" panose="02070309020205020404" pitchFamily="49" charset="0"/>
              <a:buChar char="o"/>
              <a:defRPr sz="2000" b="0" i="0">
                <a:solidFill>
                  <a:schemeClr val="tx1"/>
                </a:solidFill>
                <a:latin typeface="Calibri" panose="020F0502020204030204" pitchFamily="34" charset="0"/>
                <a:cs typeface="Calibri" panose="020F0502020204030204" pitchFamily="34" charset="0"/>
              </a:defRPr>
            </a:lvl2pPr>
            <a:lvl3pPr marL="1142971" indent="-228594">
              <a:buClr>
                <a:srgbClr val="E41F35"/>
              </a:buClr>
              <a:buFont typeface="Arial" panose="020B0604020202020204" pitchFamily="34" charset="0"/>
              <a:buChar char="–"/>
              <a:defRPr sz="1800" b="0" i="0">
                <a:solidFill>
                  <a:schemeClr val="tx1"/>
                </a:solidFill>
                <a:latin typeface="Calibri" panose="020F0502020204030204" pitchFamily="34" charset="0"/>
                <a:cs typeface="Calibri" panose="020F0502020204030204" pitchFamily="34" charset="0"/>
              </a:defRPr>
            </a:lvl3pPr>
            <a:lvl4pPr marL="1600160" indent="-228594">
              <a:buClr>
                <a:srgbClr val="E41F35"/>
              </a:buClr>
              <a:buFont typeface="Wingdings" panose="05000000000000000000" pitchFamily="2" charset="2"/>
              <a:buChar char="§"/>
              <a:defRPr sz="1600" b="0" i="0">
                <a:solidFill>
                  <a:schemeClr val="tx1"/>
                </a:solidFill>
                <a:latin typeface="Calibri" panose="020F0502020204030204" pitchFamily="34" charset="0"/>
                <a:cs typeface="Calibri" panose="020F0502020204030204" pitchFamily="34" charset="0"/>
              </a:defRPr>
            </a:lvl4pPr>
            <a:lvl5pPr marL="2057349" indent="-228594">
              <a:buClr>
                <a:srgbClr val="E41F35"/>
              </a:buClr>
              <a:buFont typeface="Arial" panose="020B0604020202020204" pitchFamily="34" charset="0"/>
              <a:buChar char="–"/>
              <a:defRPr sz="1600" b="0" i="0">
                <a:solidFill>
                  <a:schemeClr val="tx1"/>
                </a:solidFill>
                <a:latin typeface="Calibri" panose="020F0502020204030204" pitchFamily="34" charset="0"/>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5580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Contrast Title">
    <p:bg>
      <p:bgPr>
        <a:solidFill>
          <a:schemeClr val="bg1"/>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5874AF67-BBA0-48F4-BB9F-52963443351B}"/>
              </a:ext>
            </a:extLst>
          </p:cNvPr>
          <p:cNvGraphicFramePr>
            <a:graphicFrameLocks noChangeAspect="1"/>
          </p:cNvGraphicFramePr>
          <p:nvPr userDrawn="1">
            <p:custDataLst>
              <p:tags r:id="rId1"/>
            </p:custDataLst>
            <p:extLst>
              <p:ext uri="{D42A27DB-BD31-4B8C-83A1-F6EECF244321}">
                <p14:modId xmlns:p14="http://schemas.microsoft.com/office/powerpoint/2010/main" val="334394836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7" imgW="592" imgH="591" progId="TCLayout.ActiveDocument.1">
                  <p:embed/>
                </p:oleObj>
              </mc:Choice>
              <mc:Fallback>
                <p:oleObj name="think-cell Slide" r:id="rId7" imgW="592" imgH="591" progId="TCLayout.ActiveDocument.1">
                  <p:embed/>
                  <p:pic>
                    <p:nvPicPr>
                      <p:cNvPr id="3" name="Object 2" hidden="1">
                        <a:extLst>
                          <a:ext uri="{FF2B5EF4-FFF2-40B4-BE49-F238E27FC236}">
                            <a16:creationId xmlns:a16="http://schemas.microsoft.com/office/drawing/2014/main" id="{5874AF67-BBA0-48F4-BB9F-52963443351B}"/>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95156A20-6F15-4C62-AF61-2E113669DFE1}"/>
              </a:ext>
            </a:extLst>
          </p:cNvPr>
          <p:cNvSpPr/>
          <p:nvPr userDrawn="1">
            <p:custDataLst>
              <p:tags r:id="rId2"/>
            </p:custDataLst>
          </p:nvPr>
        </p:nvSpPr>
        <p:spPr>
          <a:xfrm>
            <a:off x="0" y="0"/>
            <a:ext cx="158750" cy="158750"/>
          </a:xfrm>
          <a:prstGeom prst="rect">
            <a:avLst/>
          </a:prstGeom>
          <a:solidFill>
            <a:schemeClr val="tx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spcBef>
                <a:spcPts val="300"/>
              </a:spcBef>
              <a:spcAft>
                <a:spcPts val="300"/>
              </a:spcAft>
            </a:pPr>
            <a:endParaRPr lang="en-US" sz="4400" b="1" i="0" baseline="0">
              <a:solidFill>
                <a:schemeClr val="bg1"/>
              </a:solidFill>
              <a:latin typeface="Arial" panose="020B0604020202020204" pitchFamily="34" charset="0"/>
              <a:ea typeface="+mj-ea"/>
              <a:cs typeface="+mj-cs"/>
              <a:sym typeface="Arial" panose="020B0604020202020204" pitchFamily="34" charset="0"/>
            </a:endParaRPr>
          </a:p>
        </p:txBody>
      </p:sp>
      <p:sp>
        <p:nvSpPr>
          <p:cNvPr id="11" name="Documenttype">
            <a:extLst>
              <a:ext uri="{FF2B5EF4-FFF2-40B4-BE49-F238E27FC236}">
                <a16:creationId xmlns:a16="http://schemas.microsoft.com/office/drawing/2014/main" id="{15828E83-1A38-4079-BBBD-A0570B5821FE}"/>
              </a:ext>
            </a:extLst>
          </p:cNvPr>
          <p:cNvSpPr>
            <a:spLocks noGrp="1"/>
          </p:cNvSpPr>
          <p:nvPr>
            <p:ph type="body" sz="quarter" idx="13" hasCustomPrompt="1"/>
            <p:custDataLst>
              <p:tags r:id="rId3"/>
            </p:custDataLst>
          </p:nvPr>
        </p:nvSpPr>
        <p:spPr>
          <a:xfrm>
            <a:off x="550800" y="5968577"/>
            <a:ext cx="8165339" cy="215444"/>
          </a:xfrm>
          <a:prstGeom prst="rect">
            <a:avLst/>
          </a:prstGeom>
        </p:spPr>
        <p:txBody>
          <a:bodyPr vert="horz" wrap="square" lIns="0" tIns="0" rIns="0" bIns="0" rtlCol="0">
            <a:noAutofit/>
          </a:bodyPr>
          <a:lstStyle>
            <a:lvl1pPr>
              <a:defRPr lang="en-US" sz="1400" dirty="0"/>
            </a:lvl1pPr>
          </a:lstStyle>
          <a:p>
            <a:pPr lvl="0">
              <a:buNone/>
            </a:pPr>
            <a:r>
              <a:rPr lang="en-US"/>
              <a:t>Edit date or title/role</a:t>
            </a:r>
          </a:p>
        </p:txBody>
      </p:sp>
      <p:sp>
        <p:nvSpPr>
          <p:cNvPr id="15" name="Subtitle">
            <a:extLst>
              <a:ext uri="{FF2B5EF4-FFF2-40B4-BE49-F238E27FC236}">
                <a16:creationId xmlns:a16="http://schemas.microsoft.com/office/drawing/2014/main" id="{FB8F0DBF-6DF4-4080-8ADE-3065F84D7602}"/>
              </a:ext>
            </a:extLst>
          </p:cNvPr>
          <p:cNvSpPr>
            <a:spLocks noGrp="1"/>
          </p:cNvSpPr>
          <p:nvPr>
            <p:ph type="subTitle" idx="1"/>
            <p:custDataLst>
              <p:tags r:id="rId4"/>
            </p:custDataLst>
          </p:nvPr>
        </p:nvSpPr>
        <p:spPr>
          <a:xfrm>
            <a:off x="551941" y="4359153"/>
            <a:ext cx="8165339" cy="307777"/>
          </a:xfrm>
          <a:prstGeom prst="rect">
            <a:avLst/>
          </a:prstGeom>
        </p:spPr>
        <p:txBody>
          <a:bodyPr vert="horz" wrap="square" lIns="0" tIns="0" rIns="0" bIns="0" rtlCol="0">
            <a:noAutofit/>
          </a:bodyPr>
          <a:lstStyle>
            <a:lvl1pPr>
              <a:defRPr lang="en-US" sz="2000" dirty="0"/>
            </a:lvl1pPr>
          </a:lstStyle>
          <a:p>
            <a:pPr lvl="0">
              <a:buNone/>
            </a:pPr>
            <a:r>
              <a:rPr lang="en-US"/>
              <a:t>Click to edit Master subtitle style</a:t>
            </a:r>
          </a:p>
        </p:txBody>
      </p:sp>
      <p:sp>
        <p:nvSpPr>
          <p:cNvPr id="18" name="Title">
            <a:extLst>
              <a:ext uri="{FF2B5EF4-FFF2-40B4-BE49-F238E27FC236}">
                <a16:creationId xmlns:a16="http://schemas.microsoft.com/office/drawing/2014/main" id="{46FFFED1-69E7-44C0-86EC-45A8A36DB3EC}"/>
              </a:ext>
            </a:extLst>
          </p:cNvPr>
          <p:cNvSpPr>
            <a:spLocks noGrp="1"/>
          </p:cNvSpPr>
          <p:nvPr>
            <p:ph type="title"/>
            <p:custDataLst>
              <p:tags r:id="rId5"/>
            </p:custDataLst>
          </p:nvPr>
        </p:nvSpPr>
        <p:spPr>
          <a:xfrm>
            <a:off x="551941" y="2380398"/>
            <a:ext cx="8165339" cy="677108"/>
          </a:xfrm>
          <a:prstGeom prst="rect">
            <a:avLst/>
          </a:prstGeom>
        </p:spPr>
        <p:txBody>
          <a:bodyPr vert="horz" wrap="square" lIns="0" tIns="0" rIns="0" bIns="0" rtlCol="0" anchor="t" anchorCtr="0">
            <a:noAutofit/>
          </a:bodyPr>
          <a:lstStyle>
            <a:lvl1pPr>
              <a:defRPr lang="en-US" sz="4400" dirty="0"/>
            </a:lvl1pPr>
          </a:lstStyle>
          <a:p>
            <a:pPr lvl="0"/>
            <a:r>
              <a:rPr lang="en-US"/>
              <a:t>Click to edit Master title style</a:t>
            </a:r>
          </a:p>
        </p:txBody>
      </p:sp>
      <p:pic>
        <p:nvPicPr>
          <p:cNvPr id="9" name="Picture 8">
            <a:extLst>
              <a:ext uri="{FF2B5EF4-FFF2-40B4-BE49-F238E27FC236}">
                <a16:creationId xmlns:a16="http://schemas.microsoft.com/office/drawing/2014/main" id="{748D43BD-0308-42AB-8B0A-0B5172148465}"/>
              </a:ext>
            </a:extLst>
          </p:cNvPr>
          <p:cNvPicPr>
            <a:picLocks noChangeAspect="1"/>
          </p:cNvPicPr>
          <p:nvPr userDrawn="1"/>
        </p:nvPicPr>
        <p:blipFill rotWithShape="1">
          <a:blip r:embed="rId9">
            <a:lum bright="100000"/>
          </a:blip>
          <a:srcRect r="38228"/>
          <a:stretch/>
        </p:blipFill>
        <p:spPr>
          <a:xfrm>
            <a:off x="4670606" y="670474"/>
            <a:ext cx="7521394" cy="5159392"/>
          </a:xfrm>
          <a:prstGeom prst="rect">
            <a:avLst/>
          </a:prstGeom>
        </p:spPr>
      </p:pic>
      <p:pic>
        <p:nvPicPr>
          <p:cNvPr id="10" name="Picture 367" descr="Image result for cardinal health logo png">
            <a:extLst>
              <a:ext uri="{FF2B5EF4-FFF2-40B4-BE49-F238E27FC236}">
                <a16:creationId xmlns:a16="http://schemas.microsoft.com/office/drawing/2014/main" id="{195EF119-E0F3-4B5A-97F8-9CA0D6D33041}"/>
              </a:ext>
            </a:extLst>
          </p:cNvPr>
          <p:cNvPicPr>
            <a:picLocks noChangeAspect="1" noChangeArrowheads="1"/>
          </p:cNvPicPr>
          <p:nvPr userDrawn="1"/>
        </p:nvPicPr>
        <p:blipFill>
          <a:blip r:embed="rId10">
            <a:extLst>
              <a:ext uri="{BEBA8EAE-BF5A-486C-A8C5-ECC9F3942E4B}">
                <a14:imgProps xmlns:a14="http://schemas.microsoft.com/office/drawing/2010/main">
                  <a14:imgLayer r:embed="rId11">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551941" y="670474"/>
            <a:ext cx="2470992" cy="998692"/>
          </a:xfrm>
          <a:prstGeom prst="rect">
            <a:avLst/>
          </a:prstGeom>
          <a:noFill/>
          <a:extLst>
            <a:ext uri="{909E8E84-426E-40DD-AFC4-6F175D3DCCD1}">
              <a14:hiddenFill xmlns:a14="http://schemas.microsoft.com/office/drawing/2010/main">
                <a:solidFill>
                  <a:srgbClr val="FFFFFF"/>
                </a:solidFill>
              </a14:hiddenFill>
            </a:ext>
          </a:extLst>
        </p:spPr>
      </p:pic>
      <p:sp>
        <p:nvSpPr>
          <p:cNvPr id="12" name="Footer Placeholder 1">
            <a:extLst>
              <a:ext uri="{FF2B5EF4-FFF2-40B4-BE49-F238E27FC236}">
                <a16:creationId xmlns:a16="http://schemas.microsoft.com/office/drawing/2014/main" id="{CBAAF565-9552-4EAA-9917-2D7C349DFF2C}"/>
              </a:ext>
            </a:extLst>
          </p:cNvPr>
          <p:cNvSpPr>
            <a:spLocks noGrp="1"/>
          </p:cNvSpPr>
          <p:nvPr userDrawn="1"/>
        </p:nvSpPr>
        <p:spPr>
          <a:xfrm>
            <a:off x="554736" y="6685718"/>
            <a:ext cx="2883803" cy="92333"/>
          </a:xfrm>
          <a:prstGeom prst="rect">
            <a:avLst/>
          </a:prstGeom>
        </p:spPr>
        <p:style>
          <a:lnRef idx="0">
            <a:scrgbClr r="0" g="0" b="0"/>
          </a:lnRef>
          <a:fillRef idx="0">
            <a:scrgbClr r="0" g="0" b="0"/>
          </a:fillRef>
          <a:effectRef idx="0">
            <a:scrgbClr r="0" g="0" b="0"/>
          </a:effectRef>
          <a:fontRef idx="major"/>
        </p:style>
        <p:txBody>
          <a:bodyPr vert="horz" wrap="none" lIns="0" tIns="0" rIns="0" bIns="0" rtlCol="0" anchor="ctr">
            <a:spAutoFit/>
          </a:bodyPr>
          <a:lstStyle>
            <a:defPPr>
              <a:defRPr lang="en-US"/>
            </a:defPPr>
            <a:lvl1pPr marL="0" algn="l" defTabSz="914400" rtl="0" eaLnBrk="1" latinLnBrk="0" hangingPunct="1">
              <a:defRPr sz="900" kern="1200">
                <a:solidFill>
                  <a:schemeClr val="tx1">
                    <a:lumMod val="75000"/>
                    <a:lumOff val="25000"/>
                  </a:schemeClr>
                </a:solidFill>
                <a:latin typeface="+mj-lt"/>
                <a:ea typeface="+mj-ea"/>
                <a:cs typeface="+mj-cs"/>
              </a:defRPr>
            </a:lvl1pPr>
            <a:lvl2pPr marL="457200" algn="l" defTabSz="914400" rtl="0" eaLnBrk="1" latinLnBrk="0" hangingPunct="1">
              <a:defRPr sz="1800" kern="1200">
                <a:solidFill>
                  <a:schemeClr val="tx1"/>
                </a:solidFill>
                <a:latin typeface="+mj-lt"/>
                <a:ea typeface="+mj-ea"/>
                <a:cs typeface="+mj-cs"/>
              </a:defRPr>
            </a:lvl2pPr>
            <a:lvl3pPr marL="914400" algn="l" defTabSz="914400" rtl="0" eaLnBrk="1" latinLnBrk="0" hangingPunct="1">
              <a:defRPr sz="1800" kern="1200">
                <a:solidFill>
                  <a:schemeClr val="tx1"/>
                </a:solidFill>
                <a:latin typeface="+mj-lt"/>
                <a:ea typeface="+mj-ea"/>
                <a:cs typeface="+mj-cs"/>
              </a:defRPr>
            </a:lvl3pPr>
            <a:lvl4pPr marL="1371600" algn="l" defTabSz="914400" rtl="0" eaLnBrk="1" latinLnBrk="0" hangingPunct="1">
              <a:defRPr sz="1800" kern="1200">
                <a:solidFill>
                  <a:schemeClr val="tx1"/>
                </a:solidFill>
                <a:latin typeface="+mj-lt"/>
                <a:ea typeface="+mj-ea"/>
                <a:cs typeface="+mj-cs"/>
              </a:defRPr>
            </a:lvl4pPr>
            <a:lvl5pPr marL="1828800" algn="l" defTabSz="914400" rtl="0" eaLnBrk="1" latinLnBrk="0" hangingPunct="1">
              <a:defRPr sz="1800" kern="1200">
                <a:solidFill>
                  <a:schemeClr val="tx1"/>
                </a:solidFill>
                <a:latin typeface="+mj-lt"/>
                <a:ea typeface="+mj-ea"/>
                <a:cs typeface="+mj-cs"/>
              </a:defRPr>
            </a:lvl5pPr>
            <a:lvl6pPr marL="2286000" algn="l" defTabSz="914400" rtl="0" eaLnBrk="1" latinLnBrk="0" hangingPunct="1">
              <a:defRPr sz="1800" kern="1200">
                <a:solidFill>
                  <a:schemeClr val="tx1"/>
                </a:solidFill>
                <a:latin typeface="+mj-lt"/>
                <a:ea typeface="+mj-ea"/>
                <a:cs typeface="+mj-cs"/>
              </a:defRPr>
            </a:lvl6pPr>
            <a:lvl7pPr marL="2743200" algn="l" defTabSz="914400" rtl="0" eaLnBrk="1" latinLnBrk="0" hangingPunct="1">
              <a:defRPr sz="1800" kern="1200">
                <a:solidFill>
                  <a:schemeClr val="tx1"/>
                </a:solidFill>
                <a:latin typeface="+mj-lt"/>
                <a:ea typeface="+mj-ea"/>
                <a:cs typeface="+mj-cs"/>
              </a:defRPr>
            </a:lvl7pPr>
            <a:lvl8pPr marL="3200400" algn="l" defTabSz="914400" rtl="0" eaLnBrk="1" latinLnBrk="0" hangingPunct="1">
              <a:defRPr sz="1800" kern="1200">
                <a:solidFill>
                  <a:schemeClr val="tx1"/>
                </a:solidFill>
                <a:latin typeface="+mj-lt"/>
                <a:ea typeface="+mj-ea"/>
                <a:cs typeface="+mj-cs"/>
              </a:defRPr>
            </a:lvl8pPr>
            <a:lvl9pPr marL="3657600" algn="l" defTabSz="914400" rtl="0" eaLnBrk="1" latinLnBrk="0" hangingPunct="1">
              <a:defRPr sz="1800" kern="1200">
                <a:solidFill>
                  <a:schemeClr val="tx1"/>
                </a:solidFill>
                <a:latin typeface="+mj-lt"/>
                <a:ea typeface="+mj-ea"/>
                <a:cs typeface="+mj-cs"/>
              </a:defRPr>
            </a:lvl9pPr>
          </a:lstStyle>
          <a:p>
            <a:r>
              <a:rPr lang="en-US" sz="600">
                <a:solidFill>
                  <a:schemeClr val="tx1"/>
                </a:solidFill>
                <a:latin typeface="Arial" panose="020B0604020202020204" pitchFamily="34" charset="0"/>
                <a:cs typeface="Arial" panose="020B0604020202020204" pitchFamily="34" charset="0"/>
              </a:rPr>
              <a:t>© 2020 Cardinal Health. All Rights Reserved</a:t>
            </a:r>
            <a:r>
              <a:rPr lang="en-US" sz="600" b="1" spc="100">
                <a:solidFill>
                  <a:schemeClr val="tx1"/>
                </a:solidFill>
                <a:latin typeface="Arial" panose="020B0604020202020204" pitchFamily="34" charset="0"/>
                <a:cs typeface="Arial" panose="020B0604020202020204" pitchFamily="34" charset="0"/>
              </a:rPr>
              <a:t>.</a:t>
            </a:r>
            <a:r>
              <a:rPr lang="en-US" sz="600" b="1" spc="100" baseline="0">
                <a:solidFill>
                  <a:schemeClr val="tx1"/>
                </a:solidFill>
                <a:latin typeface="Arial" panose="020B0604020202020204" pitchFamily="34" charset="0"/>
                <a:cs typeface="Arial" panose="020B0604020202020204" pitchFamily="34" charset="0"/>
              </a:rPr>
              <a:t> FOR INTERNAL USE ONLY.</a:t>
            </a:r>
            <a:endParaRPr lang="en-US" sz="600" b="1" spc="10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8859331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ntrast Default">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6D01440F-CB45-4B1E-BF2B-97953CB35508}"/>
              </a:ext>
            </a:extLst>
          </p:cNvPr>
          <p:cNvGraphicFramePr>
            <a:graphicFrameLocks noChangeAspect="1"/>
          </p:cNvGraphicFramePr>
          <p:nvPr userDrawn="1">
            <p:custDataLst>
              <p:tags r:id="rId1"/>
            </p:custDataLst>
            <p:extLst>
              <p:ext uri="{D42A27DB-BD31-4B8C-83A1-F6EECF244321}">
                <p14:modId xmlns:p14="http://schemas.microsoft.com/office/powerpoint/2010/main" val="244997262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9" imgW="413" imgH="416" progId="TCLayout.ActiveDocument.1">
                  <p:embed/>
                </p:oleObj>
              </mc:Choice>
              <mc:Fallback>
                <p:oleObj name="think-cell Slide" r:id="rId9" imgW="413" imgH="416" progId="TCLayout.ActiveDocument.1">
                  <p:embed/>
                  <p:pic>
                    <p:nvPicPr>
                      <p:cNvPr id="3" name="Object 2" hidden="1">
                        <a:extLst>
                          <a:ext uri="{FF2B5EF4-FFF2-40B4-BE49-F238E27FC236}">
                            <a16:creationId xmlns:a16="http://schemas.microsoft.com/office/drawing/2014/main" id="{6D01440F-CB45-4B1E-BF2B-97953CB35508}"/>
                          </a:ext>
                        </a:extLst>
                      </p:cNvPr>
                      <p:cNvPicPr/>
                      <p:nvPr/>
                    </p:nvPicPr>
                    <p:blipFill>
                      <a:blip r:embed="rId10"/>
                      <a:stretch>
                        <a:fillRect/>
                      </a:stretch>
                    </p:blipFill>
                    <p:spPr>
                      <a:xfrm>
                        <a:off x="1588" y="1588"/>
                        <a:ext cx="1588" cy="1588"/>
                      </a:xfrm>
                      <a:prstGeom prst="rect">
                        <a:avLst/>
                      </a:prstGeom>
                    </p:spPr>
                  </p:pic>
                </p:oleObj>
              </mc:Fallback>
            </mc:AlternateContent>
          </a:graphicData>
        </a:graphic>
      </p:graphicFrame>
      <p:sp>
        <p:nvSpPr>
          <p:cNvPr id="4" name="Rectangle 1" hidden="1">
            <a:extLst>
              <a:ext uri="{FF2B5EF4-FFF2-40B4-BE49-F238E27FC236}">
                <a16:creationId xmlns:a16="http://schemas.microsoft.com/office/drawing/2014/main" id="{ED3A330D-704F-4050-81F6-50A136E78604}"/>
              </a:ext>
            </a:extLst>
          </p:cNvPr>
          <p:cNvSpPr/>
          <p:nvPr userDrawn="1">
            <p:custDataLst>
              <p:tags r:id="rId2"/>
            </p:custDataLst>
          </p:nvPr>
        </p:nvSpPr>
        <p:spPr>
          <a:xfrm>
            <a:off x="0" y="0"/>
            <a:ext cx="158750" cy="158750"/>
          </a:xfrm>
          <a:prstGeom prst="rect">
            <a:avLst/>
          </a:prstGeom>
          <a:solidFill>
            <a:schemeClr val="tx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spcBef>
                <a:spcPts val="300"/>
              </a:spcBef>
              <a:spcAft>
                <a:spcPts val="300"/>
              </a:spcAft>
            </a:pPr>
            <a:endParaRPr lang="en-US" sz="2500" b="1" i="0" baseline="0">
              <a:solidFill>
                <a:schemeClr val="bg1"/>
              </a:solidFill>
              <a:latin typeface="Arial" panose="020B0604020202020204" pitchFamily="34" charset="0"/>
              <a:ea typeface="+mj-ea"/>
              <a:cs typeface="+mj-cs"/>
              <a:sym typeface="Arial" panose="020B0604020202020204" pitchFamily="34" charset="0"/>
            </a:endParaRPr>
          </a:p>
        </p:txBody>
      </p:sp>
      <p:sp>
        <p:nvSpPr>
          <p:cNvPr id="13" name="2. Slide Title">
            <a:extLst>
              <a:ext uri="{FF2B5EF4-FFF2-40B4-BE49-F238E27FC236}">
                <a16:creationId xmlns:a16="http://schemas.microsoft.com/office/drawing/2014/main" id="{5C829ED6-90BF-4B02-AD53-C2B66EC5467C}"/>
              </a:ext>
            </a:extLst>
          </p:cNvPr>
          <p:cNvSpPr>
            <a:spLocks noGrp="1"/>
          </p:cNvSpPr>
          <p:nvPr>
            <p:ph type="title"/>
            <p:custDataLst>
              <p:tags r:id="rId3"/>
            </p:custDataLst>
          </p:nvPr>
        </p:nvSpPr>
        <p:spPr>
          <a:xfrm>
            <a:off x="554736" y="172212"/>
            <a:ext cx="11082528" cy="384721"/>
          </a:xfrm>
        </p:spPr>
        <p:txBody>
          <a:bodyPr vert="horz" wrap="square" lIns="0" tIns="0" rIns="0" bIns="0" rtlCol="0" anchor="t" anchorCtr="0">
            <a:spAutoFit/>
          </a:bodyPr>
          <a:lstStyle>
            <a:lvl1pPr>
              <a:defRPr lang="en-US" dirty="0"/>
            </a:lvl1pPr>
          </a:lstStyle>
          <a:p>
            <a:pPr lvl="0"/>
            <a:r>
              <a:rPr lang="en-US"/>
              <a:t>Click to edit Master title style</a:t>
            </a:r>
          </a:p>
        </p:txBody>
      </p:sp>
      <p:sp>
        <p:nvSpPr>
          <p:cNvPr id="12" name="3. Subtitle">
            <a:extLst>
              <a:ext uri="{FF2B5EF4-FFF2-40B4-BE49-F238E27FC236}">
                <a16:creationId xmlns:a16="http://schemas.microsoft.com/office/drawing/2014/main" id="{0F8ABF34-9C24-45F4-B9AE-EDBE37FAC548}"/>
              </a:ext>
            </a:extLst>
          </p:cNvPr>
          <p:cNvSpPr>
            <a:spLocks noGrp="1"/>
          </p:cNvSpPr>
          <p:nvPr>
            <p:ph type="subTitle" idx="1"/>
            <p:custDataLst>
              <p:tags r:id="rId4"/>
            </p:custDataLst>
          </p:nvPr>
        </p:nvSpPr>
        <p:spPr>
          <a:xfrm>
            <a:off x="554736" y="596151"/>
            <a:ext cx="11082528" cy="276999"/>
          </a:xfrm>
          <a:prstGeom prst="rect">
            <a:avLst/>
          </a:prstGeom>
        </p:spPr>
        <p:txBody>
          <a:bodyPr vert="horz" wrap="square" lIns="0" tIns="0" rIns="0" bIns="0" rtlCol="0">
            <a:spAutoFit/>
          </a:bodyPr>
          <a:lstStyle>
            <a:lvl1pPr>
              <a:defRPr lang="en-US" sz="1800" b="0" dirty="0"/>
            </a:lvl1pPr>
          </a:lstStyle>
          <a:p>
            <a:pPr lvl="0">
              <a:buNone/>
            </a:pPr>
            <a:r>
              <a:rPr lang="en-US"/>
              <a:t>Click to edit Master subtitle style</a:t>
            </a:r>
          </a:p>
        </p:txBody>
      </p:sp>
      <p:sp>
        <p:nvSpPr>
          <p:cNvPr id="15" name="Slide Number">
            <a:extLst>
              <a:ext uri="{FF2B5EF4-FFF2-40B4-BE49-F238E27FC236}">
                <a16:creationId xmlns:a16="http://schemas.microsoft.com/office/drawing/2014/main" id="{E4920261-0593-4AC5-992E-73B8CB0A1C71}"/>
              </a:ext>
            </a:extLst>
          </p:cNvPr>
          <p:cNvSpPr>
            <a:spLocks noChangeArrowheads="1"/>
          </p:cNvSpPr>
          <p:nvPr userDrawn="1">
            <p:custDataLst>
              <p:tags r:id="rId5"/>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tx1"/>
                </a:solidFill>
                <a:latin typeface="+mn-lt"/>
                <a:ea typeface="+mn-ea"/>
                <a:cs typeface="Arial" panose="020B0604020202020204" pitchFamily="34" charset="0"/>
              </a:rPr>
              <a:pPr algn="r" defTabSz="610744" fontAlgn="auto">
                <a:spcBef>
                  <a:spcPts val="0"/>
                </a:spcBef>
                <a:spcAft>
                  <a:spcPts val="0"/>
                </a:spcAft>
                <a:defRPr/>
              </a:pPr>
              <a:t>‹#›</a:t>
            </a:fld>
            <a:endParaRPr lang="en-US" sz="900">
              <a:solidFill>
                <a:schemeClr val="tx1"/>
              </a:solidFill>
              <a:latin typeface="+mn-lt"/>
              <a:ea typeface="+mn-ea"/>
              <a:cs typeface="Arial" panose="020B0604020202020204" pitchFamily="34" charset="0"/>
            </a:endParaRPr>
          </a:p>
        </p:txBody>
      </p:sp>
      <p:sp>
        <p:nvSpPr>
          <p:cNvPr id="9" name="5. Source" hidden="1">
            <a:extLst>
              <a:ext uri="{FF2B5EF4-FFF2-40B4-BE49-F238E27FC236}">
                <a16:creationId xmlns:a16="http://schemas.microsoft.com/office/drawing/2014/main" id="{0CC39C66-1ED1-4BBF-87FB-6C74C9A461BE}"/>
              </a:ext>
            </a:extLst>
          </p:cNvPr>
          <p:cNvSpPr txBox="1"/>
          <p:nvPr userDrawn="1">
            <p:custDataLst>
              <p:tags r:id="rId6"/>
            </p:custDataLst>
          </p:nvPr>
        </p:nvSpPr>
        <p:spPr>
          <a:xfrm>
            <a:off x="554735" y="6498754"/>
            <a:ext cx="7277861" cy="12311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b" anchorCtr="0">
            <a:spAutoFit/>
          </a:bodyPr>
          <a:lstStyle>
            <a:defPPr>
              <a:defRPr lang="en-US"/>
            </a:defPPr>
            <a:lvl1pPr indent="0">
              <a:lnSpc>
                <a:spcPct val="100000"/>
              </a:lnSpc>
              <a:spcBef>
                <a:spcPts val="300"/>
              </a:spcBef>
              <a:spcAft>
                <a:spcPts val="300"/>
              </a:spcAft>
              <a:buFont typeface="Segoe UI" panose="020B0502040204020203" pitchFamily="34" charset="0"/>
              <a:buChar char="​"/>
              <a:defRPr sz="80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r>
              <a:rPr lang="en-US"/>
              <a:t>Source: …</a:t>
            </a:r>
          </a:p>
        </p:txBody>
      </p:sp>
      <p:sp>
        <p:nvSpPr>
          <p:cNvPr id="11" name="1. On-page tracker">
            <a:extLst>
              <a:ext uri="{FF2B5EF4-FFF2-40B4-BE49-F238E27FC236}">
                <a16:creationId xmlns:a16="http://schemas.microsoft.com/office/drawing/2014/main" id="{0364ABB4-AE33-4DE9-A20C-DBDBFEC0CA11}"/>
              </a:ext>
            </a:extLst>
          </p:cNvPr>
          <p:cNvSpPr>
            <a:spLocks noGrp="1"/>
          </p:cNvSpPr>
          <p:nvPr>
            <p:ph type="body" sz="quarter" idx="10" hasCustomPrompt="1"/>
            <p:custDataLst>
              <p:tags r:id="rId7"/>
            </p:custDataLst>
          </p:nvPr>
        </p:nvSpPr>
        <p:spPr>
          <a:xfrm>
            <a:off x="554735" y="41597"/>
            <a:ext cx="3843338" cy="123111"/>
          </a:xfrm>
          <a:prstGeom prst="rect">
            <a:avLst/>
          </a:prstGeom>
          <a:ln w="6350">
            <a:noFill/>
            <a:miter lim="800000"/>
          </a:ln>
        </p:spPr>
        <p:txBody>
          <a:bodyPr vert="horz" wrap="square" lIns="0" tIns="0" rIns="0" bIns="0" rtlCol="0">
            <a:spAutoFit/>
          </a:bodyPr>
          <a:lstStyle>
            <a:lvl1pPr>
              <a:defRPr lang="en-US" sz="800" b="0" dirty="0">
                <a:cs typeface="+mn-cs"/>
              </a:defRPr>
            </a:lvl1pPr>
          </a:lstStyle>
          <a:p>
            <a:pPr lvl="0">
              <a:buNone/>
            </a:pPr>
            <a:r>
              <a:rPr lang="en-US"/>
              <a:t>Add tracker</a:t>
            </a:r>
          </a:p>
        </p:txBody>
      </p:sp>
    </p:spTree>
    <p:extLst>
      <p:ext uri="{BB962C8B-B14F-4D97-AF65-F5344CB8AC3E}">
        <p14:creationId xmlns:p14="http://schemas.microsoft.com/office/powerpoint/2010/main" val="38545150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efault">
    <p:spTree>
      <p:nvGrpSpPr>
        <p:cNvPr id="1" name=""/>
        <p:cNvGrpSpPr/>
        <p:nvPr/>
      </p:nvGrpSpPr>
      <p:grpSpPr>
        <a:xfrm>
          <a:off x="0" y="0"/>
          <a:ext cx="0" cy="0"/>
          <a:chOff x="0" y="0"/>
          <a:chExt cx="0" cy="0"/>
        </a:xfrm>
      </p:grpSpPr>
      <p:graphicFrame>
        <p:nvGraphicFramePr>
          <p:cNvPr id="3" name="Object 6" hidden="1">
            <a:extLst>
              <a:ext uri="{FF2B5EF4-FFF2-40B4-BE49-F238E27FC236}">
                <a16:creationId xmlns:a16="http://schemas.microsoft.com/office/drawing/2014/main" id="{D8EFF8A2-0FB9-4B25-8B8D-492353274983}"/>
              </a:ext>
            </a:extLst>
          </p:cNvPr>
          <p:cNvGraphicFramePr>
            <a:graphicFrameLocks noChangeAspect="1"/>
          </p:cNvGraphicFramePr>
          <p:nvPr userDrawn="1">
            <p:custDataLst>
              <p:tags r:id="rId1"/>
            </p:custDataLst>
            <p:extLst>
              <p:ext uri="{D42A27DB-BD31-4B8C-83A1-F6EECF244321}">
                <p14:modId xmlns:p14="http://schemas.microsoft.com/office/powerpoint/2010/main" val="92344346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9" imgW="413" imgH="416" progId="TCLayout.ActiveDocument.1">
                  <p:embed/>
                </p:oleObj>
              </mc:Choice>
              <mc:Fallback>
                <p:oleObj name="think-cell Slide" r:id="rId9" imgW="413" imgH="416" progId="TCLayout.ActiveDocument.1">
                  <p:embed/>
                  <p:pic>
                    <p:nvPicPr>
                      <p:cNvPr id="3" name="Object 6" hidden="1">
                        <a:extLst>
                          <a:ext uri="{FF2B5EF4-FFF2-40B4-BE49-F238E27FC236}">
                            <a16:creationId xmlns:a16="http://schemas.microsoft.com/office/drawing/2014/main" id="{D8EFF8A2-0FB9-4B25-8B8D-492353274983}"/>
                          </a:ext>
                        </a:extLst>
                      </p:cNvPr>
                      <p:cNvPicPr/>
                      <p:nvPr/>
                    </p:nvPicPr>
                    <p:blipFill>
                      <a:blip r:embed="rId10"/>
                      <a:stretch>
                        <a:fillRect/>
                      </a:stretch>
                    </p:blipFill>
                    <p:spPr>
                      <a:xfrm>
                        <a:off x="1588" y="1588"/>
                        <a:ext cx="1588" cy="1588"/>
                      </a:xfrm>
                      <a:prstGeom prst="rect">
                        <a:avLst/>
                      </a:prstGeom>
                    </p:spPr>
                  </p:pic>
                </p:oleObj>
              </mc:Fallback>
            </mc:AlternateContent>
          </a:graphicData>
        </a:graphic>
      </p:graphicFrame>
      <p:sp>
        <p:nvSpPr>
          <p:cNvPr id="5" name="Rectangle 1" hidden="1">
            <a:extLst>
              <a:ext uri="{FF2B5EF4-FFF2-40B4-BE49-F238E27FC236}">
                <a16:creationId xmlns:a16="http://schemas.microsoft.com/office/drawing/2014/main" id="{FCC3A0E6-E630-4C26-B008-93BA0B5B1109}"/>
              </a:ext>
            </a:extLst>
          </p:cNvPr>
          <p:cNvSpPr/>
          <p:nvPr userDrawn="1">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spcBef>
                <a:spcPts val="300"/>
              </a:spcBef>
              <a:spcAft>
                <a:spcPts val="300"/>
              </a:spcAft>
            </a:pPr>
            <a:endParaRPr lang="en-US" sz="2500" b="1" i="0" baseline="0">
              <a:solidFill>
                <a:schemeClr val="bg1"/>
              </a:solidFill>
              <a:latin typeface="Arial" panose="020B0604020202020204" pitchFamily="34" charset="0"/>
              <a:ea typeface="+mj-ea"/>
              <a:cs typeface="+mj-cs"/>
              <a:sym typeface="Arial" panose="020B0604020202020204" pitchFamily="34" charset="0"/>
            </a:endParaRPr>
          </a:p>
        </p:txBody>
      </p:sp>
      <p:sp>
        <p:nvSpPr>
          <p:cNvPr id="15" name="2. Slide Title">
            <a:extLst>
              <a:ext uri="{FF2B5EF4-FFF2-40B4-BE49-F238E27FC236}">
                <a16:creationId xmlns:a16="http://schemas.microsoft.com/office/drawing/2014/main" id="{699FD2C4-82B5-475E-9235-DB128978B618}"/>
              </a:ext>
            </a:extLst>
          </p:cNvPr>
          <p:cNvSpPr>
            <a:spLocks noGrp="1"/>
          </p:cNvSpPr>
          <p:nvPr>
            <p:ph type="title"/>
            <p:custDataLst>
              <p:tags r:id="rId3"/>
            </p:custDataLst>
          </p:nvPr>
        </p:nvSpPr>
        <p:spPr>
          <a:xfrm>
            <a:off x="554736" y="172212"/>
            <a:ext cx="11082528" cy="384721"/>
          </a:xfrm>
        </p:spPr>
        <p:txBody>
          <a:bodyPr vert="horz" wrap="square" lIns="0" tIns="0" rIns="0" bIns="0" rtlCol="0" anchor="t" anchorCtr="0">
            <a:spAutoFit/>
          </a:bodyPr>
          <a:lstStyle>
            <a:lvl1pPr>
              <a:defRPr lang="en-US" dirty="0"/>
            </a:lvl1pPr>
          </a:lstStyle>
          <a:p>
            <a:pPr lvl="0"/>
            <a:r>
              <a:rPr lang="en-US"/>
              <a:t>Click to edit Master title style</a:t>
            </a:r>
          </a:p>
        </p:txBody>
      </p:sp>
      <p:sp>
        <p:nvSpPr>
          <p:cNvPr id="14" name="3. Subtitle">
            <a:extLst>
              <a:ext uri="{FF2B5EF4-FFF2-40B4-BE49-F238E27FC236}">
                <a16:creationId xmlns:a16="http://schemas.microsoft.com/office/drawing/2014/main" id="{D4D36123-678D-4B6C-A648-186F85BE34AE}"/>
              </a:ext>
            </a:extLst>
          </p:cNvPr>
          <p:cNvSpPr>
            <a:spLocks noGrp="1"/>
          </p:cNvSpPr>
          <p:nvPr>
            <p:ph type="subTitle" idx="1"/>
            <p:custDataLst>
              <p:tags r:id="rId4"/>
            </p:custDataLst>
          </p:nvPr>
        </p:nvSpPr>
        <p:spPr>
          <a:xfrm>
            <a:off x="554736" y="596151"/>
            <a:ext cx="11082528" cy="276999"/>
          </a:xfrm>
          <a:prstGeom prst="rect">
            <a:avLst/>
          </a:prstGeom>
        </p:spPr>
        <p:txBody>
          <a:bodyPr vert="horz" wrap="square" lIns="0" tIns="0" rIns="0" bIns="0" rtlCol="0">
            <a:spAutoFit/>
          </a:bodyPr>
          <a:lstStyle>
            <a:lvl1pPr>
              <a:defRPr lang="en-US" sz="1800" b="0" dirty="0"/>
            </a:lvl1pPr>
          </a:lstStyle>
          <a:p>
            <a:pPr lvl="0">
              <a:buNone/>
            </a:pPr>
            <a:r>
              <a:rPr lang="en-US"/>
              <a:t>Click to edit Master subtitle style</a:t>
            </a:r>
          </a:p>
        </p:txBody>
      </p:sp>
      <p:sp>
        <p:nvSpPr>
          <p:cNvPr id="9" name="Slide Number">
            <a:extLst>
              <a:ext uri="{FF2B5EF4-FFF2-40B4-BE49-F238E27FC236}">
                <a16:creationId xmlns:a16="http://schemas.microsoft.com/office/drawing/2014/main" id="{66686DBA-90DA-4033-B950-94CBD0D7A425}"/>
              </a:ext>
            </a:extLst>
          </p:cNvPr>
          <p:cNvSpPr>
            <a:spLocks noChangeArrowheads="1"/>
          </p:cNvSpPr>
          <p:nvPr userDrawn="1">
            <p:custDataLst>
              <p:tags r:id="rId5"/>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b="0" smtClean="0">
                <a:solidFill>
                  <a:schemeClr val="tx1"/>
                </a:solidFill>
                <a:latin typeface="+mn-lt"/>
                <a:ea typeface="+mn-ea"/>
                <a:cs typeface="Arial" panose="020B0604020202020204" pitchFamily="34" charset="0"/>
              </a:rPr>
              <a:pPr algn="r" defTabSz="610744" fontAlgn="auto">
                <a:spcBef>
                  <a:spcPts val="0"/>
                </a:spcBef>
                <a:spcAft>
                  <a:spcPts val="0"/>
                </a:spcAft>
                <a:defRPr/>
              </a:pPr>
              <a:t>‹#›</a:t>
            </a:fld>
            <a:endParaRPr lang="en-US" sz="900" b="0">
              <a:solidFill>
                <a:schemeClr val="tx1"/>
              </a:solidFill>
              <a:latin typeface="+mn-lt"/>
              <a:ea typeface="+mn-ea"/>
              <a:cs typeface="Arial" panose="020B0604020202020204" pitchFamily="34" charset="0"/>
            </a:endParaRPr>
          </a:p>
        </p:txBody>
      </p:sp>
      <p:sp>
        <p:nvSpPr>
          <p:cNvPr id="8" name="5. Source" hidden="1">
            <a:extLst>
              <a:ext uri="{FF2B5EF4-FFF2-40B4-BE49-F238E27FC236}">
                <a16:creationId xmlns:a16="http://schemas.microsoft.com/office/drawing/2014/main" id="{9238B1D6-2095-4826-AA45-9A4E6F7D1A16}"/>
              </a:ext>
            </a:extLst>
          </p:cNvPr>
          <p:cNvSpPr txBox="1"/>
          <p:nvPr userDrawn="1">
            <p:custDataLst>
              <p:tags r:id="rId6"/>
            </p:custDataLst>
          </p:nvPr>
        </p:nvSpPr>
        <p:spPr>
          <a:xfrm>
            <a:off x="554735" y="6498754"/>
            <a:ext cx="7277861" cy="12311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b" anchorCtr="0">
            <a:spAutoFit/>
          </a:bodyPr>
          <a:lstStyle>
            <a:defPPr>
              <a:defRPr lang="en-US"/>
            </a:defPPr>
            <a:lvl1pPr indent="0">
              <a:lnSpc>
                <a:spcPct val="100000"/>
              </a:lnSpc>
              <a:spcBef>
                <a:spcPts val="300"/>
              </a:spcBef>
              <a:spcAft>
                <a:spcPts val="300"/>
              </a:spcAft>
              <a:buFont typeface="Segoe UI" panose="020B0502040204020203" pitchFamily="34" charset="0"/>
              <a:buChar char="​"/>
              <a:defRPr sz="80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r>
              <a:rPr lang="en-US"/>
              <a:t>Source: …</a:t>
            </a:r>
          </a:p>
        </p:txBody>
      </p:sp>
      <p:sp>
        <p:nvSpPr>
          <p:cNvPr id="11" name="1. On-page tracker">
            <a:extLst>
              <a:ext uri="{FF2B5EF4-FFF2-40B4-BE49-F238E27FC236}">
                <a16:creationId xmlns:a16="http://schemas.microsoft.com/office/drawing/2014/main" id="{C30AC055-11D5-4540-94E4-C3B7BE6EFD7D}"/>
              </a:ext>
            </a:extLst>
          </p:cNvPr>
          <p:cNvSpPr>
            <a:spLocks noGrp="1"/>
          </p:cNvSpPr>
          <p:nvPr>
            <p:ph type="body" sz="quarter" idx="10" hasCustomPrompt="1"/>
            <p:custDataLst>
              <p:tags r:id="rId7"/>
            </p:custDataLst>
          </p:nvPr>
        </p:nvSpPr>
        <p:spPr>
          <a:xfrm>
            <a:off x="554735" y="41597"/>
            <a:ext cx="3843338" cy="123111"/>
          </a:xfrm>
          <a:prstGeom prst="rect">
            <a:avLst/>
          </a:prstGeom>
          <a:ln w="6350">
            <a:noFill/>
            <a:miter lim="800000"/>
          </a:ln>
        </p:spPr>
        <p:txBody>
          <a:bodyPr vert="horz" wrap="square" lIns="0" tIns="0" rIns="0" bIns="0" rtlCol="0">
            <a:spAutoFit/>
          </a:bodyPr>
          <a:lstStyle>
            <a:lvl1pPr>
              <a:defRPr lang="en-US" sz="800" b="0" dirty="0">
                <a:cs typeface="+mn-cs"/>
              </a:defRPr>
            </a:lvl1pPr>
          </a:lstStyle>
          <a:p>
            <a:pPr lvl="0">
              <a:buNone/>
            </a:pPr>
            <a:r>
              <a:rPr lang="en-US"/>
              <a:t>Add tracker</a:t>
            </a:r>
          </a:p>
        </p:txBody>
      </p:sp>
    </p:spTree>
    <p:extLst>
      <p:ext uri="{BB962C8B-B14F-4D97-AF65-F5344CB8AC3E}">
        <p14:creationId xmlns:p14="http://schemas.microsoft.com/office/powerpoint/2010/main" val="160822432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trast Top Left">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6EDB0C68-81D8-4BCB-8FED-587D098337DD}"/>
              </a:ext>
            </a:extLst>
          </p:cNvPr>
          <p:cNvGraphicFramePr>
            <a:graphicFrameLocks noChangeAspect="1"/>
          </p:cNvGraphicFramePr>
          <p:nvPr userDrawn="1">
            <p:custDataLst>
              <p:tags r:id="rId1"/>
            </p:custDataLst>
            <p:extLst>
              <p:ext uri="{D42A27DB-BD31-4B8C-83A1-F6EECF244321}">
                <p14:modId xmlns:p14="http://schemas.microsoft.com/office/powerpoint/2010/main" val="32336616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8" imgW="592" imgH="591" progId="TCLayout.ActiveDocument.1">
                  <p:embed/>
                </p:oleObj>
              </mc:Choice>
              <mc:Fallback>
                <p:oleObj name="think-cell Slide" r:id="rId8" imgW="592" imgH="591" progId="TCLayout.ActiveDocument.1">
                  <p:embed/>
                  <p:pic>
                    <p:nvPicPr>
                      <p:cNvPr id="8" name="Object 7" hidden="1">
                        <a:extLst>
                          <a:ext uri="{FF2B5EF4-FFF2-40B4-BE49-F238E27FC236}">
                            <a16:creationId xmlns:a16="http://schemas.microsoft.com/office/drawing/2014/main" id="{6EDB0C68-81D8-4BCB-8FED-587D098337DD}"/>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98EAA134-9792-4D41-898E-A83D3A4E3D69}"/>
              </a:ext>
            </a:extLst>
          </p:cNvPr>
          <p:cNvSpPr/>
          <p:nvPr userDrawn="1">
            <p:custDataLst>
              <p:tags r:id="rId2"/>
            </p:custDataLst>
          </p:nvPr>
        </p:nvSpPr>
        <p:spPr>
          <a:xfrm>
            <a:off x="0" y="0"/>
            <a:ext cx="158750" cy="158750"/>
          </a:xfrm>
          <a:prstGeom prst="rect">
            <a:avLst/>
          </a:prstGeom>
          <a:solidFill>
            <a:schemeClr val="tx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spcBef>
                <a:spcPts val="300"/>
              </a:spcBef>
              <a:spcAft>
                <a:spcPts val="300"/>
              </a:spcAft>
            </a:pPr>
            <a:endParaRPr lang="en-US" sz="2500" b="1" i="0" baseline="0">
              <a:solidFill>
                <a:schemeClr val="bg1"/>
              </a:solidFill>
              <a:latin typeface="Arial" panose="020B0604020202020204" pitchFamily="34" charset="0"/>
              <a:ea typeface="+mj-ea"/>
              <a:cs typeface="+mj-cs"/>
              <a:sym typeface="Arial" panose="020B0604020202020204" pitchFamily="34" charset="0"/>
            </a:endParaRPr>
          </a:p>
        </p:txBody>
      </p:sp>
      <p:sp>
        <p:nvSpPr>
          <p:cNvPr id="3" name="2. Slide Title">
            <a:extLst>
              <a:ext uri="{FF2B5EF4-FFF2-40B4-BE49-F238E27FC236}">
                <a16:creationId xmlns:a16="http://schemas.microsoft.com/office/drawing/2014/main" id="{064E079D-5BD2-4787-A7F2-0859A1CB5E94}"/>
              </a:ext>
            </a:extLst>
          </p:cNvPr>
          <p:cNvSpPr>
            <a:spLocks noGrp="1"/>
          </p:cNvSpPr>
          <p:nvPr>
            <p:ph type="title"/>
            <p:custDataLst>
              <p:tags r:id="rId3"/>
            </p:custDataLst>
          </p:nvPr>
        </p:nvSpPr>
        <p:spPr>
          <a:xfrm>
            <a:off x="554736" y="1706563"/>
            <a:ext cx="3813048" cy="384721"/>
          </a:xfrm>
          <a:prstGeom prst="rect">
            <a:avLst/>
          </a:prstGeom>
        </p:spPr>
        <p:txBody>
          <a:bodyPr vert="horz" wrap="square" lIns="0" tIns="0" rIns="0" bIns="0" rtlCol="0" anchor="t" anchorCtr="0">
            <a:spAutoFit/>
          </a:bodyPr>
          <a:lstStyle>
            <a:lvl1pPr>
              <a:defRPr lang="en-US" dirty="0"/>
            </a:lvl1pPr>
          </a:lstStyle>
          <a:p>
            <a:pPr lvl="0"/>
            <a:r>
              <a:rPr lang="en-US"/>
              <a:t>Click to edit Master title </a:t>
            </a:r>
          </a:p>
        </p:txBody>
      </p:sp>
      <p:sp>
        <p:nvSpPr>
          <p:cNvPr id="4" name="Slide Number">
            <a:extLst>
              <a:ext uri="{FF2B5EF4-FFF2-40B4-BE49-F238E27FC236}">
                <a16:creationId xmlns:a16="http://schemas.microsoft.com/office/drawing/2014/main" id="{E74A6D15-9D93-480F-A207-CA245151AE26}"/>
              </a:ext>
            </a:extLst>
          </p:cNvPr>
          <p:cNvSpPr>
            <a:spLocks noChangeArrowheads="1"/>
          </p:cNvSpPr>
          <p:nvPr userDrawn="1">
            <p:custDataLst>
              <p:tags r:id="rId4"/>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tx1"/>
                </a:solidFill>
                <a:latin typeface="+mn-lt"/>
                <a:ea typeface="+mn-ea"/>
                <a:cs typeface="Arial" panose="020B0604020202020204" pitchFamily="34" charset="0"/>
              </a:rPr>
              <a:pPr algn="r" defTabSz="610744" fontAlgn="auto">
                <a:spcBef>
                  <a:spcPts val="0"/>
                </a:spcBef>
                <a:spcAft>
                  <a:spcPts val="0"/>
                </a:spcAft>
                <a:defRPr/>
              </a:pPr>
              <a:t>‹#›</a:t>
            </a:fld>
            <a:endParaRPr lang="en-US" sz="900">
              <a:solidFill>
                <a:schemeClr val="tx1"/>
              </a:solidFill>
              <a:latin typeface="+mn-lt"/>
              <a:ea typeface="+mn-ea"/>
              <a:cs typeface="Arial" panose="020B0604020202020204" pitchFamily="34" charset="0"/>
            </a:endParaRPr>
          </a:p>
        </p:txBody>
      </p:sp>
      <p:sp>
        <p:nvSpPr>
          <p:cNvPr id="6" name="5. Source" hidden="1">
            <a:extLst>
              <a:ext uri="{FF2B5EF4-FFF2-40B4-BE49-F238E27FC236}">
                <a16:creationId xmlns:a16="http://schemas.microsoft.com/office/drawing/2014/main" id="{33F722E2-991C-4728-97C9-8D281DB3C594}"/>
              </a:ext>
            </a:extLst>
          </p:cNvPr>
          <p:cNvSpPr txBox="1"/>
          <p:nvPr userDrawn="1">
            <p:custDataLst>
              <p:tags r:id="rId5"/>
            </p:custDataLst>
          </p:nvPr>
        </p:nvSpPr>
        <p:spPr>
          <a:xfrm>
            <a:off x="554735" y="6501669"/>
            <a:ext cx="7277861" cy="12311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b" anchorCtr="0">
            <a:spAutoFit/>
          </a:bodyPr>
          <a:lstStyle>
            <a:defPPr>
              <a:defRPr lang="en-US"/>
            </a:defPPr>
            <a:lvl1pPr indent="0">
              <a:lnSpc>
                <a:spcPct val="100000"/>
              </a:lnSpc>
              <a:spcBef>
                <a:spcPts val="300"/>
              </a:spcBef>
              <a:spcAft>
                <a:spcPts val="300"/>
              </a:spcAft>
              <a:buFont typeface="Segoe UI" panose="020B0502040204020203" pitchFamily="34" charset="0"/>
              <a:buChar char="​"/>
              <a:defRPr sz="80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r>
              <a:rPr lang="en-US"/>
              <a:t>Source: …</a:t>
            </a:r>
          </a:p>
        </p:txBody>
      </p:sp>
      <p:sp>
        <p:nvSpPr>
          <p:cNvPr id="9" name="1. On-page tracker">
            <a:extLst>
              <a:ext uri="{FF2B5EF4-FFF2-40B4-BE49-F238E27FC236}">
                <a16:creationId xmlns:a16="http://schemas.microsoft.com/office/drawing/2014/main" id="{79744E48-04EF-4FA7-AF06-13E2E4A9BC59}"/>
              </a:ext>
            </a:extLst>
          </p:cNvPr>
          <p:cNvSpPr>
            <a:spLocks noGrp="1"/>
          </p:cNvSpPr>
          <p:nvPr>
            <p:ph type="body" sz="quarter" idx="10" hasCustomPrompt="1"/>
            <p:custDataLst>
              <p:tags r:id="rId6"/>
            </p:custDataLst>
          </p:nvPr>
        </p:nvSpPr>
        <p:spPr>
          <a:xfrm>
            <a:off x="554735" y="41597"/>
            <a:ext cx="3843338" cy="123111"/>
          </a:xfrm>
          <a:prstGeom prst="rect">
            <a:avLst/>
          </a:prstGeom>
          <a:ln w="6350">
            <a:noFill/>
            <a:miter lim="800000"/>
          </a:ln>
        </p:spPr>
        <p:txBody>
          <a:bodyPr vert="horz" wrap="square" lIns="0" tIns="0" rIns="0" bIns="0" rtlCol="0">
            <a:spAutoFit/>
          </a:bodyPr>
          <a:lstStyle>
            <a:lvl1pPr>
              <a:defRPr lang="en-US" sz="800" b="0" dirty="0">
                <a:cs typeface="+mn-cs"/>
              </a:defRPr>
            </a:lvl1pPr>
          </a:lstStyle>
          <a:p>
            <a:pPr lvl="0">
              <a:buNone/>
            </a:pPr>
            <a:r>
              <a:rPr lang="en-US"/>
              <a:t>Add tracker</a:t>
            </a:r>
          </a:p>
        </p:txBody>
      </p:sp>
    </p:spTree>
    <p:extLst>
      <p:ext uri="{BB962C8B-B14F-4D97-AF65-F5344CB8AC3E}">
        <p14:creationId xmlns:p14="http://schemas.microsoft.com/office/powerpoint/2010/main" val="92196645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ntrast Mid Left">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E10AAB5F-CF0A-4C58-81CA-92C1A8CB9003}"/>
              </a:ext>
            </a:extLst>
          </p:cNvPr>
          <p:cNvGraphicFramePr>
            <a:graphicFrameLocks noChangeAspect="1"/>
          </p:cNvGraphicFramePr>
          <p:nvPr userDrawn="1">
            <p:custDataLst>
              <p:tags r:id="rId1"/>
            </p:custDataLst>
            <p:extLst>
              <p:ext uri="{D42A27DB-BD31-4B8C-83A1-F6EECF244321}">
                <p14:modId xmlns:p14="http://schemas.microsoft.com/office/powerpoint/2010/main" val="215080829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8" imgW="592" imgH="591" progId="TCLayout.ActiveDocument.1">
                  <p:embed/>
                </p:oleObj>
              </mc:Choice>
              <mc:Fallback>
                <p:oleObj name="think-cell Slide" r:id="rId8" imgW="592" imgH="591" progId="TCLayout.ActiveDocument.1">
                  <p:embed/>
                  <p:pic>
                    <p:nvPicPr>
                      <p:cNvPr id="4" name="Object 3" hidden="1">
                        <a:extLst>
                          <a:ext uri="{FF2B5EF4-FFF2-40B4-BE49-F238E27FC236}">
                            <a16:creationId xmlns:a16="http://schemas.microsoft.com/office/drawing/2014/main" id="{E10AAB5F-CF0A-4C58-81CA-92C1A8CB9003}"/>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8DA53433-5DFE-4583-A5C0-DE3F3C3DDE88}"/>
              </a:ext>
            </a:extLst>
          </p:cNvPr>
          <p:cNvSpPr/>
          <p:nvPr userDrawn="1">
            <p:custDataLst>
              <p:tags r:id="rId2"/>
            </p:custDataLst>
          </p:nvPr>
        </p:nvSpPr>
        <p:spPr>
          <a:xfrm>
            <a:off x="0" y="0"/>
            <a:ext cx="158750" cy="158750"/>
          </a:xfrm>
          <a:prstGeom prst="rect">
            <a:avLst/>
          </a:prstGeom>
          <a:solidFill>
            <a:schemeClr val="tx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spcBef>
                <a:spcPts val="300"/>
              </a:spcBef>
              <a:spcAft>
                <a:spcPts val="300"/>
              </a:spcAft>
            </a:pPr>
            <a:endParaRPr lang="en-US" sz="2500" b="1" i="0" baseline="0">
              <a:solidFill>
                <a:schemeClr val="bg1"/>
              </a:solidFill>
              <a:latin typeface="Arial" panose="020B0604020202020204" pitchFamily="34" charset="0"/>
              <a:ea typeface="+mj-ea"/>
              <a:cs typeface="+mj-cs"/>
              <a:sym typeface="Arial" panose="020B0604020202020204" pitchFamily="34" charset="0"/>
            </a:endParaRPr>
          </a:p>
        </p:txBody>
      </p:sp>
      <p:sp>
        <p:nvSpPr>
          <p:cNvPr id="3" name="2. Slide Title">
            <a:extLst>
              <a:ext uri="{FF2B5EF4-FFF2-40B4-BE49-F238E27FC236}">
                <a16:creationId xmlns:a16="http://schemas.microsoft.com/office/drawing/2014/main" id="{064E079D-5BD2-4787-A7F2-0859A1CB5E94}"/>
              </a:ext>
            </a:extLst>
          </p:cNvPr>
          <p:cNvSpPr>
            <a:spLocks noGrp="1"/>
          </p:cNvSpPr>
          <p:nvPr>
            <p:ph type="title"/>
            <p:custDataLst>
              <p:tags r:id="rId3"/>
            </p:custDataLst>
          </p:nvPr>
        </p:nvSpPr>
        <p:spPr>
          <a:xfrm>
            <a:off x="554736" y="3044280"/>
            <a:ext cx="5065776" cy="384721"/>
          </a:xfrm>
          <a:prstGeom prst="rect">
            <a:avLst/>
          </a:prstGeom>
        </p:spPr>
        <p:txBody>
          <a:bodyPr vert="horz" wrap="square" lIns="0" tIns="0" rIns="0" bIns="0" rtlCol="0" anchor="t" anchorCtr="0">
            <a:spAutoFit/>
          </a:bodyPr>
          <a:lstStyle>
            <a:lvl1pPr>
              <a:defRPr lang="en-US" dirty="0"/>
            </a:lvl1pPr>
          </a:lstStyle>
          <a:p>
            <a:pPr lvl="0"/>
            <a:r>
              <a:rPr lang="en-US"/>
              <a:t>Click to edit Master title style</a:t>
            </a:r>
          </a:p>
        </p:txBody>
      </p:sp>
      <p:sp>
        <p:nvSpPr>
          <p:cNvPr id="9" name="Slide Number">
            <a:extLst>
              <a:ext uri="{FF2B5EF4-FFF2-40B4-BE49-F238E27FC236}">
                <a16:creationId xmlns:a16="http://schemas.microsoft.com/office/drawing/2014/main" id="{8CFBA6B2-A084-4532-80C0-2629A5553A76}"/>
              </a:ext>
            </a:extLst>
          </p:cNvPr>
          <p:cNvSpPr>
            <a:spLocks noChangeArrowheads="1"/>
          </p:cNvSpPr>
          <p:nvPr userDrawn="1">
            <p:custDataLst>
              <p:tags r:id="rId4"/>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tx1"/>
                </a:solidFill>
                <a:latin typeface="+mn-lt"/>
                <a:ea typeface="+mn-ea"/>
                <a:cs typeface="Arial" panose="020B0604020202020204" pitchFamily="34" charset="0"/>
              </a:rPr>
              <a:pPr algn="r" defTabSz="610744" fontAlgn="auto">
                <a:spcBef>
                  <a:spcPts val="0"/>
                </a:spcBef>
                <a:spcAft>
                  <a:spcPts val="0"/>
                </a:spcAft>
                <a:defRPr/>
              </a:pPr>
              <a:t>‹#›</a:t>
            </a:fld>
            <a:endParaRPr lang="en-US" sz="900">
              <a:solidFill>
                <a:schemeClr val="tx1"/>
              </a:solidFill>
              <a:latin typeface="+mn-lt"/>
              <a:ea typeface="+mn-ea"/>
              <a:cs typeface="Arial" panose="020B0604020202020204" pitchFamily="34" charset="0"/>
            </a:endParaRPr>
          </a:p>
        </p:txBody>
      </p:sp>
      <p:sp>
        <p:nvSpPr>
          <p:cNvPr id="7" name="5. Source" hidden="1">
            <a:extLst>
              <a:ext uri="{FF2B5EF4-FFF2-40B4-BE49-F238E27FC236}">
                <a16:creationId xmlns:a16="http://schemas.microsoft.com/office/drawing/2014/main" id="{677DA9EB-F148-4622-AB71-9F38D348578D}"/>
              </a:ext>
            </a:extLst>
          </p:cNvPr>
          <p:cNvSpPr txBox="1"/>
          <p:nvPr userDrawn="1">
            <p:custDataLst>
              <p:tags r:id="rId5"/>
            </p:custDataLst>
          </p:nvPr>
        </p:nvSpPr>
        <p:spPr>
          <a:xfrm>
            <a:off x="554735" y="6501669"/>
            <a:ext cx="7277861" cy="12311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b" anchorCtr="0">
            <a:spAutoFit/>
          </a:bodyPr>
          <a:lstStyle>
            <a:defPPr>
              <a:defRPr lang="en-US"/>
            </a:defPPr>
            <a:lvl1pPr indent="0">
              <a:lnSpc>
                <a:spcPct val="100000"/>
              </a:lnSpc>
              <a:spcBef>
                <a:spcPts val="300"/>
              </a:spcBef>
              <a:spcAft>
                <a:spcPts val="300"/>
              </a:spcAft>
              <a:buFont typeface="Segoe UI" panose="020B0502040204020203" pitchFamily="34" charset="0"/>
              <a:buChar char="​"/>
              <a:defRPr sz="80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r>
              <a:rPr lang="en-US"/>
              <a:t>Source: …</a:t>
            </a:r>
          </a:p>
        </p:txBody>
      </p:sp>
      <p:sp>
        <p:nvSpPr>
          <p:cNvPr id="10" name="1. On-page tracker">
            <a:extLst>
              <a:ext uri="{FF2B5EF4-FFF2-40B4-BE49-F238E27FC236}">
                <a16:creationId xmlns:a16="http://schemas.microsoft.com/office/drawing/2014/main" id="{29A5BC72-B58B-4282-B0EA-EE79CC589D71}"/>
              </a:ext>
            </a:extLst>
          </p:cNvPr>
          <p:cNvSpPr>
            <a:spLocks noGrp="1"/>
          </p:cNvSpPr>
          <p:nvPr>
            <p:ph type="body" sz="quarter" idx="10" hasCustomPrompt="1"/>
            <p:custDataLst>
              <p:tags r:id="rId6"/>
            </p:custDataLst>
          </p:nvPr>
        </p:nvSpPr>
        <p:spPr>
          <a:xfrm>
            <a:off x="554735" y="41597"/>
            <a:ext cx="3843338" cy="123111"/>
          </a:xfrm>
          <a:prstGeom prst="rect">
            <a:avLst/>
          </a:prstGeom>
          <a:ln w="6350">
            <a:noFill/>
            <a:miter lim="800000"/>
          </a:ln>
        </p:spPr>
        <p:txBody>
          <a:bodyPr vert="horz" wrap="square" lIns="0" tIns="0" rIns="0" bIns="0" rtlCol="0">
            <a:spAutoFit/>
          </a:bodyPr>
          <a:lstStyle>
            <a:lvl1pPr>
              <a:defRPr lang="en-US" sz="800" b="0" dirty="0">
                <a:cs typeface="+mn-cs"/>
              </a:defRPr>
            </a:lvl1pPr>
          </a:lstStyle>
          <a:p>
            <a:pPr lvl="0">
              <a:buNone/>
            </a:pPr>
            <a:r>
              <a:rPr lang="en-US"/>
              <a:t>Add tracker</a:t>
            </a:r>
          </a:p>
        </p:txBody>
      </p:sp>
    </p:spTree>
    <p:extLst>
      <p:ext uri="{BB962C8B-B14F-4D97-AF65-F5344CB8AC3E}">
        <p14:creationId xmlns:p14="http://schemas.microsoft.com/office/powerpoint/2010/main" val="352829456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ntrast Section">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F98064E9-3153-4628-A7D5-81F8DEADB0D6}"/>
              </a:ext>
            </a:extLst>
          </p:cNvPr>
          <p:cNvGraphicFramePr>
            <a:graphicFrameLocks noChangeAspect="1"/>
          </p:cNvGraphicFramePr>
          <p:nvPr userDrawn="1">
            <p:custDataLst>
              <p:tags r:id="rId1"/>
            </p:custDataLst>
            <p:extLst>
              <p:ext uri="{D42A27DB-BD31-4B8C-83A1-F6EECF244321}">
                <p14:modId xmlns:p14="http://schemas.microsoft.com/office/powerpoint/2010/main" val="88425502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8" imgW="592" imgH="591" progId="TCLayout.ActiveDocument.1">
                  <p:embed/>
                </p:oleObj>
              </mc:Choice>
              <mc:Fallback>
                <p:oleObj name="think-cell Slide" r:id="rId8" imgW="592" imgH="591" progId="TCLayout.ActiveDocument.1">
                  <p:embed/>
                  <p:pic>
                    <p:nvPicPr>
                      <p:cNvPr id="3" name="Object 2" hidden="1">
                        <a:extLst>
                          <a:ext uri="{FF2B5EF4-FFF2-40B4-BE49-F238E27FC236}">
                            <a16:creationId xmlns:a16="http://schemas.microsoft.com/office/drawing/2014/main" id="{F98064E9-3153-4628-A7D5-81F8DEADB0D6}"/>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A4FCABF2-1291-4CAB-A39C-0FDD2FD8A1F5}"/>
              </a:ext>
            </a:extLst>
          </p:cNvPr>
          <p:cNvSpPr/>
          <p:nvPr userDrawn="1">
            <p:custDataLst>
              <p:tags r:id="rId2"/>
            </p:custDataLst>
          </p:nvPr>
        </p:nvSpPr>
        <p:spPr>
          <a:xfrm>
            <a:off x="0" y="0"/>
            <a:ext cx="158750" cy="158750"/>
          </a:xfrm>
          <a:prstGeom prst="rect">
            <a:avLst/>
          </a:prstGeom>
          <a:solidFill>
            <a:schemeClr val="tx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spcBef>
                <a:spcPts val="300"/>
              </a:spcBef>
              <a:spcAft>
                <a:spcPts val="300"/>
              </a:spcAft>
            </a:pPr>
            <a:endParaRPr lang="en-US" sz="2500" b="1" i="0" baseline="0">
              <a:solidFill>
                <a:schemeClr val="bg1"/>
              </a:solidFill>
              <a:latin typeface="Arial" panose="020B0604020202020204" pitchFamily="34" charset="0"/>
              <a:ea typeface="+mj-ea"/>
              <a:cs typeface="+mj-cs"/>
              <a:sym typeface="Arial" panose="020B0604020202020204" pitchFamily="34" charset="0"/>
            </a:endParaRPr>
          </a:p>
        </p:txBody>
      </p:sp>
      <p:sp>
        <p:nvSpPr>
          <p:cNvPr id="7" name="2. Slide Title">
            <a:extLst>
              <a:ext uri="{FF2B5EF4-FFF2-40B4-BE49-F238E27FC236}">
                <a16:creationId xmlns:a16="http://schemas.microsoft.com/office/drawing/2014/main" id="{E222DC4C-FD9F-4495-B0EA-3E6F1E35596A}"/>
              </a:ext>
            </a:extLst>
          </p:cNvPr>
          <p:cNvSpPr>
            <a:spLocks noGrp="1"/>
          </p:cNvSpPr>
          <p:nvPr>
            <p:ph type="title"/>
            <p:custDataLst>
              <p:tags r:id="rId3"/>
            </p:custDataLst>
          </p:nvPr>
        </p:nvSpPr>
        <p:spPr>
          <a:xfrm>
            <a:off x="554736" y="4872855"/>
            <a:ext cx="11082528" cy="384721"/>
          </a:xfrm>
        </p:spPr>
        <p:txBody>
          <a:bodyPr vert="horz" wrap="square" lIns="0" tIns="0" rIns="0" bIns="0" rtlCol="0" anchor="b" anchorCtr="0">
            <a:spAutoFit/>
          </a:bodyPr>
          <a:lstStyle>
            <a:lvl1pPr>
              <a:defRPr lang="en-US" dirty="0"/>
            </a:lvl1pPr>
          </a:lstStyle>
          <a:p>
            <a:pPr lvl="0"/>
            <a:r>
              <a:rPr lang="en-US"/>
              <a:t>Click to edit Master title style</a:t>
            </a:r>
          </a:p>
        </p:txBody>
      </p:sp>
      <p:sp>
        <p:nvSpPr>
          <p:cNvPr id="8" name="Slide Number">
            <a:extLst>
              <a:ext uri="{FF2B5EF4-FFF2-40B4-BE49-F238E27FC236}">
                <a16:creationId xmlns:a16="http://schemas.microsoft.com/office/drawing/2014/main" id="{9AC4B822-CA6B-4F05-8715-F74C6D5D34B1}"/>
              </a:ext>
            </a:extLst>
          </p:cNvPr>
          <p:cNvSpPr>
            <a:spLocks noChangeArrowheads="1"/>
          </p:cNvSpPr>
          <p:nvPr userDrawn="1">
            <p:custDataLst>
              <p:tags r:id="rId4"/>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tx1"/>
                </a:solidFill>
                <a:latin typeface="+mn-lt"/>
                <a:ea typeface="+mn-ea"/>
                <a:cs typeface="Arial" panose="020B0604020202020204" pitchFamily="34" charset="0"/>
              </a:rPr>
              <a:pPr algn="r" defTabSz="610744" fontAlgn="auto">
                <a:spcBef>
                  <a:spcPts val="0"/>
                </a:spcBef>
                <a:spcAft>
                  <a:spcPts val="0"/>
                </a:spcAft>
                <a:defRPr/>
              </a:pPr>
              <a:t>‹#›</a:t>
            </a:fld>
            <a:endParaRPr lang="en-US" sz="900">
              <a:solidFill>
                <a:schemeClr val="tx1"/>
              </a:solidFill>
              <a:latin typeface="+mn-lt"/>
              <a:ea typeface="+mn-ea"/>
              <a:cs typeface="Arial" panose="020B0604020202020204" pitchFamily="34" charset="0"/>
            </a:endParaRPr>
          </a:p>
        </p:txBody>
      </p:sp>
      <p:sp>
        <p:nvSpPr>
          <p:cNvPr id="6" name="5. Source" hidden="1">
            <a:extLst>
              <a:ext uri="{FF2B5EF4-FFF2-40B4-BE49-F238E27FC236}">
                <a16:creationId xmlns:a16="http://schemas.microsoft.com/office/drawing/2014/main" id="{4376B40D-309A-4442-81B2-638CDEBB2F76}"/>
              </a:ext>
            </a:extLst>
          </p:cNvPr>
          <p:cNvSpPr txBox="1"/>
          <p:nvPr userDrawn="1">
            <p:custDataLst>
              <p:tags r:id="rId5"/>
            </p:custDataLst>
          </p:nvPr>
        </p:nvSpPr>
        <p:spPr>
          <a:xfrm>
            <a:off x="554735" y="6501669"/>
            <a:ext cx="7277861" cy="12311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b" anchorCtr="0">
            <a:spAutoFit/>
          </a:bodyPr>
          <a:lstStyle>
            <a:defPPr>
              <a:defRPr lang="en-US"/>
            </a:defPPr>
            <a:lvl1pPr indent="0">
              <a:lnSpc>
                <a:spcPct val="100000"/>
              </a:lnSpc>
              <a:spcBef>
                <a:spcPts val="300"/>
              </a:spcBef>
              <a:spcAft>
                <a:spcPts val="300"/>
              </a:spcAft>
              <a:buFont typeface="Segoe UI" panose="020B0502040204020203" pitchFamily="34" charset="0"/>
              <a:buChar char="​"/>
              <a:defRPr sz="80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r>
              <a:rPr lang="en-US"/>
              <a:t>Source: …</a:t>
            </a:r>
          </a:p>
        </p:txBody>
      </p:sp>
      <p:sp>
        <p:nvSpPr>
          <p:cNvPr id="9" name="1. On-page tracker">
            <a:extLst>
              <a:ext uri="{FF2B5EF4-FFF2-40B4-BE49-F238E27FC236}">
                <a16:creationId xmlns:a16="http://schemas.microsoft.com/office/drawing/2014/main" id="{8F89071A-FCD4-4931-B959-81108D770B1E}"/>
              </a:ext>
            </a:extLst>
          </p:cNvPr>
          <p:cNvSpPr>
            <a:spLocks noGrp="1"/>
          </p:cNvSpPr>
          <p:nvPr>
            <p:ph type="body" sz="quarter" idx="10" hasCustomPrompt="1"/>
            <p:custDataLst>
              <p:tags r:id="rId6"/>
            </p:custDataLst>
          </p:nvPr>
        </p:nvSpPr>
        <p:spPr>
          <a:xfrm>
            <a:off x="554735" y="41597"/>
            <a:ext cx="3843338" cy="123111"/>
          </a:xfrm>
          <a:prstGeom prst="rect">
            <a:avLst/>
          </a:prstGeom>
          <a:ln w="6350">
            <a:noFill/>
            <a:miter lim="800000"/>
          </a:ln>
        </p:spPr>
        <p:txBody>
          <a:bodyPr vert="horz" wrap="square" lIns="0" tIns="0" rIns="0" bIns="0" rtlCol="0">
            <a:spAutoFit/>
          </a:bodyPr>
          <a:lstStyle>
            <a:lvl1pPr>
              <a:defRPr lang="en-US" sz="800" b="0" dirty="0">
                <a:cs typeface="+mn-cs"/>
              </a:defRPr>
            </a:lvl1pPr>
          </a:lstStyle>
          <a:p>
            <a:pPr lvl="0">
              <a:buNone/>
            </a:pPr>
            <a:r>
              <a:rPr lang="en-US"/>
              <a:t>Add tracker</a:t>
            </a:r>
          </a:p>
        </p:txBody>
      </p:sp>
    </p:spTree>
    <p:extLst>
      <p:ext uri="{BB962C8B-B14F-4D97-AF65-F5344CB8AC3E}">
        <p14:creationId xmlns:p14="http://schemas.microsoft.com/office/powerpoint/2010/main" val="377501537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ntrast Quote">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F52273FB-3270-4181-86FF-C1D92782D49D}"/>
              </a:ext>
            </a:extLst>
          </p:cNvPr>
          <p:cNvGraphicFramePr>
            <a:graphicFrameLocks noChangeAspect="1"/>
          </p:cNvGraphicFramePr>
          <p:nvPr userDrawn="1">
            <p:custDataLst>
              <p:tags r:id="rId1"/>
            </p:custDataLst>
            <p:extLst>
              <p:ext uri="{D42A27DB-BD31-4B8C-83A1-F6EECF244321}">
                <p14:modId xmlns:p14="http://schemas.microsoft.com/office/powerpoint/2010/main" val="14414347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9" imgW="592" imgH="591" progId="TCLayout.ActiveDocument.1">
                  <p:embed/>
                </p:oleObj>
              </mc:Choice>
              <mc:Fallback>
                <p:oleObj name="think-cell Slide" r:id="rId9" imgW="592" imgH="591" progId="TCLayout.ActiveDocument.1">
                  <p:embed/>
                  <p:pic>
                    <p:nvPicPr>
                      <p:cNvPr id="3" name="Object 2" hidden="1">
                        <a:extLst>
                          <a:ext uri="{FF2B5EF4-FFF2-40B4-BE49-F238E27FC236}">
                            <a16:creationId xmlns:a16="http://schemas.microsoft.com/office/drawing/2014/main" id="{F52273FB-3270-4181-86FF-C1D92782D49D}"/>
                          </a:ext>
                        </a:extLst>
                      </p:cNvPr>
                      <p:cNvPicPr/>
                      <p:nvPr/>
                    </p:nvPicPr>
                    <p:blipFill>
                      <a:blip r:embed="rId10"/>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8DE3D51E-EFF4-4CED-8D1C-0D351D7D3278}"/>
              </a:ext>
            </a:extLst>
          </p:cNvPr>
          <p:cNvSpPr/>
          <p:nvPr userDrawn="1">
            <p:custDataLst>
              <p:tags r:id="rId2"/>
            </p:custDataLst>
          </p:nvPr>
        </p:nvSpPr>
        <p:spPr>
          <a:xfrm>
            <a:off x="0" y="0"/>
            <a:ext cx="158750" cy="158750"/>
          </a:xfrm>
          <a:prstGeom prst="rect">
            <a:avLst/>
          </a:prstGeom>
          <a:solidFill>
            <a:schemeClr val="tx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spcBef>
                <a:spcPts val="300"/>
              </a:spcBef>
              <a:spcAft>
                <a:spcPts val="300"/>
              </a:spcAft>
            </a:pPr>
            <a:endParaRPr lang="en-US" sz="2500" b="1" i="0" baseline="0">
              <a:solidFill>
                <a:schemeClr val="bg1"/>
              </a:solidFill>
              <a:latin typeface="Arial" panose="020B0604020202020204" pitchFamily="34" charset="0"/>
              <a:ea typeface="+mj-ea"/>
              <a:cs typeface="+mj-cs"/>
              <a:sym typeface="Arial" panose="020B0604020202020204" pitchFamily="34" charset="0"/>
            </a:endParaRPr>
          </a:p>
        </p:txBody>
      </p:sp>
      <p:sp>
        <p:nvSpPr>
          <p:cNvPr id="7" name="2. Slide Title">
            <a:extLst>
              <a:ext uri="{FF2B5EF4-FFF2-40B4-BE49-F238E27FC236}">
                <a16:creationId xmlns:a16="http://schemas.microsoft.com/office/drawing/2014/main" id="{FB296734-15F7-4BDF-BF7F-AD560B3E09D7}"/>
              </a:ext>
            </a:extLst>
          </p:cNvPr>
          <p:cNvSpPr>
            <a:spLocks noGrp="1"/>
          </p:cNvSpPr>
          <p:nvPr>
            <p:ph type="title" hasCustomPrompt="1"/>
            <p:custDataLst>
              <p:tags r:id="rId3"/>
            </p:custDataLst>
          </p:nvPr>
        </p:nvSpPr>
        <p:spPr>
          <a:xfrm>
            <a:off x="1505712" y="3694728"/>
            <a:ext cx="9180576" cy="384721"/>
          </a:xfrm>
          <a:prstGeom prst="rect">
            <a:avLst/>
          </a:prstGeom>
        </p:spPr>
        <p:txBody>
          <a:bodyPr vert="horz" wrap="square" lIns="0" tIns="0" rIns="0" bIns="0" rtlCol="0" anchor="b" anchorCtr="0">
            <a:spAutoFit/>
          </a:bodyPr>
          <a:lstStyle>
            <a:lvl1pPr>
              <a:defRPr lang="en-US" dirty="0"/>
            </a:lvl1pPr>
          </a:lstStyle>
          <a:p>
            <a:pPr lvl="0"/>
            <a:r>
              <a:rPr lang="en-US"/>
              <a:t>“Click to add quote</a:t>
            </a:r>
          </a:p>
        </p:txBody>
      </p:sp>
      <p:sp>
        <p:nvSpPr>
          <p:cNvPr id="9" name="3. Subtitle">
            <a:extLst>
              <a:ext uri="{FF2B5EF4-FFF2-40B4-BE49-F238E27FC236}">
                <a16:creationId xmlns:a16="http://schemas.microsoft.com/office/drawing/2014/main" id="{F91EA195-0A6B-4141-BE0A-C29B8632D98B}"/>
              </a:ext>
            </a:extLst>
          </p:cNvPr>
          <p:cNvSpPr>
            <a:spLocks noGrp="1"/>
          </p:cNvSpPr>
          <p:nvPr>
            <p:ph type="subTitle" idx="1" hasCustomPrompt="1"/>
            <p:custDataLst>
              <p:tags r:id="rId4"/>
            </p:custDataLst>
          </p:nvPr>
        </p:nvSpPr>
        <p:spPr>
          <a:xfrm>
            <a:off x="1505712" y="4115650"/>
            <a:ext cx="9180576" cy="276999"/>
          </a:xfrm>
          <a:prstGeom prst="rect">
            <a:avLst/>
          </a:prstGeom>
        </p:spPr>
        <p:txBody>
          <a:bodyPr vert="horz" wrap="square" lIns="0" tIns="0" rIns="0" bIns="0" rtlCol="0">
            <a:spAutoFit/>
          </a:bodyPr>
          <a:lstStyle>
            <a:lvl1pPr>
              <a:defRPr lang="en-US" sz="1800" b="0" dirty="0"/>
            </a:lvl1pPr>
          </a:lstStyle>
          <a:p>
            <a:pPr lvl="0">
              <a:buNone/>
            </a:pPr>
            <a:r>
              <a:rPr lang="en-US"/>
              <a:t>Click to add quote source</a:t>
            </a:r>
          </a:p>
        </p:txBody>
      </p:sp>
      <p:sp>
        <p:nvSpPr>
          <p:cNvPr id="8" name="Slide Number">
            <a:extLst>
              <a:ext uri="{FF2B5EF4-FFF2-40B4-BE49-F238E27FC236}">
                <a16:creationId xmlns:a16="http://schemas.microsoft.com/office/drawing/2014/main" id="{9A085514-D1F6-4D77-A23F-C5C66C21AB2E}"/>
              </a:ext>
            </a:extLst>
          </p:cNvPr>
          <p:cNvSpPr>
            <a:spLocks noChangeArrowheads="1"/>
          </p:cNvSpPr>
          <p:nvPr userDrawn="1">
            <p:custDataLst>
              <p:tags r:id="rId5"/>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tx1"/>
                </a:solidFill>
                <a:latin typeface="+mn-lt"/>
                <a:ea typeface="+mn-ea"/>
                <a:cs typeface="Arial" panose="020B0604020202020204" pitchFamily="34" charset="0"/>
              </a:rPr>
              <a:pPr algn="r" defTabSz="610744" fontAlgn="auto">
                <a:spcBef>
                  <a:spcPts val="0"/>
                </a:spcBef>
                <a:spcAft>
                  <a:spcPts val="0"/>
                </a:spcAft>
                <a:defRPr/>
              </a:pPr>
              <a:t>‹#›</a:t>
            </a:fld>
            <a:endParaRPr lang="en-US" sz="900">
              <a:solidFill>
                <a:schemeClr val="tx1"/>
              </a:solidFill>
              <a:latin typeface="+mn-lt"/>
              <a:ea typeface="+mn-ea"/>
              <a:cs typeface="Arial" panose="020B0604020202020204" pitchFamily="34" charset="0"/>
            </a:endParaRPr>
          </a:p>
        </p:txBody>
      </p:sp>
      <p:sp>
        <p:nvSpPr>
          <p:cNvPr id="11" name="5. Source" hidden="1">
            <a:extLst>
              <a:ext uri="{FF2B5EF4-FFF2-40B4-BE49-F238E27FC236}">
                <a16:creationId xmlns:a16="http://schemas.microsoft.com/office/drawing/2014/main" id="{C5FBD0AF-1EDD-41EB-9A6E-173435ADFFE5}"/>
              </a:ext>
            </a:extLst>
          </p:cNvPr>
          <p:cNvSpPr txBox="1"/>
          <p:nvPr userDrawn="1">
            <p:custDataLst>
              <p:tags r:id="rId6"/>
            </p:custDataLst>
          </p:nvPr>
        </p:nvSpPr>
        <p:spPr>
          <a:xfrm>
            <a:off x="554735" y="6501669"/>
            <a:ext cx="7277861" cy="12311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b" anchorCtr="0">
            <a:spAutoFit/>
          </a:bodyPr>
          <a:lstStyle>
            <a:defPPr>
              <a:defRPr lang="en-US"/>
            </a:defPPr>
            <a:lvl1pPr indent="0">
              <a:lnSpc>
                <a:spcPct val="100000"/>
              </a:lnSpc>
              <a:spcBef>
                <a:spcPts val="300"/>
              </a:spcBef>
              <a:spcAft>
                <a:spcPts val="300"/>
              </a:spcAft>
              <a:buFont typeface="Segoe UI" panose="020B0502040204020203" pitchFamily="34" charset="0"/>
              <a:buChar char="​"/>
              <a:defRPr sz="80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r>
              <a:rPr lang="en-US"/>
              <a:t>Source: …</a:t>
            </a:r>
          </a:p>
        </p:txBody>
      </p:sp>
      <p:sp>
        <p:nvSpPr>
          <p:cNvPr id="10" name="1. On-page tracker">
            <a:extLst>
              <a:ext uri="{FF2B5EF4-FFF2-40B4-BE49-F238E27FC236}">
                <a16:creationId xmlns:a16="http://schemas.microsoft.com/office/drawing/2014/main" id="{878CBA30-A797-424E-A56B-F43F015ECE96}"/>
              </a:ext>
            </a:extLst>
          </p:cNvPr>
          <p:cNvSpPr>
            <a:spLocks noGrp="1"/>
          </p:cNvSpPr>
          <p:nvPr>
            <p:ph type="body" sz="quarter" idx="10" hasCustomPrompt="1"/>
            <p:custDataLst>
              <p:tags r:id="rId7"/>
            </p:custDataLst>
          </p:nvPr>
        </p:nvSpPr>
        <p:spPr>
          <a:xfrm>
            <a:off x="554735" y="41597"/>
            <a:ext cx="3843338" cy="123111"/>
          </a:xfrm>
          <a:prstGeom prst="rect">
            <a:avLst/>
          </a:prstGeom>
          <a:ln w="6350">
            <a:noFill/>
            <a:miter lim="800000"/>
          </a:ln>
        </p:spPr>
        <p:txBody>
          <a:bodyPr vert="horz" wrap="square" lIns="0" tIns="0" rIns="0" bIns="0" rtlCol="0">
            <a:spAutoFit/>
          </a:bodyPr>
          <a:lstStyle>
            <a:lvl1pPr>
              <a:defRPr lang="en-US" sz="800" b="0" dirty="0">
                <a:cs typeface="+mn-cs"/>
              </a:defRPr>
            </a:lvl1pPr>
          </a:lstStyle>
          <a:p>
            <a:pPr lvl="0">
              <a:buNone/>
            </a:pPr>
            <a:r>
              <a:rPr lang="en-US"/>
              <a:t>Add tracker</a:t>
            </a:r>
          </a:p>
        </p:txBody>
      </p:sp>
    </p:spTree>
    <p:extLst>
      <p:ext uri="{BB962C8B-B14F-4D97-AF65-F5344CB8AC3E}">
        <p14:creationId xmlns:p14="http://schemas.microsoft.com/office/powerpoint/2010/main" val="231267882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Contrast 1/4">
    <p:bg>
      <p:bgPr>
        <a:solidFill>
          <a:schemeClr val="tx1"/>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C3A3BA4A-22A3-4843-892F-E42C155B4288}"/>
              </a:ext>
            </a:extLst>
          </p:cNvPr>
          <p:cNvGraphicFramePr>
            <a:graphicFrameLocks noChangeAspect="1"/>
          </p:cNvGraphicFramePr>
          <p:nvPr userDrawn="1">
            <p:custDataLst>
              <p:tags r:id="rId1"/>
            </p:custDataLst>
            <p:extLst>
              <p:ext uri="{D42A27DB-BD31-4B8C-83A1-F6EECF244321}">
                <p14:modId xmlns:p14="http://schemas.microsoft.com/office/powerpoint/2010/main" val="366935300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0" imgW="413" imgH="416" progId="TCLayout.ActiveDocument.1">
                  <p:embed/>
                </p:oleObj>
              </mc:Choice>
              <mc:Fallback>
                <p:oleObj name="think-cell Slide" r:id="rId10" imgW="413" imgH="416" progId="TCLayout.ActiveDocument.1">
                  <p:embed/>
                  <p:pic>
                    <p:nvPicPr>
                      <p:cNvPr id="3" name="Object 2" hidden="1">
                        <a:extLst>
                          <a:ext uri="{FF2B5EF4-FFF2-40B4-BE49-F238E27FC236}">
                            <a16:creationId xmlns:a16="http://schemas.microsoft.com/office/drawing/2014/main" id="{C3A3BA4A-22A3-4843-892F-E42C155B4288}"/>
                          </a:ext>
                        </a:extLst>
                      </p:cNvPr>
                      <p:cNvPicPr/>
                      <p:nvPr/>
                    </p:nvPicPr>
                    <p:blipFill>
                      <a:blip r:embed="rId11"/>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A2BA1E0C-CA9F-489D-B144-727B655BD190}"/>
              </a:ext>
            </a:extLst>
          </p:cNvPr>
          <p:cNvSpPr/>
          <p:nvPr userDrawn="1">
            <p:custDataLst>
              <p:tags r:id="rId2"/>
            </p:custDataLst>
          </p:nvPr>
        </p:nvSpPr>
        <p:spPr>
          <a:xfrm>
            <a:off x="0" y="0"/>
            <a:ext cx="158750" cy="158750"/>
          </a:xfrm>
          <a:prstGeom prst="rect">
            <a:avLst/>
          </a:prstGeom>
          <a:solidFill>
            <a:schemeClr val="tx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spcBef>
                <a:spcPts val="300"/>
              </a:spcBef>
              <a:spcAft>
                <a:spcPts val="300"/>
              </a:spcAft>
            </a:pPr>
            <a:endParaRPr lang="en-US" sz="2500" b="1" i="0" baseline="0">
              <a:solidFill>
                <a:schemeClr val="bg1"/>
              </a:solidFill>
              <a:latin typeface="Arial" panose="020B0604020202020204" pitchFamily="34" charset="0"/>
              <a:ea typeface="+mj-ea"/>
              <a:cs typeface="+mj-cs"/>
              <a:sym typeface="Arial" panose="020B0604020202020204" pitchFamily="34" charset="0"/>
            </a:endParaRPr>
          </a:p>
        </p:txBody>
      </p:sp>
      <p:sp>
        <p:nvSpPr>
          <p:cNvPr id="6" name="RectangleDark">
            <a:extLst>
              <a:ext uri="{FF2B5EF4-FFF2-40B4-BE49-F238E27FC236}">
                <a16:creationId xmlns:a16="http://schemas.microsoft.com/office/drawing/2014/main" id="{3FA229FA-A3E6-464F-8FAE-54175450EBEB}"/>
              </a:ext>
            </a:extLst>
          </p:cNvPr>
          <p:cNvSpPr/>
          <p:nvPr userDrawn="1">
            <p:custDataLst>
              <p:tags r:id="rId3"/>
            </p:custDataLst>
          </p:nvPr>
        </p:nvSpPr>
        <p:spPr bwMode="ltGray">
          <a:xfrm>
            <a:off x="3413760" y="0"/>
            <a:ext cx="8778240" cy="6858000"/>
          </a:xfrm>
          <a:prstGeom prst="rect">
            <a:avLst/>
          </a:prstGeom>
          <a:solidFill>
            <a:schemeClr val="bg1"/>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a:solidFill>
                <a:schemeClr val="bg2"/>
              </a:solidFill>
              <a:latin typeface="Arial" panose="020B0604020202020204" pitchFamily="34" charset="0"/>
            </a:endParaRPr>
          </a:p>
        </p:txBody>
      </p:sp>
      <p:sp>
        <p:nvSpPr>
          <p:cNvPr id="17" name="Slide Number">
            <a:extLst>
              <a:ext uri="{FF2B5EF4-FFF2-40B4-BE49-F238E27FC236}">
                <a16:creationId xmlns:a16="http://schemas.microsoft.com/office/drawing/2014/main" id="{ACF9526A-1F1C-4E57-8A8D-21EDBC12066F}"/>
              </a:ext>
            </a:extLst>
          </p:cNvPr>
          <p:cNvSpPr>
            <a:spLocks noChangeArrowheads="1"/>
          </p:cNvSpPr>
          <p:nvPr userDrawn="1">
            <p:custDataLst>
              <p:tags r:id="rId4"/>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tx1"/>
                </a:solidFill>
                <a:latin typeface="+mn-lt"/>
                <a:ea typeface="+mn-ea"/>
                <a:cs typeface="Arial" panose="020B0604020202020204" pitchFamily="34" charset="0"/>
              </a:rPr>
              <a:pPr algn="r" defTabSz="610744" fontAlgn="auto">
                <a:spcBef>
                  <a:spcPts val="0"/>
                </a:spcBef>
                <a:spcAft>
                  <a:spcPts val="0"/>
                </a:spcAft>
                <a:defRPr/>
              </a:pPr>
              <a:t>‹#›</a:t>
            </a:fld>
            <a:endParaRPr lang="en-US" sz="900">
              <a:solidFill>
                <a:schemeClr val="tx1"/>
              </a:solidFill>
              <a:latin typeface="+mn-lt"/>
              <a:ea typeface="+mn-ea"/>
              <a:cs typeface="Arial" panose="020B0604020202020204" pitchFamily="34" charset="0"/>
            </a:endParaRPr>
          </a:p>
        </p:txBody>
      </p:sp>
      <p:sp>
        <p:nvSpPr>
          <p:cNvPr id="19" name="2. Slide Title">
            <a:extLst>
              <a:ext uri="{FF2B5EF4-FFF2-40B4-BE49-F238E27FC236}">
                <a16:creationId xmlns:a16="http://schemas.microsoft.com/office/drawing/2014/main" id="{7C125983-42A9-42F7-AA00-F56CD87B285E}"/>
              </a:ext>
            </a:extLst>
          </p:cNvPr>
          <p:cNvSpPr>
            <a:spLocks noGrp="1"/>
          </p:cNvSpPr>
          <p:nvPr>
            <p:ph type="title"/>
            <p:custDataLst>
              <p:tags r:id="rId5"/>
            </p:custDataLst>
          </p:nvPr>
        </p:nvSpPr>
        <p:spPr>
          <a:xfrm>
            <a:off x="554736" y="2744369"/>
            <a:ext cx="2514600" cy="769441"/>
          </a:xfrm>
        </p:spPr>
        <p:txBody>
          <a:bodyPr vert="horz" wrap="square" lIns="0" tIns="0" rIns="0" bIns="0" rtlCol="0" anchor="b" anchorCtr="0">
            <a:noAutofit/>
          </a:bodyPr>
          <a:lstStyle>
            <a:lvl1pPr>
              <a:defRPr lang="en-US" dirty="0">
                <a:solidFill>
                  <a:schemeClr val="tx2"/>
                </a:solidFill>
              </a:defRPr>
            </a:lvl1pPr>
          </a:lstStyle>
          <a:p>
            <a:pPr lvl="0"/>
            <a:r>
              <a:rPr lang="en-US"/>
              <a:t>Click to edit Master title</a:t>
            </a:r>
          </a:p>
        </p:txBody>
      </p:sp>
      <p:sp>
        <p:nvSpPr>
          <p:cNvPr id="20" name="3. Subtitle">
            <a:extLst>
              <a:ext uri="{FF2B5EF4-FFF2-40B4-BE49-F238E27FC236}">
                <a16:creationId xmlns:a16="http://schemas.microsoft.com/office/drawing/2014/main" id="{9D41FF9F-DFB7-4DFF-B338-08A2CA649393}"/>
              </a:ext>
            </a:extLst>
          </p:cNvPr>
          <p:cNvSpPr>
            <a:spLocks noGrp="1"/>
          </p:cNvSpPr>
          <p:nvPr>
            <p:ph type="subTitle" idx="1"/>
            <p:custDataLst>
              <p:tags r:id="rId6"/>
            </p:custDataLst>
          </p:nvPr>
        </p:nvSpPr>
        <p:spPr>
          <a:xfrm>
            <a:off x="554735" y="3543894"/>
            <a:ext cx="2514600" cy="553998"/>
          </a:xfrm>
          <a:prstGeom prst="rect">
            <a:avLst/>
          </a:prstGeom>
        </p:spPr>
        <p:txBody>
          <a:bodyPr vert="horz" wrap="square" lIns="0" tIns="0" rIns="0" bIns="0" rtlCol="0">
            <a:noAutofit/>
          </a:bodyPr>
          <a:lstStyle>
            <a:lvl1pPr>
              <a:defRPr lang="en-US" sz="1800" b="0" dirty="0">
                <a:solidFill>
                  <a:schemeClr val="tx2"/>
                </a:solidFill>
              </a:defRPr>
            </a:lvl1pPr>
          </a:lstStyle>
          <a:p>
            <a:pPr lvl="0">
              <a:buNone/>
            </a:pPr>
            <a:r>
              <a:rPr lang="en-US"/>
              <a:t>Click to edit Master subtitle style</a:t>
            </a:r>
          </a:p>
        </p:txBody>
      </p:sp>
      <p:sp>
        <p:nvSpPr>
          <p:cNvPr id="21" name="5. Source" hidden="1">
            <a:extLst>
              <a:ext uri="{FF2B5EF4-FFF2-40B4-BE49-F238E27FC236}">
                <a16:creationId xmlns:a16="http://schemas.microsoft.com/office/drawing/2014/main" id="{064AC035-5239-45FF-8383-33CBCD30D33E}"/>
              </a:ext>
            </a:extLst>
          </p:cNvPr>
          <p:cNvSpPr txBox="1">
            <a:spLocks/>
          </p:cNvSpPr>
          <p:nvPr userDrawn="1">
            <p:custDataLst>
              <p:tags r:id="rId7"/>
            </p:custDataLst>
          </p:nvPr>
        </p:nvSpPr>
        <p:spPr>
          <a:xfrm>
            <a:off x="554735" y="6501669"/>
            <a:ext cx="2514600" cy="12311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b" anchorCtr="0">
            <a:noAutofit/>
          </a:bodyPr>
          <a:lstStyle>
            <a:defPPr>
              <a:defRPr lang="en-US"/>
            </a:defPPr>
            <a:lvl1pPr indent="0">
              <a:lnSpc>
                <a:spcPct val="100000"/>
              </a:lnSpc>
              <a:spcBef>
                <a:spcPts val="300"/>
              </a:spcBef>
              <a:spcAft>
                <a:spcPts val="300"/>
              </a:spcAft>
              <a:buFont typeface="Segoe UI" panose="020B0502040204020203" pitchFamily="34" charset="0"/>
              <a:buChar char="​"/>
              <a:defRPr sz="80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r>
              <a:rPr lang="en-US">
                <a:solidFill>
                  <a:schemeClr val="tx2"/>
                </a:solidFill>
              </a:rPr>
              <a:t>Source: …</a:t>
            </a:r>
          </a:p>
        </p:txBody>
      </p:sp>
      <p:sp>
        <p:nvSpPr>
          <p:cNvPr id="10" name="1. On-page tracker">
            <a:extLst>
              <a:ext uri="{FF2B5EF4-FFF2-40B4-BE49-F238E27FC236}">
                <a16:creationId xmlns:a16="http://schemas.microsoft.com/office/drawing/2014/main" id="{7E97B40B-AFF2-4819-823D-9831ADC756CA}"/>
              </a:ext>
            </a:extLst>
          </p:cNvPr>
          <p:cNvSpPr>
            <a:spLocks noGrp="1"/>
          </p:cNvSpPr>
          <p:nvPr>
            <p:ph type="body" sz="quarter" idx="10" hasCustomPrompt="1"/>
            <p:custDataLst>
              <p:tags r:id="rId8"/>
            </p:custDataLst>
          </p:nvPr>
        </p:nvSpPr>
        <p:spPr>
          <a:xfrm>
            <a:off x="554735" y="41597"/>
            <a:ext cx="2514601" cy="123111"/>
          </a:xfrm>
          <a:prstGeom prst="rect">
            <a:avLst/>
          </a:prstGeom>
          <a:ln w="6350">
            <a:noFill/>
            <a:miter lim="800000"/>
          </a:ln>
        </p:spPr>
        <p:txBody>
          <a:bodyPr vert="horz" wrap="square" lIns="0" tIns="0" rIns="0" bIns="0" rtlCol="0">
            <a:spAutoFit/>
          </a:bodyPr>
          <a:lstStyle>
            <a:lvl1pPr>
              <a:defRPr lang="en-US" sz="800" b="0" dirty="0">
                <a:solidFill>
                  <a:schemeClr val="tx2"/>
                </a:solidFill>
                <a:cs typeface="+mn-cs"/>
              </a:defRPr>
            </a:lvl1pPr>
          </a:lstStyle>
          <a:p>
            <a:pPr lvl="0">
              <a:buNone/>
            </a:pPr>
            <a:r>
              <a:rPr lang="en-US"/>
              <a:t>Add tracker</a:t>
            </a:r>
          </a:p>
        </p:txBody>
      </p:sp>
      <p:sp>
        <p:nvSpPr>
          <p:cNvPr id="13" name="Footer Placeholder 1">
            <a:extLst>
              <a:ext uri="{FF2B5EF4-FFF2-40B4-BE49-F238E27FC236}">
                <a16:creationId xmlns:a16="http://schemas.microsoft.com/office/drawing/2014/main" id="{223A0481-B9EB-4CD9-A084-02E674E1B089}"/>
              </a:ext>
            </a:extLst>
          </p:cNvPr>
          <p:cNvSpPr>
            <a:spLocks noGrp="1"/>
          </p:cNvSpPr>
          <p:nvPr userDrawn="1"/>
        </p:nvSpPr>
        <p:spPr>
          <a:xfrm>
            <a:off x="554736" y="6685718"/>
            <a:ext cx="2883803" cy="92333"/>
          </a:xfrm>
          <a:prstGeom prst="rect">
            <a:avLst/>
          </a:prstGeom>
        </p:spPr>
        <p:style>
          <a:lnRef idx="0">
            <a:scrgbClr r="0" g="0" b="0"/>
          </a:lnRef>
          <a:fillRef idx="0">
            <a:scrgbClr r="0" g="0" b="0"/>
          </a:fillRef>
          <a:effectRef idx="0">
            <a:scrgbClr r="0" g="0" b="0"/>
          </a:effectRef>
          <a:fontRef idx="major"/>
        </p:style>
        <p:txBody>
          <a:bodyPr vert="horz" wrap="none" lIns="0" tIns="0" rIns="0" bIns="0" rtlCol="0" anchor="ctr">
            <a:spAutoFit/>
          </a:bodyPr>
          <a:lstStyle>
            <a:defPPr>
              <a:defRPr lang="en-US"/>
            </a:defPPr>
            <a:lvl1pPr marL="0" algn="l" defTabSz="914400" rtl="0" eaLnBrk="1" latinLnBrk="0" hangingPunct="1">
              <a:defRPr sz="900" kern="1200">
                <a:solidFill>
                  <a:schemeClr val="tx1">
                    <a:lumMod val="75000"/>
                    <a:lumOff val="25000"/>
                  </a:schemeClr>
                </a:solidFill>
                <a:latin typeface="+mj-lt"/>
                <a:ea typeface="+mj-ea"/>
                <a:cs typeface="+mj-cs"/>
              </a:defRPr>
            </a:lvl1pPr>
            <a:lvl2pPr marL="457200" algn="l" defTabSz="914400" rtl="0" eaLnBrk="1" latinLnBrk="0" hangingPunct="1">
              <a:defRPr sz="1800" kern="1200">
                <a:solidFill>
                  <a:schemeClr val="tx1"/>
                </a:solidFill>
                <a:latin typeface="+mj-lt"/>
                <a:ea typeface="+mj-ea"/>
                <a:cs typeface="+mj-cs"/>
              </a:defRPr>
            </a:lvl2pPr>
            <a:lvl3pPr marL="914400" algn="l" defTabSz="914400" rtl="0" eaLnBrk="1" latinLnBrk="0" hangingPunct="1">
              <a:defRPr sz="1800" kern="1200">
                <a:solidFill>
                  <a:schemeClr val="tx1"/>
                </a:solidFill>
                <a:latin typeface="+mj-lt"/>
                <a:ea typeface="+mj-ea"/>
                <a:cs typeface="+mj-cs"/>
              </a:defRPr>
            </a:lvl3pPr>
            <a:lvl4pPr marL="1371600" algn="l" defTabSz="914400" rtl="0" eaLnBrk="1" latinLnBrk="0" hangingPunct="1">
              <a:defRPr sz="1800" kern="1200">
                <a:solidFill>
                  <a:schemeClr val="tx1"/>
                </a:solidFill>
                <a:latin typeface="+mj-lt"/>
                <a:ea typeface="+mj-ea"/>
                <a:cs typeface="+mj-cs"/>
              </a:defRPr>
            </a:lvl4pPr>
            <a:lvl5pPr marL="1828800" algn="l" defTabSz="914400" rtl="0" eaLnBrk="1" latinLnBrk="0" hangingPunct="1">
              <a:defRPr sz="1800" kern="1200">
                <a:solidFill>
                  <a:schemeClr val="tx1"/>
                </a:solidFill>
                <a:latin typeface="+mj-lt"/>
                <a:ea typeface="+mj-ea"/>
                <a:cs typeface="+mj-cs"/>
              </a:defRPr>
            </a:lvl5pPr>
            <a:lvl6pPr marL="2286000" algn="l" defTabSz="914400" rtl="0" eaLnBrk="1" latinLnBrk="0" hangingPunct="1">
              <a:defRPr sz="1800" kern="1200">
                <a:solidFill>
                  <a:schemeClr val="tx1"/>
                </a:solidFill>
                <a:latin typeface="+mj-lt"/>
                <a:ea typeface="+mj-ea"/>
                <a:cs typeface="+mj-cs"/>
              </a:defRPr>
            </a:lvl6pPr>
            <a:lvl7pPr marL="2743200" algn="l" defTabSz="914400" rtl="0" eaLnBrk="1" latinLnBrk="0" hangingPunct="1">
              <a:defRPr sz="1800" kern="1200">
                <a:solidFill>
                  <a:schemeClr val="tx1"/>
                </a:solidFill>
                <a:latin typeface="+mj-lt"/>
                <a:ea typeface="+mj-ea"/>
                <a:cs typeface="+mj-cs"/>
              </a:defRPr>
            </a:lvl7pPr>
            <a:lvl8pPr marL="3200400" algn="l" defTabSz="914400" rtl="0" eaLnBrk="1" latinLnBrk="0" hangingPunct="1">
              <a:defRPr sz="1800" kern="1200">
                <a:solidFill>
                  <a:schemeClr val="tx1"/>
                </a:solidFill>
                <a:latin typeface="+mj-lt"/>
                <a:ea typeface="+mj-ea"/>
                <a:cs typeface="+mj-cs"/>
              </a:defRPr>
            </a:lvl8pPr>
            <a:lvl9pPr marL="3657600" algn="l" defTabSz="914400" rtl="0" eaLnBrk="1" latinLnBrk="0" hangingPunct="1">
              <a:defRPr sz="1800" kern="1200">
                <a:solidFill>
                  <a:schemeClr val="tx1"/>
                </a:solidFill>
                <a:latin typeface="+mj-lt"/>
                <a:ea typeface="+mj-ea"/>
                <a:cs typeface="+mj-cs"/>
              </a:defRPr>
            </a:lvl9pPr>
          </a:lstStyle>
          <a:p>
            <a:r>
              <a:rPr lang="en-US" sz="600">
                <a:solidFill>
                  <a:schemeClr val="tx2"/>
                </a:solidFill>
                <a:latin typeface="Arial" panose="020B0604020202020204" pitchFamily="34" charset="0"/>
                <a:cs typeface="Arial" panose="020B0604020202020204" pitchFamily="34" charset="0"/>
              </a:rPr>
              <a:t>© 2020 Cardinal Health. All Rights Reserved</a:t>
            </a:r>
            <a:r>
              <a:rPr lang="en-US" sz="600" b="1" spc="100">
                <a:solidFill>
                  <a:schemeClr val="tx2"/>
                </a:solidFill>
                <a:latin typeface="Arial" panose="020B0604020202020204" pitchFamily="34" charset="0"/>
                <a:cs typeface="Arial" panose="020B0604020202020204" pitchFamily="34" charset="0"/>
              </a:rPr>
              <a:t>.</a:t>
            </a:r>
            <a:r>
              <a:rPr lang="en-US" sz="600" b="1" spc="100" baseline="0">
                <a:solidFill>
                  <a:schemeClr val="tx2"/>
                </a:solidFill>
                <a:latin typeface="Arial" panose="020B0604020202020204" pitchFamily="34" charset="0"/>
                <a:cs typeface="Arial" panose="020B0604020202020204" pitchFamily="34" charset="0"/>
              </a:rPr>
              <a:t> FOR INTERNAL USE ONLY.</a:t>
            </a:r>
            <a:endParaRPr lang="en-US" sz="600" b="1" spc="100">
              <a:solidFill>
                <a:schemeClr val="tx2"/>
              </a:solidFill>
              <a:latin typeface="Arial" panose="020B0604020202020204" pitchFamily="34" charset="0"/>
              <a:cs typeface="Arial" panose="020B0604020202020204" pitchFamily="34" charset="0"/>
            </a:endParaRPr>
          </a:p>
        </p:txBody>
      </p:sp>
      <p:pic>
        <p:nvPicPr>
          <p:cNvPr id="14" name="Picture 342" descr="Image result for cardinal health logo">
            <a:extLst>
              <a:ext uri="{FF2B5EF4-FFF2-40B4-BE49-F238E27FC236}">
                <a16:creationId xmlns:a16="http://schemas.microsoft.com/office/drawing/2014/main" id="{A5393053-CEB7-4331-BC83-952F12A106E4}"/>
              </a:ext>
            </a:extLst>
          </p:cNvPr>
          <p:cNvPicPr>
            <a:picLocks noChangeAspect="1" noChangeArrowheads="1"/>
          </p:cNvPicPr>
          <p:nvPr userDrawn="1"/>
        </p:nvPicPr>
        <p:blipFill rotWithShape="1">
          <a:blip r:embed="rId12">
            <a:extLst>
              <a:ext uri="{BEBA8EAE-BF5A-486C-A8C5-ECC9F3942E4B}">
                <a14:imgProps xmlns:a14="http://schemas.microsoft.com/office/drawing/2010/main">
                  <a14:imgLayer r:embed="rId13">
                    <a14:imgEffect>
                      <a14:brightnessContrast bright="100000"/>
                    </a14:imgEffect>
                  </a14:imgLayer>
                </a14:imgProps>
              </a:ext>
              <a:ext uri="{28A0092B-C50C-407E-A947-70E740481C1C}">
                <a14:useLocalDpi xmlns:a14="http://schemas.microsoft.com/office/drawing/2010/main" val="0"/>
              </a:ext>
            </a:extLst>
          </a:blip>
          <a:srcRect l="2376" t="6881" r="5799" b="10360"/>
          <a:stretch/>
        </p:blipFill>
        <p:spPr bwMode="auto">
          <a:xfrm>
            <a:off x="9946296" y="6207077"/>
            <a:ext cx="1214848" cy="4225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380772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Contrast 1/3">
    <p:bg>
      <p:bgPr>
        <a:solidFill>
          <a:schemeClr val="tx1"/>
        </a:solidFill>
        <a:effectLst/>
      </p:bgPr>
    </p:bg>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D6AD2A36-39D2-411F-97A0-A924098965AA}"/>
              </a:ext>
            </a:extLst>
          </p:cNvPr>
          <p:cNvGraphicFramePr>
            <a:graphicFrameLocks noChangeAspect="1"/>
          </p:cNvGraphicFramePr>
          <p:nvPr userDrawn="1">
            <p:custDataLst>
              <p:tags r:id="rId1"/>
            </p:custDataLst>
            <p:extLst>
              <p:ext uri="{D42A27DB-BD31-4B8C-83A1-F6EECF244321}">
                <p14:modId xmlns:p14="http://schemas.microsoft.com/office/powerpoint/2010/main" val="124649173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0" imgW="413" imgH="416" progId="TCLayout.ActiveDocument.1">
                  <p:embed/>
                </p:oleObj>
              </mc:Choice>
              <mc:Fallback>
                <p:oleObj name="think-cell Slide" r:id="rId10" imgW="413" imgH="416" progId="TCLayout.ActiveDocument.1">
                  <p:embed/>
                  <p:pic>
                    <p:nvPicPr>
                      <p:cNvPr id="4" name="Object 3" hidden="1">
                        <a:extLst>
                          <a:ext uri="{FF2B5EF4-FFF2-40B4-BE49-F238E27FC236}">
                            <a16:creationId xmlns:a16="http://schemas.microsoft.com/office/drawing/2014/main" id="{D6AD2A36-39D2-411F-97A0-A924098965AA}"/>
                          </a:ext>
                        </a:extLst>
                      </p:cNvPr>
                      <p:cNvPicPr/>
                      <p:nvPr/>
                    </p:nvPicPr>
                    <p:blipFill>
                      <a:blip r:embed="rId11"/>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16FA1A46-CC63-4D80-904D-B75922926F0D}"/>
              </a:ext>
            </a:extLst>
          </p:cNvPr>
          <p:cNvSpPr/>
          <p:nvPr userDrawn="1">
            <p:custDataLst>
              <p:tags r:id="rId2"/>
            </p:custDataLst>
          </p:nvPr>
        </p:nvSpPr>
        <p:spPr>
          <a:xfrm>
            <a:off x="0" y="0"/>
            <a:ext cx="158750" cy="158750"/>
          </a:xfrm>
          <a:prstGeom prst="rect">
            <a:avLst/>
          </a:prstGeom>
          <a:solidFill>
            <a:schemeClr val="tx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spcBef>
                <a:spcPts val="300"/>
              </a:spcBef>
              <a:spcAft>
                <a:spcPts val="300"/>
              </a:spcAft>
            </a:pPr>
            <a:endParaRPr lang="en-US" sz="2500" b="1" i="0" baseline="0">
              <a:solidFill>
                <a:schemeClr val="bg1"/>
              </a:solidFill>
              <a:latin typeface="Arial" panose="020B0604020202020204" pitchFamily="34" charset="0"/>
              <a:ea typeface="+mj-ea"/>
              <a:cs typeface="+mj-cs"/>
              <a:sym typeface="Arial" panose="020B0604020202020204" pitchFamily="34" charset="0"/>
            </a:endParaRPr>
          </a:p>
        </p:txBody>
      </p:sp>
      <p:sp>
        <p:nvSpPr>
          <p:cNvPr id="6" name="RectangleDark">
            <a:extLst>
              <a:ext uri="{FF2B5EF4-FFF2-40B4-BE49-F238E27FC236}">
                <a16:creationId xmlns:a16="http://schemas.microsoft.com/office/drawing/2014/main" id="{3FA229FA-A3E6-464F-8FAE-54175450EBEB}"/>
              </a:ext>
            </a:extLst>
          </p:cNvPr>
          <p:cNvSpPr/>
          <p:nvPr userDrawn="1">
            <p:custDataLst>
              <p:tags r:id="rId3"/>
            </p:custDataLst>
          </p:nvPr>
        </p:nvSpPr>
        <p:spPr bwMode="ltGray">
          <a:xfrm>
            <a:off x="4364736" y="0"/>
            <a:ext cx="7827264" cy="6858000"/>
          </a:xfrm>
          <a:prstGeom prst="rect">
            <a:avLst/>
          </a:prstGeom>
          <a:solidFill>
            <a:schemeClr val="bg1"/>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a:solidFill>
                <a:schemeClr val="bg2"/>
              </a:solidFill>
              <a:latin typeface="Arial" panose="020B0604020202020204" pitchFamily="34" charset="0"/>
            </a:endParaRPr>
          </a:p>
        </p:txBody>
      </p:sp>
      <p:sp>
        <p:nvSpPr>
          <p:cNvPr id="17" name="Slide Number">
            <a:extLst>
              <a:ext uri="{FF2B5EF4-FFF2-40B4-BE49-F238E27FC236}">
                <a16:creationId xmlns:a16="http://schemas.microsoft.com/office/drawing/2014/main" id="{36B65DC7-979F-4AB7-9872-8CF5F2DCB753}"/>
              </a:ext>
            </a:extLst>
          </p:cNvPr>
          <p:cNvSpPr>
            <a:spLocks noChangeArrowheads="1"/>
          </p:cNvSpPr>
          <p:nvPr userDrawn="1">
            <p:custDataLst>
              <p:tags r:id="rId4"/>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tx1"/>
                </a:solidFill>
                <a:latin typeface="+mn-lt"/>
                <a:ea typeface="+mn-ea"/>
                <a:cs typeface="Arial" panose="020B0604020202020204" pitchFamily="34" charset="0"/>
              </a:rPr>
              <a:pPr algn="r" defTabSz="610744" fontAlgn="auto">
                <a:spcBef>
                  <a:spcPts val="0"/>
                </a:spcBef>
                <a:spcAft>
                  <a:spcPts val="0"/>
                </a:spcAft>
                <a:defRPr/>
              </a:pPr>
              <a:t>‹#›</a:t>
            </a:fld>
            <a:endParaRPr lang="en-US" sz="900">
              <a:solidFill>
                <a:schemeClr val="tx1"/>
              </a:solidFill>
              <a:latin typeface="+mn-lt"/>
              <a:ea typeface="+mn-ea"/>
              <a:cs typeface="Arial" panose="020B0604020202020204" pitchFamily="34" charset="0"/>
            </a:endParaRPr>
          </a:p>
        </p:txBody>
      </p:sp>
      <p:sp>
        <p:nvSpPr>
          <p:cNvPr id="20" name="2. Slide Title">
            <a:extLst>
              <a:ext uri="{FF2B5EF4-FFF2-40B4-BE49-F238E27FC236}">
                <a16:creationId xmlns:a16="http://schemas.microsoft.com/office/drawing/2014/main" id="{F2EA5A09-84EC-4368-8C76-0BEA141A4333}"/>
              </a:ext>
            </a:extLst>
          </p:cNvPr>
          <p:cNvSpPr>
            <a:spLocks noGrp="1"/>
          </p:cNvSpPr>
          <p:nvPr>
            <p:ph type="title"/>
            <p:custDataLst>
              <p:tags r:id="rId5"/>
            </p:custDataLst>
          </p:nvPr>
        </p:nvSpPr>
        <p:spPr>
          <a:xfrm>
            <a:off x="554736" y="2744369"/>
            <a:ext cx="3465576" cy="769441"/>
          </a:xfrm>
          <a:prstGeom prst="rect">
            <a:avLst/>
          </a:prstGeom>
        </p:spPr>
        <p:txBody>
          <a:bodyPr vert="horz" wrap="square" lIns="0" tIns="0" rIns="0" bIns="0" rtlCol="0" anchor="b" anchorCtr="0">
            <a:spAutoFit/>
          </a:bodyPr>
          <a:lstStyle>
            <a:lvl1pPr>
              <a:defRPr lang="en-US" dirty="0">
                <a:solidFill>
                  <a:schemeClr val="tx2"/>
                </a:solidFill>
              </a:defRPr>
            </a:lvl1pPr>
          </a:lstStyle>
          <a:p>
            <a:pPr lvl="0"/>
            <a:r>
              <a:rPr lang="en-US"/>
              <a:t>Click to edit Master title style</a:t>
            </a:r>
          </a:p>
        </p:txBody>
      </p:sp>
      <p:sp>
        <p:nvSpPr>
          <p:cNvPr id="21" name="3. Subtitle">
            <a:extLst>
              <a:ext uri="{FF2B5EF4-FFF2-40B4-BE49-F238E27FC236}">
                <a16:creationId xmlns:a16="http://schemas.microsoft.com/office/drawing/2014/main" id="{4BAE0A91-D3D3-4C9A-9F81-3C13D960A341}"/>
              </a:ext>
            </a:extLst>
          </p:cNvPr>
          <p:cNvSpPr>
            <a:spLocks noGrp="1"/>
          </p:cNvSpPr>
          <p:nvPr>
            <p:ph type="subTitle" idx="1"/>
            <p:custDataLst>
              <p:tags r:id="rId6"/>
            </p:custDataLst>
          </p:nvPr>
        </p:nvSpPr>
        <p:spPr>
          <a:xfrm>
            <a:off x="554735" y="3543894"/>
            <a:ext cx="3465575" cy="276999"/>
          </a:xfrm>
          <a:prstGeom prst="rect">
            <a:avLst/>
          </a:prstGeom>
        </p:spPr>
        <p:txBody>
          <a:bodyPr vert="horz" wrap="square" lIns="0" tIns="0" rIns="0" bIns="0" rtlCol="0">
            <a:noAutofit/>
          </a:bodyPr>
          <a:lstStyle>
            <a:lvl1pPr>
              <a:defRPr lang="en-US" sz="1800" b="0" dirty="0">
                <a:solidFill>
                  <a:schemeClr val="tx2"/>
                </a:solidFill>
              </a:defRPr>
            </a:lvl1pPr>
          </a:lstStyle>
          <a:p>
            <a:pPr lvl="0">
              <a:buNone/>
            </a:pPr>
            <a:r>
              <a:rPr lang="en-US"/>
              <a:t>Click to edit Master subtitle style</a:t>
            </a:r>
          </a:p>
        </p:txBody>
      </p:sp>
      <p:sp>
        <p:nvSpPr>
          <p:cNvPr id="15" name="5. Source" hidden="1">
            <a:extLst>
              <a:ext uri="{FF2B5EF4-FFF2-40B4-BE49-F238E27FC236}">
                <a16:creationId xmlns:a16="http://schemas.microsoft.com/office/drawing/2014/main" id="{6BA86AD8-0ECF-4EA8-B346-D8EA2716E80C}"/>
              </a:ext>
            </a:extLst>
          </p:cNvPr>
          <p:cNvSpPr txBox="1">
            <a:spLocks/>
          </p:cNvSpPr>
          <p:nvPr userDrawn="1">
            <p:custDataLst>
              <p:tags r:id="rId7"/>
            </p:custDataLst>
          </p:nvPr>
        </p:nvSpPr>
        <p:spPr>
          <a:xfrm>
            <a:off x="554735" y="6501669"/>
            <a:ext cx="3465575" cy="12311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b" anchorCtr="0">
            <a:noAutofit/>
          </a:bodyPr>
          <a:lstStyle>
            <a:defPPr>
              <a:defRPr lang="en-US"/>
            </a:defPPr>
            <a:lvl1pPr indent="0">
              <a:lnSpc>
                <a:spcPct val="100000"/>
              </a:lnSpc>
              <a:spcBef>
                <a:spcPts val="300"/>
              </a:spcBef>
              <a:spcAft>
                <a:spcPts val="300"/>
              </a:spcAft>
              <a:buFont typeface="Segoe UI" panose="020B0502040204020203" pitchFamily="34" charset="0"/>
              <a:buChar char="​"/>
              <a:defRPr sz="80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r>
              <a:rPr lang="en-US">
                <a:solidFill>
                  <a:schemeClr val="tx2"/>
                </a:solidFill>
              </a:rPr>
              <a:t>Source: …</a:t>
            </a:r>
          </a:p>
        </p:txBody>
      </p:sp>
      <p:sp>
        <p:nvSpPr>
          <p:cNvPr id="10" name="1. On-page tracker">
            <a:extLst>
              <a:ext uri="{FF2B5EF4-FFF2-40B4-BE49-F238E27FC236}">
                <a16:creationId xmlns:a16="http://schemas.microsoft.com/office/drawing/2014/main" id="{2635D98B-97DC-4A80-82A3-A8B3C701B736}"/>
              </a:ext>
            </a:extLst>
          </p:cNvPr>
          <p:cNvSpPr>
            <a:spLocks noGrp="1"/>
          </p:cNvSpPr>
          <p:nvPr>
            <p:ph type="body" sz="quarter" idx="10" hasCustomPrompt="1"/>
            <p:custDataLst>
              <p:tags r:id="rId8"/>
            </p:custDataLst>
          </p:nvPr>
        </p:nvSpPr>
        <p:spPr>
          <a:xfrm>
            <a:off x="554735" y="41597"/>
            <a:ext cx="3465575" cy="123111"/>
          </a:xfrm>
          <a:prstGeom prst="rect">
            <a:avLst/>
          </a:prstGeom>
          <a:ln w="6350">
            <a:noFill/>
            <a:miter lim="800000"/>
          </a:ln>
        </p:spPr>
        <p:txBody>
          <a:bodyPr vert="horz" wrap="square" lIns="0" tIns="0" rIns="0" bIns="0" rtlCol="0">
            <a:spAutoFit/>
          </a:bodyPr>
          <a:lstStyle>
            <a:lvl1pPr>
              <a:defRPr lang="en-US" sz="800" b="0" dirty="0">
                <a:solidFill>
                  <a:schemeClr val="tx2"/>
                </a:solidFill>
                <a:cs typeface="+mn-cs"/>
              </a:defRPr>
            </a:lvl1pPr>
          </a:lstStyle>
          <a:p>
            <a:pPr lvl="0">
              <a:buNone/>
            </a:pPr>
            <a:r>
              <a:rPr lang="en-US"/>
              <a:t>Add tracker</a:t>
            </a:r>
          </a:p>
        </p:txBody>
      </p:sp>
      <p:sp>
        <p:nvSpPr>
          <p:cNvPr id="13" name="Footer Placeholder 1">
            <a:extLst>
              <a:ext uri="{FF2B5EF4-FFF2-40B4-BE49-F238E27FC236}">
                <a16:creationId xmlns:a16="http://schemas.microsoft.com/office/drawing/2014/main" id="{5B44342A-3D1A-41A7-ADB9-9BBEEA7DB67F}"/>
              </a:ext>
            </a:extLst>
          </p:cNvPr>
          <p:cNvSpPr>
            <a:spLocks noGrp="1"/>
          </p:cNvSpPr>
          <p:nvPr userDrawn="1"/>
        </p:nvSpPr>
        <p:spPr>
          <a:xfrm>
            <a:off x="554736" y="6685718"/>
            <a:ext cx="2883803" cy="92333"/>
          </a:xfrm>
          <a:prstGeom prst="rect">
            <a:avLst/>
          </a:prstGeom>
        </p:spPr>
        <p:style>
          <a:lnRef idx="0">
            <a:scrgbClr r="0" g="0" b="0"/>
          </a:lnRef>
          <a:fillRef idx="0">
            <a:scrgbClr r="0" g="0" b="0"/>
          </a:fillRef>
          <a:effectRef idx="0">
            <a:scrgbClr r="0" g="0" b="0"/>
          </a:effectRef>
          <a:fontRef idx="major"/>
        </p:style>
        <p:txBody>
          <a:bodyPr vert="horz" wrap="none" lIns="0" tIns="0" rIns="0" bIns="0" rtlCol="0" anchor="ctr">
            <a:spAutoFit/>
          </a:bodyPr>
          <a:lstStyle>
            <a:defPPr>
              <a:defRPr lang="en-US"/>
            </a:defPPr>
            <a:lvl1pPr marL="0" algn="l" defTabSz="914400" rtl="0" eaLnBrk="1" latinLnBrk="0" hangingPunct="1">
              <a:defRPr sz="900" kern="1200">
                <a:solidFill>
                  <a:schemeClr val="tx1">
                    <a:lumMod val="75000"/>
                    <a:lumOff val="25000"/>
                  </a:schemeClr>
                </a:solidFill>
                <a:latin typeface="+mj-lt"/>
                <a:ea typeface="+mj-ea"/>
                <a:cs typeface="+mj-cs"/>
              </a:defRPr>
            </a:lvl1pPr>
            <a:lvl2pPr marL="457200" algn="l" defTabSz="914400" rtl="0" eaLnBrk="1" latinLnBrk="0" hangingPunct="1">
              <a:defRPr sz="1800" kern="1200">
                <a:solidFill>
                  <a:schemeClr val="tx1"/>
                </a:solidFill>
                <a:latin typeface="+mj-lt"/>
                <a:ea typeface="+mj-ea"/>
                <a:cs typeface="+mj-cs"/>
              </a:defRPr>
            </a:lvl2pPr>
            <a:lvl3pPr marL="914400" algn="l" defTabSz="914400" rtl="0" eaLnBrk="1" latinLnBrk="0" hangingPunct="1">
              <a:defRPr sz="1800" kern="1200">
                <a:solidFill>
                  <a:schemeClr val="tx1"/>
                </a:solidFill>
                <a:latin typeface="+mj-lt"/>
                <a:ea typeface="+mj-ea"/>
                <a:cs typeface="+mj-cs"/>
              </a:defRPr>
            </a:lvl3pPr>
            <a:lvl4pPr marL="1371600" algn="l" defTabSz="914400" rtl="0" eaLnBrk="1" latinLnBrk="0" hangingPunct="1">
              <a:defRPr sz="1800" kern="1200">
                <a:solidFill>
                  <a:schemeClr val="tx1"/>
                </a:solidFill>
                <a:latin typeface="+mj-lt"/>
                <a:ea typeface="+mj-ea"/>
                <a:cs typeface="+mj-cs"/>
              </a:defRPr>
            </a:lvl4pPr>
            <a:lvl5pPr marL="1828800" algn="l" defTabSz="914400" rtl="0" eaLnBrk="1" latinLnBrk="0" hangingPunct="1">
              <a:defRPr sz="1800" kern="1200">
                <a:solidFill>
                  <a:schemeClr val="tx1"/>
                </a:solidFill>
                <a:latin typeface="+mj-lt"/>
                <a:ea typeface="+mj-ea"/>
                <a:cs typeface="+mj-cs"/>
              </a:defRPr>
            </a:lvl5pPr>
            <a:lvl6pPr marL="2286000" algn="l" defTabSz="914400" rtl="0" eaLnBrk="1" latinLnBrk="0" hangingPunct="1">
              <a:defRPr sz="1800" kern="1200">
                <a:solidFill>
                  <a:schemeClr val="tx1"/>
                </a:solidFill>
                <a:latin typeface="+mj-lt"/>
                <a:ea typeface="+mj-ea"/>
                <a:cs typeface="+mj-cs"/>
              </a:defRPr>
            </a:lvl6pPr>
            <a:lvl7pPr marL="2743200" algn="l" defTabSz="914400" rtl="0" eaLnBrk="1" latinLnBrk="0" hangingPunct="1">
              <a:defRPr sz="1800" kern="1200">
                <a:solidFill>
                  <a:schemeClr val="tx1"/>
                </a:solidFill>
                <a:latin typeface="+mj-lt"/>
                <a:ea typeface="+mj-ea"/>
                <a:cs typeface="+mj-cs"/>
              </a:defRPr>
            </a:lvl7pPr>
            <a:lvl8pPr marL="3200400" algn="l" defTabSz="914400" rtl="0" eaLnBrk="1" latinLnBrk="0" hangingPunct="1">
              <a:defRPr sz="1800" kern="1200">
                <a:solidFill>
                  <a:schemeClr val="tx1"/>
                </a:solidFill>
                <a:latin typeface="+mj-lt"/>
                <a:ea typeface="+mj-ea"/>
                <a:cs typeface="+mj-cs"/>
              </a:defRPr>
            </a:lvl8pPr>
            <a:lvl9pPr marL="3657600" algn="l" defTabSz="914400" rtl="0" eaLnBrk="1" latinLnBrk="0" hangingPunct="1">
              <a:defRPr sz="1800" kern="1200">
                <a:solidFill>
                  <a:schemeClr val="tx1"/>
                </a:solidFill>
                <a:latin typeface="+mj-lt"/>
                <a:ea typeface="+mj-ea"/>
                <a:cs typeface="+mj-cs"/>
              </a:defRPr>
            </a:lvl9pPr>
          </a:lstStyle>
          <a:p>
            <a:r>
              <a:rPr lang="en-US" sz="600">
                <a:solidFill>
                  <a:schemeClr val="tx2"/>
                </a:solidFill>
                <a:latin typeface="Arial" panose="020B0604020202020204" pitchFamily="34" charset="0"/>
                <a:cs typeface="Arial" panose="020B0604020202020204" pitchFamily="34" charset="0"/>
              </a:rPr>
              <a:t>© 2020 Cardinal Health. All Rights Reserved</a:t>
            </a:r>
            <a:r>
              <a:rPr lang="en-US" sz="600" b="1" spc="100">
                <a:solidFill>
                  <a:schemeClr val="tx2"/>
                </a:solidFill>
                <a:latin typeface="Arial" panose="020B0604020202020204" pitchFamily="34" charset="0"/>
                <a:cs typeface="Arial" panose="020B0604020202020204" pitchFamily="34" charset="0"/>
              </a:rPr>
              <a:t>.</a:t>
            </a:r>
            <a:r>
              <a:rPr lang="en-US" sz="600" b="1" spc="100" baseline="0">
                <a:solidFill>
                  <a:schemeClr val="tx2"/>
                </a:solidFill>
                <a:latin typeface="Arial" panose="020B0604020202020204" pitchFamily="34" charset="0"/>
                <a:cs typeface="Arial" panose="020B0604020202020204" pitchFamily="34" charset="0"/>
              </a:rPr>
              <a:t> FOR INTERNAL USE ONLY.</a:t>
            </a:r>
            <a:endParaRPr lang="en-US" sz="600" b="1" spc="100">
              <a:solidFill>
                <a:schemeClr val="tx2"/>
              </a:solidFill>
              <a:latin typeface="Arial" panose="020B0604020202020204" pitchFamily="34" charset="0"/>
              <a:cs typeface="Arial" panose="020B0604020202020204" pitchFamily="34" charset="0"/>
            </a:endParaRPr>
          </a:p>
        </p:txBody>
      </p:sp>
      <p:pic>
        <p:nvPicPr>
          <p:cNvPr id="14" name="Picture 342" descr="Image result for cardinal health logo">
            <a:extLst>
              <a:ext uri="{FF2B5EF4-FFF2-40B4-BE49-F238E27FC236}">
                <a16:creationId xmlns:a16="http://schemas.microsoft.com/office/drawing/2014/main" id="{65416E44-9539-4DFD-BB78-BD743090BAD9}"/>
              </a:ext>
            </a:extLst>
          </p:cNvPr>
          <p:cNvPicPr>
            <a:picLocks noChangeAspect="1" noChangeArrowheads="1"/>
          </p:cNvPicPr>
          <p:nvPr userDrawn="1"/>
        </p:nvPicPr>
        <p:blipFill rotWithShape="1">
          <a:blip r:embed="rId12">
            <a:extLst>
              <a:ext uri="{BEBA8EAE-BF5A-486C-A8C5-ECC9F3942E4B}">
                <a14:imgProps xmlns:a14="http://schemas.microsoft.com/office/drawing/2010/main">
                  <a14:imgLayer r:embed="rId13">
                    <a14:imgEffect>
                      <a14:brightnessContrast bright="100000"/>
                    </a14:imgEffect>
                  </a14:imgLayer>
                </a14:imgProps>
              </a:ext>
              <a:ext uri="{28A0092B-C50C-407E-A947-70E740481C1C}">
                <a14:useLocalDpi xmlns:a14="http://schemas.microsoft.com/office/drawing/2010/main" val="0"/>
              </a:ext>
            </a:extLst>
          </a:blip>
          <a:srcRect l="2376" t="6881" r="5799" b="10360"/>
          <a:stretch/>
        </p:blipFill>
        <p:spPr bwMode="auto">
          <a:xfrm>
            <a:off x="9946296" y="6207077"/>
            <a:ext cx="1214848" cy="4225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878802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Contrast 1/2">
    <p:bg>
      <p:bgPr>
        <a:solidFill>
          <a:schemeClr val="tx1"/>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CF17EEF9-3DB9-4A02-BE2D-DE37DFD2B16E}"/>
              </a:ext>
            </a:extLst>
          </p:cNvPr>
          <p:cNvGraphicFramePr>
            <a:graphicFrameLocks noChangeAspect="1"/>
          </p:cNvGraphicFramePr>
          <p:nvPr userDrawn="1">
            <p:custDataLst>
              <p:tags r:id="rId1"/>
            </p:custDataLst>
            <p:extLst>
              <p:ext uri="{D42A27DB-BD31-4B8C-83A1-F6EECF244321}">
                <p14:modId xmlns:p14="http://schemas.microsoft.com/office/powerpoint/2010/main" val="378594353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0" imgW="592" imgH="591" progId="TCLayout.ActiveDocument.1">
                  <p:embed/>
                </p:oleObj>
              </mc:Choice>
              <mc:Fallback>
                <p:oleObj name="think-cell Slide" r:id="rId10" imgW="592" imgH="591" progId="TCLayout.ActiveDocument.1">
                  <p:embed/>
                  <p:pic>
                    <p:nvPicPr>
                      <p:cNvPr id="3" name="Object 2" hidden="1">
                        <a:extLst>
                          <a:ext uri="{FF2B5EF4-FFF2-40B4-BE49-F238E27FC236}">
                            <a16:creationId xmlns:a16="http://schemas.microsoft.com/office/drawing/2014/main" id="{CF17EEF9-3DB9-4A02-BE2D-DE37DFD2B16E}"/>
                          </a:ext>
                        </a:extLst>
                      </p:cNvPr>
                      <p:cNvPicPr/>
                      <p:nvPr/>
                    </p:nvPicPr>
                    <p:blipFill>
                      <a:blip r:embed="rId11"/>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8F6D83EC-F243-46BA-8827-531E63D39DA3}"/>
              </a:ext>
            </a:extLst>
          </p:cNvPr>
          <p:cNvSpPr/>
          <p:nvPr userDrawn="1">
            <p:custDataLst>
              <p:tags r:id="rId2"/>
            </p:custDataLst>
          </p:nvPr>
        </p:nvSpPr>
        <p:spPr>
          <a:xfrm>
            <a:off x="0" y="0"/>
            <a:ext cx="158750" cy="158750"/>
          </a:xfrm>
          <a:prstGeom prst="rect">
            <a:avLst/>
          </a:prstGeom>
          <a:solidFill>
            <a:schemeClr val="tx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spcBef>
                <a:spcPts val="300"/>
              </a:spcBef>
              <a:spcAft>
                <a:spcPts val="300"/>
              </a:spcAft>
            </a:pPr>
            <a:endParaRPr lang="en-US" sz="2500" b="1" i="0" baseline="0">
              <a:solidFill>
                <a:schemeClr val="bg1"/>
              </a:solidFill>
              <a:latin typeface="Arial" panose="020B0604020202020204" pitchFamily="34" charset="0"/>
              <a:ea typeface="+mj-ea"/>
              <a:cs typeface="+mj-cs"/>
              <a:sym typeface="Arial" panose="020B0604020202020204" pitchFamily="34" charset="0"/>
            </a:endParaRPr>
          </a:p>
        </p:txBody>
      </p:sp>
      <p:sp>
        <p:nvSpPr>
          <p:cNvPr id="7" name="RectangleDark">
            <a:extLst>
              <a:ext uri="{FF2B5EF4-FFF2-40B4-BE49-F238E27FC236}">
                <a16:creationId xmlns:a16="http://schemas.microsoft.com/office/drawing/2014/main" id="{2365F90A-9CD8-40EE-93CD-2729135A9569}"/>
              </a:ext>
            </a:extLst>
          </p:cNvPr>
          <p:cNvSpPr/>
          <p:nvPr userDrawn="1">
            <p:custDataLst>
              <p:tags r:id="rId3"/>
            </p:custDataLst>
          </p:nvPr>
        </p:nvSpPr>
        <p:spPr bwMode="ltGray">
          <a:xfrm>
            <a:off x="6092952" y="0"/>
            <a:ext cx="6099048" cy="6858000"/>
          </a:xfrm>
          <a:prstGeom prst="rect">
            <a:avLst/>
          </a:prstGeom>
          <a:solidFill>
            <a:schemeClr val="bg1"/>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a:solidFill>
                <a:srgbClr val="F0F0F0"/>
              </a:solidFill>
              <a:latin typeface="Arial" panose="020B0604020202020204" pitchFamily="34" charset="0"/>
            </a:endParaRPr>
          </a:p>
        </p:txBody>
      </p:sp>
      <p:sp>
        <p:nvSpPr>
          <p:cNvPr id="18" name="Slide Number">
            <a:extLst>
              <a:ext uri="{FF2B5EF4-FFF2-40B4-BE49-F238E27FC236}">
                <a16:creationId xmlns:a16="http://schemas.microsoft.com/office/drawing/2014/main" id="{D0E8D6D4-65CF-4E97-809E-C2399703986A}"/>
              </a:ext>
            </a:extLst>
          </p:cNvPr>
          <p:cNvSpPr>
            <a:spLocks noChangeArrowheads="1"/>
          </p:cNvSpPr>
          <p:nvPr userDrawn="1">
            <p:custDataLst>
              <p:tags r:id="rId4"/>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tx1"/>
                </a:solidFill>
                <a:latin typeface="+mn-lt"/>
                <a:ea typeface="+mn-ea"/>
                <a:cs typeface="Arial" panose="020B0604020202020204" pitchFamily="34" charset="0"/>
              </a:rPr>
              <a:pPr algn="r" defTabSz="610744" fontAlgn="auto">
                <a:spcBef>
                  <a:spcPts val="0"/>
                </a:spcBef>
                <a:spcAft>
                  <a:spcPts val="0"/>
                </a:spcAft>
                <a:defRPr/>
              </a:pPr>
              <a:t>‹#›</a:t>
            </a:fld>
            <a:endParaRPr lang="en-US" sz="900">
              <a:solidFill>
                <a:schemeClr val="tx1"/>
              </a:solidFill>
              <a:latin typeface="+mn-lt"/>
              <a:ea typeface="+mn-ea"/>
              <a:cs typeface="Arial" panose="020B0604020202020204" pitchFamily="34" charset="0"/>
            </a:endParaRPr>
          </a:p>
        </p:txBody>
      </p:sp>
      <p:sp>
        <p:nvSpPr>
          <p:cNvPr id="20" name="2. Slide Title">
            <a:extLst>
              <a:ext uri="{FF2B5EF4-FFF2-40B4-BE49-F238E27FC236}">
                <a16:creationId xmlns:a16="http://schemas.microsoft.com/office/drawing/2014/main" id="{80B9914A-DB55-4BC1-945B-6BCB69651471}"/>
              </a:ext>
            </a:extLst>
          </p:cNvPr>
          <p:cNvSpPr>
            <a:spLocks noGrp="1"/>
          </p:cNvSpPr>
          <p:nvPr>
            <p:ph type="title"/>
            <p:custDataLst>
              <p:tags r:id="rId5"/>
            </p:custDataLst>
          </p:nvPr>
        </p:nvSpPr>
        <p:spPr>
          <a:xfrm>
            <a:off x="554736" y="172212"/>
            <a:ext cx="5065776" cy="384721"/>
          </a:xfrm>
        </p:spPr>
        <p:txBody>
          <a:bodyPr vert="horz" wrap="square" lIns="0" tIns="0" rIns="0" bIns="0" rtlCol="0" anchor="t" anchorCtr="0">
            <a:spAutoFit/>
          </a:bodyPr>
          <a:lstStyle>
            <a:lvl1pPr>
              <a:defRPr lang="en-US" dirty="0">
                <a:solidFill>
                  <a:schemeClr val="tx2"/>
                </a:solidFill>
              </a:defRPr>
            </a:lvl1pPr>
          </a:lstStyle>
          <a:p>
            <a:pPr lvl="0"/>
            <a:r>
              <a:rPr lang="en-US"/>
              <a:t>Click to edit Master title style</a:t>
            </a:r>
          </a:p>
        </p:txBody>
      </p:sp>
      <p:sp>
        <p:nvSpPr>
          <p:cNvPr id="21" name="3. Subtitle">
            <a:extLst>
              <a:ext uri="{FF2B5EF4-FFF2-40B4-BE49-F238E27FC236}">
                <a16:creationId xmlns:a16="http://schemas.microsoft.com/office/drawing/2014/main" id="{DFAFB1F1-9351-4B71-8B28-70BD6B35E3B1}"/>
              </a:ext>
            </a:extLst>
          </p:cNvPr>
          <p:cNvSpPr>
            <a:spLocks noGrp="1"/>
          </p:cNvSpPr>
          <p:nvPr>
            <p:ph type="subTitle" idx="1"/>
            <p:custDataLst>
              <p:tags r:id="rId6"/>
            </p:custDataLst>
          </p:nvPr>
        </p:nvSpPr>
        <p:spPr>
          <a:xfrm>
            <a:off x="554736" y="596151"/>
            <a:ext cx="5065776" cy="276999"/>
          </a:xfrm>
          <a:prstGeom prst="rect">
            <a:avLst/>
          </a:prstGeom>
        </p:spPr>
        <p:txBody>
          <a:bodyPr vert="horz" wrap="square" lIns="0" tIns="0" rIns="0" bIns="0" rtlCol="0">
            <a:noAutofit/>
          </a:bodyPr>
          <a:lstStyle>
            <a:lvl1pPr>
              <a:defRPr lang="en-US" sz="1800" b="0" dirty="0">
                <a:solidFill>
                  <a:schemeClr val="tx2"/>
                </a:solidFill>
              </a:defRPr>
            </a:lvl1pPr>
          </a:lstStyle>
          <a:p>
            <a:pPr lvl="0">
              <a:buNone/>
            </a:pPr>
            <a:r>
              <a:rPr lang="en-US"/>
              <a:t>Click to edit Master subtitle style</a:t>
            </a:r>
          </a:p>
        </p:txBody>
      </p:sp>
      <p:sp>
        <p:nvSpPr>
          <p:cNvPr id="19" name="5. Source" hidden="1">
            <a:extLst>
              <a:ext uri="{FF2B5EF4-FFF2-40B4-BE49-F238E27FC236}">
                <a16:creationId xmlns:a16="http://schemas.microsoft.com/office/drawing/2014/main" id="{4F4B7457-0497-46CF-9E9B-69EB8E74CC15}"/>
              </a:ext>
            </a:extLst>
          </p:cNvPr>
          <p:cNvSpPr txBox="1">
            <a:spLocks/>
          </p:cNvSpPr>
          <p:nvPr userDrawn="1">
            <p:custDataLst>
              <p:tags r:id="rId7"/>
            </p:custDataLst>
          </p:nvPr>
        </p:nvSpPr>
        <p:spPr>
          <a:xfrm>
            <a:off x="554735" y="6501669"/>
            <a:ext cx="5065776" cy="12311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b" anchorCtr="0">
            <a:noAutofit/>
          </a:bodyPr>
          <a:lstStyle>
            <a:defPPr>
              <a:defRPr lang="en-US"/>
            </a:defPPr>
            <a:lvl1pPr indent="0">
              <a:lnSpc>
                <a:spcPct val="100000"/>
              </a:lnSpc>
              <a:spcBef>
                <a:spcPts val="300"/>
              </a:spcBef>
              <a:spcAft>
                <a:spcPts val="300"/>
              </a:spcAft>
              <a:buFont typeface="Segoe UI" panose="020B0502040204020203" pitchFamily="34" charset="0"/>
              <a:buChar char="​"/>
              <a:defRPr sz="80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r>
              <a:rPr lang="en-US">
                <a:solidFill>
                  <a:schemeClr val="tx2"/>
                </a:solidFill>
              </a:rPr>
              <a:t>Source: …</a:t>
            </a:r>
          </a:p>
        </p:txBody>
      </p:sp>
      <p:sp>
        <p:nvSpPr>
          <p:cNvPr id="10" name="1. On-page tracker">
            <a:extLst>
              <a:ext uri="{FF2B5EF4-FFF2-40B4-BE49-F238E27FC236}">
                <a16:creationId xmlns:a16="http://schemas.microsoft.com/office/drawing/2014/main" id="{A6404B0A-A2B8-4CC0-AACE-22B9A9D22DC4}"/>
              </a:ext>
            </a:extLst>
          </p:cNvPr>
          <p:cNvSpPr>
            <a:spLocks noGrp="1"/>
          </p:cNvSpPr>
          <p:nvPr>
            <p:ph type="body" sz="quarter" idx="10" hasCustomPrompt="1"/>
            <p:custDataLst>
              <p:tags r:id="rId8"/>
            </p:custDataLst>
          </p:nvPr>
        </p:nvSpPr>
        <p:spPr>
          <a:xfrm>
            <a:off x="554735" y="41597"/>
            <a:ext cx="3843338" cy="123111"/>
          </a:xfrm>
          <a:prstGeom prst="rect">
            <a:avLst/>
          </a:prstGeom>
          <a:ln w="6350">
            <a:noFill/>
            <a:miter lim="800000"/>
          </a:ln>
        </p:spPr>
        <p:txBody>
          <a:bodyPr vert="horz" wrap="square" lIns="0" tIns="0" rIns="0" bIns="0" rtlCol="0">
            <a:spAutoFit/>
          </a:bodyPr>
          <a:lstStyle>
            <a:lvl1pPr>
              <a:defRPr lang="en-US" sz="800" b="0" dirty="0">
                <a:solidFill>
                  <a:schemeClr val="tx2"/>
                </a:solidFill>
                <a:cs typeface="+mn-cs"/>
              </a:defRPr>
            </a:lvl1pPr>
          </a:lstStyle>
          <a:p>
            <a:pPr lvl="0">
              <a:buNone/>
            </a:pPr>
            <a:r>
              <a:rPr lang="en-US"/>
              <a:t>Add tracker</a:t>
            </a:r>
          </a:p>
        </p:txBody>
      </p:sp>
      <p:sp>
        <p:nvSpPr>
          <p:cNvPr id="13" name="Footer Placeholder 1">
            <a:extLst>
              <a:ext uri="{FF2B5EF4-FFF2-40B4-BE49-F238E27FC236}">
                <a16:creationId xmlns:a16="http://schemas.microsoft.com/office/drawing/2014/main" id="{8E6E0253-6E1B-4D26-AD7B-AEC563F777B0}"/>
              </a:ext>
            </a:extLst>
          </p:cNvPr>
          <p:cNvSpPr>
            <a:spLocks noGrp="1"/>
          </p:cNvSpPr>
          <p:nvPr userDrawn="1"/>
        </p:nvSpPr>
        <p:spPr>
          <a:xfrm>
            <a:off x="554736" y="6685718"/>
            <a:ext cx="2883803" cy="92333"/>
          </a:xfrm>
          <a:prstGeom prst="rect">
            <a:avLst/>
          </a:prstGeom>
        </p:spPr>
        <p:style>
          <a:lnRef idx="0">
            <a:scrgbClr r="0" g="0" b="0"/>
          </a:lnRef>
          <a:fillRef idx="0">
            <a:scrgbClr r="0" g="0" b="0"/>
          </a:fillRef>
          <a:effectRef idx="0">
            <a:scrgbClr r="0" g="0" b="0"/>
          </a:effectRef>
          <a:fontRef idx="major"/>
        </p:style>
        <p:txBody>
          <a:bodyPr vert="horz" wrap="none" lIns="0" tIns="0" rIns="0" bIns="0" rtlCol="0" anchor="ctr">
            <a:spAutoFit/>
          </a:bodyPr>
          <a:lstStyle>
            <a:defPPr>
              <a:defRPr lang="en-US"/>
            </a:defPPr>
            <a:lvl1pPr marL="0" algn="l" defTabSz="914400" rtl="0" eaLnBrk="1" latinLnBrk="0" hangingPunct="1">
              <a:defRPr sz="900" kern="1200">
                <a:solidFill>
                  <a:schemeClr val="tx1">
                    <a:lumMod val="75000"/>
                    <a:lumOff val="25000"/>
                  </a:schemeClr>
                </a:solidFill>
                <a:latin typeface="+mj-lt"/>
                <a:ea typeface="+mj-ea"/>
                <a:cs typeface="+mj-cs"/>
              </a:defRPr>
            </a:lvl1pPr>
            <a:lvl2pPr marL="457200" algn="l" defTabSz="914400" rtl="0" eaLnBrk="1" latinLnBrk="0" hangingPunct="1">
              <a:defRPr sz="1800" kern="1200">
                <a:solidFill>
                  <a:schemeClr val="tx1"/>
                </a:solidFill>
                <a:latin typeface="+mj-lt"/>
                <a:ea typeface="+mj-ea"/>
                <a:cs typeface="+mj-cs"/>
              </a:defRPr>
            </a:lvl2pPr>
            <a:lvl3pPr marL="914400" algn="l" defTabSz="914400" rtl="0" eaLnBrk="1" latinLnBrk="0" hangingPunct="1">
              <a:defRPr sz="1800" kern="1200">
                <a:solidFill>
                  <a:schemeClr val="tx1"/>
                </a:solidFill>
                <a:latin typeface="+mj-lt"/>
                <a:ea typeface="+mj-ea"/>
                <a:cs typeface="+mj-cs"/>
              </a:defRPr>
            </a:lvl3pPr>
            <a:lvl4pPr marL="1371600" algn="l" defTabSz="914400" rtl="0" eaLnBrk="1" latinLnBrk="0" hangingPunct="1">
              <a:defRPr sz="1800" kern="1200">
                <a:solidFill>
                  <a:schemeClr val="tx1"/>
                </a:solidFill>
                <a:latin typeface="+mj-lt"/>
                <a:ea typeface="+mj-ea"/>
                <a:cs typeface="+mj-cs"/>
              </a:defRPr>
            </a:lvl4pPr>
            <a:lvl5pPr marL="1828800" algn="l" defTabSz="914400" rtl="0" eaLnBrk="1" latinLnBrk="0" hangingPunct="1">
              <a:defRPr sz="1800" kern="1200">
                <a:solidFill>
                  <a:schemeClr val="tx1"/>
                </a:solidFill>
                <a:latin typeface="+mj-lt"/>
                <a:ea typeface="+mj-ea"/>
                <a:cs typeface="+mj-cs"/>
              </a:defRPr>
            </a:lvl5pPr>
            <a:lvl6pPr marL="2286000" algn="l" defTabSz="914400" rtl="0" eaLnBrk="1" latinLnBrk="0" hangingPunct="1">
              <a:defRPr sz="1800" kern="1200">
                <a:solidFill>
                  <a:schemeClr val="tx1"/>
                </a:solidFill>
                <a:latin typeface="+mj-lt"/>
                <a:ea typeface="+mj-ea"/>
                <a:cs typeface="+mj-cs"/>
              </a:defRPr>
            </a:lvl6pPr>
            <a:lvl7pPr marL="2743200" algn="l" defTabSz="914400" rtl="0" eaLnBrk="1" latinLnBrk="0" hangingPunct="1">
              <a:defRPr sz="1800" kern="1200">
                <a:solidFill>
                  <a:schemeClr val="tx1"/>
                </a:solidFill>
                <a:latin typeface="+mj-lt"/>
                <a:ea typeface="+mj-ea"/>
                <a:cs typeface="+mj-cs"/>
              </a:defRPr>
            </a:lvl7pPr>
            <a:lvl8pPr marL="3200400" algn="l" defTabSz="914400" rtl="0" eaLnBrk="1" latinLnBrk="0" hangingPunct="1">
              <a:defRPr sz="1800" kern="1200">
                <a:solidFill>
                  <a:schemeClr val="tx1"/>
                </a:solidFill>
                <a:latin typeface="+mj-lt"/>
                <a:ea typeface="+mj-ea"/>
                <a:cs typeface="+mj-cs"/>
              </a:defRPr>
            </a:lvl8pPr>
            <a:lvl9pPr marL="3657600" algn="l" defTabSz="914400" rtl="0" eaLnBrk="1" latinLnBrk="0" hangingPunct="1">
              <a:defRPr sz="1800" kern="1200">
                <a:solidFill>
                  <a:schemeClr val="tx1"/>
                </a:solidFill>
                <a:latin typeface="+mj-lt"/>
                <a:ea typeface="+mj-ea"/>
                <a:cs typeface="+mj-cs"/>
              </a:defRPr>
            </a:lvl9pPr>
          </a:lstStyle>
          <a:p>
            <a:r>
              <a:rPr lang="en-US" sz="600">
                <a:solidFill>
                  <a:schemeClr val="tx2"/>
                </a:solidFill>
                <a:latin typeface="Arial" panose="020B0604020202020204" pitchFamily="34" charset="0"/>
                <a:cs typeface="Arial" panose="020B0604020202020204" pitchFamily="34" charset="0"/>
              </a:rPr>
              <a:t>© 2020 Cardinal Health. All Rights Reserved</a:t>
            </a:r>
            <a:r>
              <a:rPr lang="en-US" sz="600" b="1" spc="100">
                <a:solidFill>
                  <a:schemeClr val="tx2"/>
                </a:solidFill>
                <a:latin typeface="Arial" panose="020B0604020202020204" pitchFamily="34" charset="0"/>
                <a:cs typeface="Arial" panose="020B0604020202020204" pitchFamily="34" charset="0"/>
              </a:rPr>
              <a:t>.</a:t>
            </a:r>
            <a:r>
              <a:rPr lang="en-US" sz="600" b="1" spc="100" baseline="0">
                <a:solidFill>
                  <a:schemeClr val="tx2"/>
                </a:solidFill>
                <a:latin typeface="Arial" panose="020B0604020202020204" pitchFamily="34" charset="0"/>
                <a:cs typeface="Arial" panose="020B0604020202020204" pitchFamily="34" charset="0"/>
              </a:rPr>
              <a:t> FOR INTERNAL USE ONLY.</a:t>
            </a:r>
            <a:endParaRPr lang="en-US" sz="600" b="1" spc="100">
              <a:solidFill>
                <a:schemeClr val="tx2"/>
              </a:solidFill>
              <a:latin typeface="Arial" panose="020B0604020202020204" pitchFamily="34" charset="0"/>
              <a:cs typeface="Arial" panose="020B0604020202020204" pitchFamily="34" charset="0"/>
            </a:endParaRPr>
          </a:p>
        </p:txBody>
      </p:sp>
      <p:pic>
        <p:nvPicPr>
          <p:cNvPr id="14" name="Picture 342" descr="Image result for cardinal health logo">
            <a:extLst>
              <a:ext uri="{FF2B5EF4-FFF2-40B4-BE49-F238E27FC236}">
                <a16:creationId xmlns:a16="http://schemas.microsoft.com/office/drawing/2014/main" id="{9CAC3C7E-577F-42E8-A107-D8E9438E34E8}"/>
              </a:ext>
            </a:extLst>
          </p:cNvPr>
          <p:cNvPicPr>
            <a:picLocks noChangeAspect="1" noChangeArrowheads="1"/>
          </p:cNvPicPr>
          <p:nvPr userDrawn="1"/>
        </p:nvPicPr>
        <p:blipFill rotWithShape="1">
          <a:blip r:embed="rId12">
            <a:extLst>
              <a:ext uri="{BEBA8EAE-BF5A-486C-A8C5-ECC9F3942E4B}">
                <a14:imgProps xmlns:a14="http://schemas.microsoft.com/office/drawing/2010/main">
                  <a14:imgLayer r:embed="rId13">
                    <a14:imgEffect>
                      <a14:brightnessContrast bright="100000"/>
                    </a14:imgEffect>
                  </a14:imgLayer>
                </a14:imgProps>
              </a:ext>
              <a:ext uri="{28A0092B-C50C-407E-A947-70E740481C1C}">
                <a14:useLocalDpi xmlns:a14="http://schemas.microsoft.com/office/drawing/2010/main" val="0"/>
              </a:ext>
            </a:extLst>
          </a:blip>
          <a:srcRect l="2376" t="6881" r="5799" b="10360"/>
          <a:stretch/>
        </p:blipFill>
        <p:spPr bwMode="auto">
          <a:xfrm>
            <a:off x="9946296" y="6207077"/>
            <a:ext cx="1214848" cy="4225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471934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Contrast 2/3">
    <p:bg>
      <p:bgPr>
        <a:solidFill>
          <a:schemeClr val="tx1"/>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FCB55F70-6D9A-415C-82BE-CBDB3A3541E6}"/>
              </a:ext>
            </a:extLst>
          </p:cNvPr>
          <p:cNvGraphicFramePr>
            <a:graphicFrameLocks noChangeAspect="1"/>
          </p:cNvGraphicFramePr>
          <p:nvPr userDrawn="1">
            <p:custDataLst>
              <p:tags r:id="rId1"/>
            </p:custDataLst>
            <p:extLst>
              <p:ext uri="{D42A27DB-BD31-4B8C-83A1-F6EECF244321}">
                <p14:modId xmlns:p14="http://schemas.microsoft.com/office/powerpoint/2010/main" val="310302040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0" imgW="413" imgH="416" progId="TCLayout.ActiveDocument.1">
                  <p:embed/>
                </p:oleObj>
              </mc:Choice>
              <mc:Fallback>
                <p:oleObj name="think-cell Slide" r:id="rId10" imgW="413" imgH="416" progId="TCLayout.ActiveDocument.1">
                  <p:embed/>
                  <p:pic>
                    <p:nvPicPr>
                      <p:cNvPr id="3" name="Object 2" hidden="1">
                        <a:extLst>
                          <a:ext uri="{FF2B5EF4-FFF2-40B4-BE49-F238E27FC236}">
                            <a16:creationId xmlns:a16="http://schemas.microsoft.com/office/drawing/2014/main" id="{FCB55F70-6D9A-415C-82BE-CBDB3A3541E6}"/>
                          </a:ext>
                        </a:extLst>
                      </p:cNvPr>
                      <p:cNvPicPr/>
                      <p:nvPr/>
                    </p:nvPicPr>
                    <p:blipFill>
                      <a:blip r:embed="rId11"/>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C7B8DBD3-5ABF-4E0A-9F2E-53C58888D156}"/>
              </a:ext>
            </a:extLst>
          </p:cNvPr>
          <p:cNvSpPr/>
          <p:nvPr userDrawn="1">
            <p:custDataLst>
              <p:tags r:id="rId2"/>
            </p:custDataLst>
          </p:nvPr>
        </p:nvSpPr>
        <p:spPr>
          <a:xfrm>
            <a:off x="0" y="0"/>
            <a:ext cx="158750" cy="158750"/>
          </a:xfrm>
          <a:prstGeom prst="rect">
            <a:avLst/>
          </a:prstGeom>
          <a:solidFill>
            <a:schemeClr val="tx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spcBef>
                <a:spcPts val="300"/>
              </a:spcBef>
              <a:spcAft>
                <a:spcPts val="300"/>
              </a:spcAft>
            </a:pPr>
            <a:endParaRPr lang="en-US" sz="2500" b="1" i="0" baseline="0">
              <a:solidFill>
                <a:schemeClr val="bg1"/>
              </a:solidFill>
              <a:latin typeface="Arial" panose="020B0604020202020204" pitchFamily="34" charset="0"/>
              <a:ea typeface="+mj-ea"/>
              <a:cs typeface="+mj-cs"/>
              <a:sym typeface="Arial" panose="020B0604020202020204" pitchFamily="34" charset="0"/>
            </a:endParaRPr>
          </a:p>
        </p:txBody>
      </p:sp>
      <p:sp>
        <p:nvSpPr>
          <p:cNvPr id="20" name="2. Slide Title">
            <a:extLst>
              <a:ext uri="{FF2B5EF4-FFF2-40B4-BE49-F238E27FC236}">
                <a16:creationId xmlns:a16="http://schemas.microsoft.com/office/drawing/2014/main" id="{E1D61C74-F3E2-42EF-998D-BEC7B3EBD0BC}"/>
              </a:ext>
            </a:extLst>
          </p:cNvPr>
          <p:cNvSpPr>
            <a:spLocks noGrp="1"/>
          </p:cNvSpPr>
          <p:nvPr>
            <p:ph type="title"/>
            <p:custDataLst>
              <p:tags r:id="rId3"/>
            </p:custDataLst>
          </p:nvPr>
        </p:nvSpPr>
        <p:spPr>
          <a:xfrm>
            <a:off x="554736" y="172212"/>
            <a:ext cx="6967728" cy="384721"/>
          </a:xfrm>
        </p:spPr>
        <p:txBody>
          <a:bodyPr vert="horz" wrap="square" lIns="0" tIns="0" rIns="0" bIns="0" rtlCol="0" anchor="t" anchorCtr="0">
            <a:spAutoFit/>
          </a:bodyPr>
          <a:lstStyle>
            <a:lvl1pPr>
              <a:defRPr lang="en-US" dirty="0">
                <a:solidFill>
                  <a:schemeClr val="tx2"/>
                </a:solidFill>
              </a:defRPr>
            </a:lvl1pPr>
          </a:lstStyle>
          <a:p>
            <a:pPr lvl="0"/>
            <a:r>
              <a:rPr lang="en-US"/>
              <a:t>Click to edit Master title style</a:t>
            </a:r>
          </a:p>
        </p:txBody>
      </p:sp>
      <p:sp>
        <p:nvSpPr>
          <p:cNvPr id="7" name="RectangleDark">
            <a:extLst>
              <a:ext uri="{FF2B5EF4-FFF2-40B4-BE49-F238E27FC236}">
                <a16:creationId xmlns:a16="http://schemas.microsoft.com/office/drawing/2014/main" id="{2365F90A-9CD8-40EE-93CD-2729135A9569}"/>
              </a:ext>
            </a:extLst>
          </p:cNvPr>
          <p:cNvSpPr/>
          <p:nvPr userDrawn="1">
            <p:custDataLst>
              <p:tags r:id="rId4"/>
            </p:custDataLst>
          </p:nvPr>
        </p:nvSpPr>
        <p:spPr bwMode="ltGray">
          <a:xfrm>
            <a:off x="7830312" y="0"/>
            <a:ext cx="4361688" cy="6858000"/>
          </a:xfrm>
          <a:prstGeom prst="rect">
            <a:avLst/>
          </a:prstGeom>
          <a:solidFill>
            <a:schemeClr val="bg1"/>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a:solidFill>
                <a:srgbClr val="F0F0F0"/>
              </a:solidFill>
              <a:latin typeface="Arial" panose="020B0604020202020204" pitchFamily="34" charset="0"/>
            </a:endParaRPr>
          </a:p>
        </p:txBody>
      </p:sp>
      <p:sp>
        <p:nvSpPr>
          <p:cNvPr id="17" name="Slide Number">
            <a:extLst>
              <a:ext uri="{FF2B5EF4-FFF2-40B4-BE49-F238E27FC236}">
                <a16:creationId xmlns:a16="http://schemas.microsoft.com/office/drawing/2014/main" id="{3B7A7C0C-AC02-4989-860B-73442D510162}"/>
              </a:ext>
            </a:extLst>
          </p:cNvPr>
          <p:cNvSpPr>
            <a:spLocks noChangeArrowheads="1"/>
          </p:cNvSpPr>
          <p:nvPr userDrawn="1">
            <p:custDataLst>
              <p:tags r:id="rId5"/>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tx1"/>
                </a:solidFill>
                <a:latin typeface="+mn-lt"/>
                <a:ea typeface="+mn-ea"/>
                <a:cs typeface="Arial" panose="020B0604020202020204" pitchFamily="34" charset="0"/>
              </a:rPr>
              <a:pPr algn="r" defTabSz="610744" fontAlgn="auto">
                <a:spcBef>
                  <a:spcPts val="0"/>
                </a:spcBef>
                <a:spcAft>
                  <a:spcPts val="0"/>
                </a:spcAft>
                <a:defRPr/>
              </a:pPr>
              <a:t>‹#›</a:t>
            </a:fld>
            <a:endParaRPr lang="en-US" sz="900">
              <a:solidFill>
                <a:schemeClr val="tx1"/>
              </a:solidFill>
              <a:latin typeface="+mn-lt"/>
              <a:ea typeface="+mn-ea"/>
              <a:cs typeface="Arial" panose="020B0604020202020204" pitchFamily="34" charset="0"/>
            </a:endParaRPr>
          </a:p>
        </p:txBody>
      </p:sp>
      <p:sp>
        <p:nvSpPr>
          <p:cNvPr id="21" name="3. Subtitle">
            <a:extLst>
              <a:ext uri="{FF2B5EF4-FFF2-40B4-BE49-F238E27FC236}">
                <a16:creationId xmlns:a16="http://schemas.microsoft.com/office/drawing/2014/main" id="{48CA3F7F-79C3-4776-BD80-2B6BECA0AF60}"/>
              </a:ext>
            </a:extLst>
          </p:cNvPr>
          <p:cNvSpPr>
            <a:spLocks noGrp="1"/>
          </p:cNvSpPr>
          <p:nvPr>
            <p:ph type="subTitle" idx="1"/>
            <p:custDataLst>
              <p:tags r:id="rId6"/>
            </p:custDataLst>
          </p:nvPr>
        </p:nvSpPr>
        <p:spPr>
          <a:xfrm>
            <a:off x="554736" y="596151"/>
            <a:ext cx="6967728" cy="276999"/>
          </a:xfrm>
          <a:prstGeom prst="rect">
            <a:avLst/>
          </a:prstGeom>
        </p:spPr>
        <p:txBody>
          <a:bodyPr vert="horz" wrap="square" lIns="0" tIns="0" rIns="0" bIns="0" rtlCol="0">
            <a:spAutoFit/>
          </a:bodyPr>
          <a:lstStyle>
            <a:lvl1pPr>
              <a:defRPr lang="en-US" sz="1800" b="0" dirty="0">
                <a:solidFill>
                  <a:schemeClr val="tx2"/>
                </a:solidFill>
              </a:defRPr>
            </a:lvl1pPr>
          </a:lstStyle>
          <a:p>
            <a:pPr lvl="0">
              <a:buNone/>
            </a:pPr>
            <a:r>
              <a:rPr lang="en-US"/>
              <a:t>Click to edit Master subtitle style</a:t>
            </a:r>
          </a:p>
        </p:txBody>
      </p:sp>
      <p:sp>
        <p:nvSpPr>
          <p:cNvPr id="18" name="5. Source" hidden="1">
            <a:extLst>
              <a:ext uri="{FF2B5EF4-FFF2-40B4-BE49-F238E27FC236}">
                <a16:creationId xmlns:a16="http://schemas.microsoft.com/office/drawing/2014/main" id="{143701BF-655B-4E75-9AF7-14445CDB19BD}"/>
              </a:ext>
            </a:extLst>
          </p:cNvPr>
          <p:cNvSpPr txBox="1"/>
          <p:nvPr userDrawn="1">
            <p:custDataLst>
              <p:tags r:id="rId7"/>
            </p:custDataLst>
          </p:nvPr>
        </p:nvSpPr>
        <p:spPr>
          <a:xfrm>
            <a:off x="554735" y="6501669"/>
            <a:ext cx="6967729" cy="12311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b" anchorCtr="0">
            <a:spAutoFit/>
          </a:bodyPr>
          <a:lstStyle>
            <a:defPPr>
              <a:defRPr lang="en-US"/>
            </a:defPPr>
            <a:lvl1pPr indent="0">
              <a:lnSpc>
                <a:spcPct val="100000"/>
              </a:lnSpc>
              <a:spcBef>
                <a:spcPts val="300"/>
              </a:spcBef>
              <a:spcAft>
                <a:spcPts val="300"/>
              </a:spcAft>
              <a:buFont typeface="Segoe UI" panose="020B0502040204020203" pitchFamily="34" charset="0"/>
              <a:buChar char="​"/>
              <a:defRPr sz="80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r>
              <a:rPr lang="en-US">
                <a:solidFill>
                  <a:schemeClr val="tx2"/>
                </a:solidFill>
              </a:rPr>
              <a:t>Source: …</a:t>
            </a:r>
          </a:p>
        </p:txBody>
      </p:sp>
      <p:sp>
        <p:nvSpPr>
          <p:cNvPr id="10" name="1. On-page tracker">
            <a:extLst>
              <a:ext uri="{FF2B5EF4-FFF2-40B4-BE49-F238E27FC236}">
                <a16:creationId xmlns:a16="http://schemas.microsoft.com/office/drawing/2014/main" id="{6F53EF37-F1B6-47E2-A119-A2386F59B295}"/>
              </a:ext>
            </a:extLst>
          </p:cNvPr>
          <p:cNvSpPr>
            <a:spLocks noGrp="1"/>
          </p:cNvSpPr>
          <p:nvPr>
            <p:ph type="body" sz="quarter" idx="10" hasCustomPrompt="1"/>
            <p:custDataLst>
              <p:tags r:id="rId8"/>
            </p:custDataLst>
          </p:nvPr>
        </p:nvSpPr>
        <p:spPr>
          <a:xfrm>
            <a:off x="554735" y="41597"/>
            <a:ext cx="3843338" cy="123111"/>
          </a:xfrm>
          <a:prstGeom prst="rect">
            <a:avLst/>
          </a:prstGeom>
          <a:ln w="6350">
            <a:noFill/>
            <a:miter lim="800000"/>
          </a:ln>
        </p:spPr>
        <p:txBody>
          <a:bodyPr vert="horz" wrap="square" lIns="0" tIns="0" rIns="0" bIns="0" rtlCol="0">
            <a:spAutoFit/>
          </a:bodyPr>
          <a:lstStyle>
            <a:lvl1pPr>
              <a:defRPr lang="en-US" sz="800" b="0" dirty="0">
                <a:solidFill>
                  <a:schemeClr val="tx2"/>
                </a:solidFill>
                <a:cs typeface="+mn-cs"/>
              </a:defRPr>
            </a:lvl1pPr>
          </a:lstStyle>
          <a:p>
            <a:pPr lvl="0">
              <a:buNone/>
            </a:pPr>
            <a:r>
              <a:rPr lang="en-US"/>
              <a:t>Add tracker</a:t>
            </a:r>
          </a:p>
        </p:txBody>
      </p:sp>
      <p:sp>
        <p:nvSpPr>
          <p:cNvPr id="13" name="Footer Placeholder 1">
            <a:extLst>
              <a:ext uri="{FF2B5EF4-FFF2-40B4-BE49-F238E27FC236}">
                <a16:creationId xmlns:a16="http://schemas.microsoft.com/office/drawing/2014/main" id="{7E4321D3-5C25-483B-8F90-E7F8438CA464}"/>
              </a:ext>
            </a:extLst>
          </p:cNvPr>
          <p:cNvSpPr>
            <a:spLocks noGrp="1"/>
          </p:cNvSpPr>
          <p:nvPr userDrawn="1"/>
        </p:nvSpPr>
        <p:spPr>
          <a:xfrm>
            <a:off x="554736" y="6685718"/>
            <a:ext cx="2883803" cy="92333"/>
          </a:xfrm>
          <a:prstGeom prst="rect">
            <a:avLst/>
          </a:prstGeom>
        </p:spPr>
        <p:style>
          <a:lnRef idx="0">
            <a:scrgbClr r="0" g="0" b="0"/>
          </a:lnRef>
          <a:fillRef idx="0">
            <a:scrgbClr r="0" g="0" b="0"/>
          </a:fillRef>
          <a:effectRef idx="0">
            <a:scrgbClr r="0" g="0" b="0"/>
          </a:effectRef>
          <a:fontRef idx="major"/>
        </p:style>
        <p:txBody>
          <a:bodyPr vert="horz" wrap="none" lIns="0" tIns="0" rIns="0" bIns="0" rtlCol="0" anchor="ctr">
            <a:spAutoFit/>
          </a:bodyPr>
          <a:lstStyle>
            <a:defPPr>
              <a:defRPr lang="en-US"/>
            </a:defPPr>
            <a:lvl1pPr marL="0" algn="l" defTabSz="914400" rtl="0" eaLnBrk="1" latinLnBrk="0" hangingPunct="1">
              <a:defRPr sz="900" kern="1200">
                <a:solidFill>
                  <a:schemeClr val="tx1">
                    <a:lumMod val="75000"/>
                    <a:lumOff val="25000"/>
                  </a:schemeClr>
                </a:solidFill>
                <a:latin typeface="+mj-lt"/>
                <a:ea typeface="+mj-ea"/>
                <a:cs typeface="+mj-cs"/>
              </a:defRPr>
            </a:lvl1pPr>
            <a:lvl2pPr marL="457200" algn="l" defTabSz="914400" rtl="0" eaLnBrk="1" latinLnBrk="0" hangingPunct="1">
              <a:defRPr sz="1800" kern="1200">
                <a:solidFill>
                  <a:schemeClr val="tx1"/>
                </a:solidFill>
                <a:latin typeface="+mj-lt"/>
                <a:ea typeface="+mj-ea"/>
                <a:cs typeface="+mj-cs"/>
              </a:defRPr>
            </a:lvl2pPr>
            <a:lvl3pPr marL="914400" algn="l" defTabSz="914400" rtl="0" eaLnBrk="1" latinLnBrk="0" hangingPunct="1">
              <a:defRPr sz="1800" kern="1200">
                <a:solidFill>
                  <a:schemeClr val="tx1"/>
                </a:solidFill>
                <a:latin typeface="+mj-lt"/>
                <a:ea typeface="+mj-ea"/>
                <a:cs typeface="+mj-cs"/>
              </a:defRPr>
            </a:lvl3pPr>
            <a:lvl4pPr marL="1371600" algn="l" defTabSz="914400" rtl="0" eaLnBrk="1" latinLnBrk="0" hangingPunct="1">
              <a:defRPr sz="1800" kern="1200">
                <a:solidFill>
                  <a:schemeClr val="tx1"/>
                </a:solidFill>
                <a:latin typeface="+mj-lt"/>
                <a:ea typeface="+mj-ea"/>
                <a:cs typeface="+mj-cs"/>
              </a:defRPr>
            </a:lvl4pPr>
            <a:lvl5pPr marL="1828800" algn="l" defTabSz="914400" rtl="0" eaLnBrk="1" latinLnBrk="0" hangingPunct="1">
              <a:defRPr sz="1800" kern="1200">
                <a:solidFill>
                  <a:schemeClr val="tx1"/>
                </a:solidFill>
                <a:latin typeface="+mj-lt"/>
                <a:ea typeface="+mj-ea"/>
                <a:cs typeface="+mj-cs"/>
              </a:defRPr>
            </a:lvl5pPr>
            <a:lvl6pPr marL="2286000" algn="l" defTabSz="914400" rtl="0" eaLnBrk="1" latinLnBrk="0" hangingPunct="1">
              <a:defRPr sz="1800" kern="1200">
                <a:solidFill>
                  <a:schemeClr val="tx1"/>
                </a:solidFill>
                <a:latin typeface="+mj-lt"/>
                <a:ea typeface="+mj-ea"/>
                <a:cs typeface="+mj-cs"/>
              </a:defRPr>
            </a:lvl6pPr>
            <a:lvl7pPr marL="2743200" algn="l" defTabSz="914400" rtl="0" eaLnBrk="1" latinLnBrk="0" hangingPunct="1">
              <a:defRPr sz="1800" kern="1200">
                <a:solidFill>
                  <a:schemeClr val="tx1"/>
                </a:solidFill>
                <a:latin typeface="+mj-lt"/>
                <a:ea typeface="+mj-ea"/>
                <a:cs typeface="+mj-cs"/>
              </a:defRPr>
            </a:lvl7pPr>
            <a:lvl8pPr marL="3200400" algn="l" defTabSz="914400" rtl="0" eaLnBrk="1" latinLnBrk="0" hangingPunct="1">
              <a:defRPr sz="1800" kern="1200">
                <a:solidFill>
                  <a:schemeClr val="tx1"/>
                </a:solidFill>
                <a:latin typeface="+mj-lt"/>
                <a:ea typeface="+mj-ea"/>
                <a:cs typeface="+mj-cs"/>
              </a:defRPr>
            </a:lvl8pPr>
            <a:lvl9pPr marL="3657600" algn="l" defTabSz="914400" rtl="0" eaLnBrk="1" latinLnBrk="0" hangingPunct="1">
              <a:defRPr sz="1800" kern="1200">
                <a:solidFill>
                  <a:schemeClr val="tx1"/>
                </a:solidFill>
                <a:latin typeface="+mj-lt"/>
                <a:ea typeface="+mj-ea"/>
                <a:cs typeface="+mj-cs"/>
              </a:defRPr>
            </a:lvl9pPr>
          </a:lstStyle>
          <a:p>
            <a:r>
              <a:rPr lang="en-US" sz="600">
                <a:solidFill>
                  <a:schemeClr val="tx2"/>
                </a:solidFill>
                <a:latin typeface="Arial" panose="020B0604020202020204" pitchFamily="34" charset="0"/>
                <a:cs typeface="Arial" panose="020B0604020202020204" pitchFamily="34" charset="0"/>
              </a:rPr>
              <a:t>© 2020 Cardinal Health. All Rights Reserved</a:t>
            </a:r>
            <a:r>
              <a:rPr lang="en-US" sz="600" b="1" spc="100">
                <a:solidFill>
                  <a:schemeClr val="tx2"/>
                </a:solidFill>
                <a:latin typeface="Arial" panose="020B0604020202020204" pitchFamily="34" charset="0"/>
                <a:cs typeface="Arial" panose="020B0604020202020204" pitchFamily="34" charset="0"/>
              </a:rPr>
              <a:t>.</a:t>
            </a:r>
            <a:r>
              <a:rPr lang="en-US" sz="600" b="1" spc="100" baseline="0">
                <a:solidFill>
                  <a:schemeClr val="tx2"/>
                </a:solidFill>
                <a:latin typeface="Arial" panose="020B0604020202020204" pitchFamily="34" charset="0"/>
                <a:cs typeface="Arial" panose="020B0604020202020204" pitchFamily="34" charset="0"/>
              </a:rPr>
              <a:t> FOR INTERNAL USE ONLY.</a:t>
            </a:r>
            <a:endParaRPr lang="en-US" sz="600" b="1" spc="100">
              <a:solidFill>
                <a:schemeClr val="tx2"/>
              </a:solidFill>
              <a:latin typeface="Arial" panose="020B0604020202020204" pitchFamily="34" charset="0"/>
              <a:cs typeface="Arial" panose="020B0604020202020204" pitchFamily="34" charset="0"/>
            </a:endParaRPr>
          </a:p>
        </p:txBody>
      </p:sp>
      <p:pic>
        <p:nvPicPr>
          <p:cNvPr id="14" name="Picture 342" descr="Image result for cardinal health logo">
            <a:extLst>
              <a:ext uri="{FF2B5EF4-FFF2-40B4-BE49-F238E27FC236}">
                <a16:creationId xmlns:a16="http://schemas.microsoft.com/office/drawing/2014/main" id="{CF52B2BD-B04C-4483-8A5D-CD27EC2ABECF}"/>
              </a:ext>
            </a:extLst>
          </p:cNvPr>
          <p:cNvPicPr>
            <a:picLocks noChangeAspect="1" noChangeArrowheads="1"/>
          </p:cNvPicPr>
          <p:nvPr userDrawn="1"/>
        </p:nvPicPr>
        <p:blipFill rotWithShape="1">
          <a:blip r:embed="rId12">
            <a:extLst>
              <a:ext uri="{BEBA8EAE-BF5A-486C-A8C5-ECC9F3942E4B}">
                <a14:imgProps xmlns:a14="http://schemas.microsoft.com/office/drawing/2010/main">
                  <a14:imgLayer r:embed="rId13">
                    <a14:imgEffect>
                      <a14:brightnessContrast bright="100000"/>
                    </a14:imgEffect>
                  </a14:imgLayer>
                </a14:imgProps>
              </a:ext>
              <a:ext uri="{28A0092B-C50C-407E-A947-70E740481C1C}">
                <a14:useLocalDpi xmlns:a14="http://schemas.microsoft.com/office/drawing/2010/main" val="0"/>
              </a:ext>
            </a:extLst>
          </a:blip>
          <a:srcRect l="2376" t="6881" r="5799" b="10360"/>
          <a:stretch/>
        </p:blipFill>
        <p:spPr bwMode="auto">
          <a:xfrm>
            <a:off x="9946296" y="6207077"/>
            <a:ext cx="1214848" cy="4225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950300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Contrast 3/4">
    <p:bg>
      <p:bgPr>
        <a:solidFill>
          <a:schemeClr val="tx1"/>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3B19533A-7C36-4239-BCB1-336E4EF4EA93}"/>
              </a:ext>
            </a:extLst>
          </p:cNvPr>
          <p:cNvGraphicFramePr>
            <a:graphicFrameLocks noChangeAspect="1"/>
          </p:cNvGraphicFramePr>
          <p:nvPr userDrawn="1">
            <p:custDataLst>
              <p:tags r:id="rId1"/>
            </p:custDataLst>
            <p:extLst>
              <p:ext uri="{D42A27DB-BD31-4B8C-83A1-F6EECF244321}">
                <p14:modId xmlns:p14="http://schemas.microsoft.com/office/powerpoint/2010/main" val="26155048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0" imgW="473" imgH="473" progId="TCLayout.ActiveDocument.1">
                  <p:embed/>
                </p:oleObj>
              </mc:Choice>
              <mc:Fallback>
                <p:oleObj name="think-cell Slide" r:id="rId10" imgW="473" imgH="473" progId="TCLayout.ActiveDocument.1">
                  <p:embed/>
                  <p:pic>
                    <p:nvPicPr>
                      <p:cNvPr id="3" name="Object 2" hidden="1">
                        <a:extLst>
                          <a:ext uri="{FF2B5EF4-FFF2-40B4-BE49-F238E27FC236}">
                            <a16:creationId xmlns:a16="http://schemas.microsoft.com/office/drawing/2014/main" id="{3B19533A-7C36-4239-BCB1-336E4EF4EA93}"/>
                          </a:ext>
                        </a:extLst>
                      </p:cNvPr>
                      <p:cNvPicPr/>
                      <p:nvPr/>
                    </p:nvPicPr>
                    <p:blipFill>
                      <a:blip r:embed="rId11"/>
                      <a:stretch>
                        <a:fillRect/>
                      </a:stretch>
                    </p:blipFill>
                    <p:spPr>
                      <a:xfrm>
                        <a:off x="1588" y="1588"/>
                        <a:ext cx="1588" cy="1588"/>
                      </a:xfrm>
                      <a:prstGeom prst="rect">
                        <a:avLst/>
                      </a:prstGeom>
                    </p:spPr>
                  </p:pic>
                </p:oleObj>
              </mc:Fallback>
            </mc:AlternateContent>
          </a:graphicData>
        </a:graphic>
      </p:graphicFrame>
      <p:sp>
        <p:nvSpPr>
          <p:cNvPr id="4" name="Rectangle 1" hidden="1">
            <a:extLst>
              <a:ext uri="{FF2B5EF4-FFF2-40B4-BE49-F238E27FC236}">
                <a16:creationId xmlns:a16="http://schemas.microsoft.com/office/drawing/2014/main" id="{F05418DB-2F6D-4E1E-889F-DE7C7630E9DF}"/>
              </a:ext>
            </a:extLst>
          </p:cNvPr>
          <p:cNvSpPr/>
          <p:nvPr userDrawn="1">
            <p:custDataLst>
              <p:tags r:id="rId2"/>
            </p:custDataLst>
          </p:nvPr>
        </p:nvSpPr>
        <p:spPr>
          <a:xfrm>
            <a:off x="0" y="0"/>
            <a:ext cx="158750" cy="158750"/>
          </a:xfrm>
          <a:prstGeom prst="rect">
            <a:avLst/>
          </a:prstGeom>
          <a:solidFill>
            <a:schemeClr val="tx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spcBef>
                <a:spcPts val="300"/>
              </a:spcBef>
              <a:spcAft>
                <a:spcPts val="300"/>
              </a:spcAft>
            </a:pPr>
            <a:endParaRPr lang="en-US" sz="2500" b="1" i="0" baseline="0">
              <a:solidFill>
                <a:schemeClr val="bg1"/>
              </a:solidFill>
              <a:latin typeface="Arial" panose="020B0604020202020204" pitchFamily="34" charset="0"/>
              <a:ea typeface="+mj-ea"/>
              <a:cs typeface="+mj-cs"/>
              <a:sym typeface="Arial" panose="020B0604020202020204" pitchFamily="34" charset="0"/>
            </a:endParaRPr>
          </a:p>
        </p:txBody>
      </p:sp>
      <p:sp>
        <p:nvSpPr>
          <p:cNvPr id="22" name="RectangleLight">
            <a:extLst>
              <a:ext uri="{FF2B5EF4-FFF2-40B4-BE49-F238E27FC236}">
                <a16:creationId xmlns:a16="http://schemas.microsoft.com/office/drawing/2014/main" id="{65BA59B8-E166-40EF-A08B-73C27149A153}"/>
              </a:ext>
            </a:extLst>
          </p:cNvPr>
          <p:cNvSpPr/>
          <p:nvPr userDrawn="1">
            <p:custDataLst>
              <p:tags r:id="rId3"/>
            </p:custDataLst>
          </p:nvPr>
        </p:nvSpPr>
        <p:spPr bwMode="ltGray">
          <a:xfrm>
            <a:off x="8781416" y="0"/>
            <a:ext cx="3410584" cy="6858000"/>
          </a:xfrm>
          <a:prstGeom prst="rect">
            <a:avLst/>
          </a:prstGeom>
          <a:solidFill>
            <a:schemeClr val="bg1"/>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0F0F0"/>
              </a:solidFill>
              <a:effectLst/>
              <a:uLnTx/>
              <a:uFillTx/>
              <a:latin typeface="Arial" panose="020B0604020202020204" pitchFamily="34" charset="0"/>
              <a:ea typeface="+mn-ea"/>
              <a:cs typeface="+mn-cs"/>
            </a:endParaRPr>
          </a:p>
        </p:txBody>
      </p:sp>
      <p:sp>
        <p:nvSpPr>
          <p:cNvPr id="18" name="Slide Number">
            <a:extLst>
              <a:ext uri="{FF2B5EF4-FFF2-40B4-BE49-F238E27FC236}">
                <a16:creationId xmlns:a16="http://schemas.microsoft.com/office/drawing/2014/main" id="{D0E8D6D4-65CF-4E97-809E-C2399703986A}"/>
              </a:ext>
            </a:extLst>
          </p:cNvPr>
          <p:cNvSpPr>
            <a:spLocks noChangeArrowheads="1"/>
          </p:cNvSpPr>
          <p:nvPr userDrawn="1">
            <p:custDataLst>
              <p:tags r:id="rId4"/>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marL="0" marR="0" lvl="0" indent="0" algn="r" defTabSz="610744" rtl="0" eaLnBrk="1" fontAlgn="auto" latinLnBrk="0" hangingPunct="1">
              <a:lnSpc>
                <a:spcPct val="100000"/>
              </a:lnSpc>
              <a:spcBef>
                <a:spcPts val="0"/>
              </a:spcBef>
              <a:spcAft>
                <a:spcPts val="0"/>
              </a:spcAft>
              <a:buClrTx/>
              <a:buSzTx/>
              <a:buFontTx/>
              <a:buNone/>
              <a:tabLst/>
              <a:defRPr/>
            </a:pPr>
            <a:fld id="{4ABDCABE-3F10-B64C-92F1-862014417034}" type="slidenum">
              <a:rPr kumimoji="0" lang="en-US" sz="900" b="0" i="0" u="none" strike="noStrike" kern="1200" cap="none" spc="0" normalizeH="0" baseline="0" noProof="0" smtClean="0">
                <a:ln>
                  <a:noFill/>
                </a:ln>
                <a:solidFill>
                  <a:srgbClr val="FFFFFF"/>
                </a:solidFill>
                <a:effectLst/>
                <a:uLnTx/>
                <a:uFillTx/>
                <a:latin typeface="Arial"/>
                <a:ea typeface="+mn-ea"/>
                <a:cs typeface="Arial" panose="020B0604020202020204" pitchFamily="34" charset="0"/>
              </a:rPr>
              <a:pPr marL="0" marR="0" lvl="0" indent="0" algn="r" defTabSz="610744"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a:ln>
                <a:noFill/>
              </a:ln>
              <a:solidFill>
                <a:srgbClr val="FFFFFF"/>
              </a:solidFill>
              <a:effectLst/>
              <a:uLnTx/>
              <a:uFillTx/>
              <a:latin typeface="Arial"/>
              <a:ea typeface="+mn-ea"/>
              <a:cs typeface="Arial" panose="020B0604020202020204" pitchFamily="34" charset="0"/>
            </a:endParaRPr>
          </a:p>
        </p:txBody>
      </p:sp>
      <p:sp>
        <p:nvSpPr>
          <p:cNvPr id="20" name="2. Slide Title">
            <a:extLst>
              <a:ext uri="{FF2B5EF4-FFF2-40B4-BE49-F238E27FC236}">
                <a16:creationId xmlns:a16="http://schemas.microsoft.com/office/drawing/2014/main" id="{80B9914A-DB55-4BC1-945B-6BCB69651471}"/>
              </a:ext>
            </a:extLst>
          </p:cNvPr>
          <p:cNvSpPr>
            <a:spLocks noGrp="1"/>
          </p:cNvSpPr>
          <p:nvPr>
            <p:ph type="title"/>
            <p:custDataLst>
              <p:tags r:id="rId5"/>
            </p:custDataLst>
          </p:nvPr>
        </p:nvSpPr>
        <p:spPr>
          <a:xfrm>
            <a:off x="554736" y="172212"/>
            <a:ext cx="7918704" cy="384721"/>
          </a:xfrm>
        </p:spPr>
        <p:txBody>
          <a:bodyPr vert="horz" wrap="square" lIns="0" tIns="0" rIns="0" bIns="0" rtlCol="0" anchor="t" anchorCtr="0">
            <a:spAutoFit/>
          </a:bodyPr>
          <a:lstStyle>
            <a:lvl1pPr>
              <a:defRPr lang="en-US" dirty="0">
                <a:solidFill>
                  <a:schemeClr val="tx2"/>
                </a:solidFill>
              </a:defRPr>
            </a:lvl1pPr>
          </a:lstStyle>
          <a:p>
            <a:pPr lvl="0"/>
            <a:r>
              <a:rPr lang="en-US"/>
              <a:t>Click to edit Master title style</a:t>
            </a:r>
          </a:p>
        </p:txBody>
      </p:sp>
      <p:sp>
        <p:nvSpPr>
          <p:cNvPr id="21" name="3. Subtitle">
            <a:extLst>
              <a:ext uri="{FF2B5EF4-FFF2-40B4-BE49-F238E27FC236}">
                <a16:creationId xmlns:a16="http://schemas.microsoft.com/office/drawing/2014/main" id="{DFAFB1F1-9351-4B71-8B28-70BD6B35E3B1}"/>
              </a:ext>
            </a:extLst>
          </p:cNvPr>
          <p:cNvSpPr>
            <a:spLocks noGrp="1"/>
          </p:cNvSpPr>
          <p:nvPr>
            <p:ph type="subTitle" idx="1"/>
            <p:custDataLst>
              <p:tags r:id="rId6"/>
            </p:custDataLst>
          </p:nvPr>
        </p:nvSpPr>
        <p:spPr>
          <a:xfrm>
            <a:off x="554736" y="596151"/>
            <a:ext cx="7918704" cy="276999"/>
          </a:xfrm>
          <a:prstGeom prst="rect">
            <a:avLst/>
          </a:prstGeom>
        </p:spPr>
        <p:txBody>
          <a:bodyPr vert="horz" wrap="square" lIns="0" tIns="0" rIns="0" bIns="0" rtlCol="0">
            <a:spAutoFit/>
          </a:bodyPr>
          <a:lstStyle>
            <a:lvl1pPr>
              <a:defRPr lang="en-US" sz="1800" b="0" dirty="0">
                <a:solidFill>
                  <a:schemeClr val="tx2"/>
                </a:solidFill>
              </a:defRPr>
            </a:lvl1pPr>
          </a:lstStyle>
          <a:p>
            <a:pPr lvl="0">
              <a:buNone/>
            </a:pPr>
            <a:r>
              <a:rPr lang="en-US"/>
              <a:t>Click to edit Master subtitle style</a:t>
            </a:r>
          </a:p>
        </p:txBody>
      </p:sp>
      <p:sp>
        <p:nvSpPr>
          <p:cNvPr id="19" name="5. Source" hidden="1">
            <a:extLst>
              <a:ext uri="{FF2B5EF4-FFF2-40B4-BE49-F238E27FC236}">
                <a16:creationId xmlns:a16="http://schemas.microsoft.com/office/drawing/2014/main" id="{4F4B7457-0497-46CF-9E9B-69EB8E74CC15}"/>
              </a:ext>
            </a:extLst>
          </p:cNvPr>
          <p:cNvSpPr txBox="1"/>
          <p:nvPr userDrawn="1">
            <p:custDataLst>
              <p:tags r:id="rId7"/>
            </p:custDataLst>
          </p:nvPr>
        </p:nvSpPr>
        <p:spPr>
          <a:xfrm>
            <a:off x="554735" y="6501669"/>
            <a:ext cx="7277861" cy="12311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b" anchorCtr="0">
            <a:spAutoFit/>
          </a:bodyPr>
          <a:lstStyle>
            <a:defPPr>
              <a:defRPr lang="en-US"/>
            </a:defPPr>
            <a:lvl1pPr indent="0">
              <a:lnSpc>
                <a:spcPct val="100000"/>
              </a:lnSpc>
              <a:spcBef>
                <a:spcPts val="300"/>
              </a:spcBef>
              <a:spcAft>
                <a:spcPts val="300"/>
              </a:spcAft>
              <a:buFont typeface="Segoe UI" panose="020B0502040204020203" pitchFamily="34" charset="0"/>
              <a:buChar char="​"/>
              <a:defRPr sz="80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r>
              <a:rPr lang="en-US" noProof="0">
                <a:solidFill>
                  <a:schemeClr val="tx2"/>
                </a:solidFill>
              </a:rPr>
              <a:t>Source: …</a:t>
            </a:r>
          </a:p>
        </p:txBody>
      </p:sp>
      <p:sp>
        <p:nvSpPr>
          <p:cNvPr id="10" name="1. On-page tracker">
            <a:extLst>
              <a:ext uri="{FF2B5EF4-FFF2-40B4-BE49-F238E27FC236}">
                <a16:creationId xmlns:a16="http://schemas.microsoft.com/office/drawing/2014/main" id="{9768EECA-1A03-46B2-B9BB-3C455A3710A4}"/>
              </a:ext>
            </a:extLst>
          </p:cNvPr>
          <p:cNvSpPr>
            <a:spLocks noGrp="1"/>
          </p:cNvSpPr>
          <p:nvPr>
            <p:ph type="body" sz="quarter" idx="10" hasCustomPrompt="1"/>
            <p:custDataLst>
              <p:tags r:id="rId8"/>
            </p:custDataLst>
          </p:nvPr>
        </p:nvSpPr>
        <p:spPr>
          <a:xfrm>
            <a:off x="554735" y="41597"/>
            <a:ext cx="3843338" cy="123111"/>
          </a:xfrm>
          <a:prstGeom prst="rect">
            <a:avLst/>
          </a:prstGeom>
          <a:ln w="6350">
            <a:noFill/>
            <a:miter lim="800000"/>
          </a:ln>
        </p:spPr>
        <p:txBody>
          <a:bodyPr vert="horz" wrap="square" lIns="0" tIns="0" rIns="0" bIns="0" rtlCol="0">
            <a:spAutoFit/>
          </a:bodyPr>
          <a:lstStyle>
            <a:lvl1pPr>
              <a:defRPr lang="en-US" sz="800" b="0" dirty="0">
                <a:solidFill>
                  <a:schemeClr val="tx2"/>
                </a:solidFill>
                <a:cs typeface="+mn-cs"/>
              </a:defRPr>
            </a:lvl1pPr>
          </a:lstStyle>
          <a:p>
            <a:pPr lvl="0">
              <a:buNone/>
            </a:pPr>
            <a:r>
              <a:rPr lang="en-US"/>
              <a:t>Add tracker</a:t>
            </a:r>
          </a:p>
        </p:txBody>
      </p:sp>
      <p:sp>
        <p:nvSpPr>
          <p:cNvPr id="14" name="Footer Placeholder 1">
            <a:extLst>
              <a:ext uri="{FF2B5EF4-FFF2-40B4-BE49-F238E27FC236}">
                <a16:creationId xmlns:a16="http://schemas.microsoft.com/office/drawing/2014/main" id="{9B6B3ACE-C2CD-4D8F-8657-51167514DDE9}"/>
              </a:ext>
            </a:extLst>
          </p:cNvPr>
          <p:cNvSpPr>
            <a:spLocks noGrp="1"/>
          </p:cNvSpPr>
          <p:nvPr userDrawn="1"/>
        </p:nvSpPr>
        <p:spPr>
          <a:xfrm>
            <a:off x="554736" y="6685718"/>
            <a:ext cx="2883803" cy="92333"/>
          </a:xfrm>
          <a:prstGeom prst="rect">
            <a:avLst/>
          </a:prstGeom>
        </p:spPr>
        <p:style>
          <a:lnRef idx="0">
            <a:scrgbClr r="0" g="0" b="0"/>
          </a:lnRef>
          <a:fillRef idx="0">
            <a:scrgbClr r="0" g="0" b="0"/>
          </a:fillRef>
          <a:effectRef idx="0">
            <a:scrgbClr r="0" g="0" b="0"/>
          </a:effectRef>
          <a:fontRef idx="major"/>
        </p:style>
        <p:txBody>
          <a:bodyPr vert="horz" wrap="none" lIns="0" tIns="0" rIns="0" bIns="0" rtlCol="0" anchor="ctr">
            <a:spAutoFit/>
          </a:bodyPr>
          <a:lstStyle>
            <a:defPPr>
              <a:defRPr lang="en-US"/>
            </a:defPPr>
            <a:lvl1pPr marL="0" algn="l" defTabSz="914400" rtl="0" eaLnBrk="1" latinLnBrk="0" hangingPunct="1">
              <a:defRPr sz="900" kern="1200">
                <a:solidFill>
                  <a:schemeClr val="tx1">
                    <a:lumMod val="75000"/>
                    <a:lumOff val="25000"/>
                  </a:schemeClr>
                </a:solidFill>
                <a:latin typeface="+mj-lt"/>
                <a:ea typeface="+mj-ea"/>
                <a:cs typeface="+mj-cs"/>
              </a:defRPr>
            </a:lvl1pPr>
            <a:lvl2pPr marL="457200" algn="l" defTabSz="914400" rtl="0" eaLnBrk="1" latinLnBrk="0" hangingPunct="1">
              <a:defRPr sz="1800" kern="1200">
                <a:solidFill>
                  <a:schemeClr val="tx1"/>
                </a:solidFill>
                <a:latin typeface="+mj-lt"/>
                <a:ea typeface="+mj-ea"/>
                <a:cs typeface="+mj-cs"/>
              </a:defRPr>
            </a:lvl2pPr>
            <a:lvl3pPr marL="914400" algn="l" defTabSz="914400" rtl="0" eaLnBrk="1" latinLnBrk="0" hangingPunct="1">
              <a:defRPr sz="1800" kern="1200">
                <a:solidFill>
                  <a:schemeClr val="tx1"/>
                </a:solidFill>
                <a:latin typeface="+mj-lt"/>
                <a:ea typeface="+mj-ea"/>
                <a:cs typeface="+mj-cs"/>
              </a:defRPr>
            </a:lvl3pPr>
            <a:lvl4pPr marL="1371600" algn="l" defTabSz="914400" rtl="0" eaLnBrk="1" latinLnBrk="0" hangingPunct="1">
              <a:defRPr sz="1800" kern="1200">
                <a:solidFill>
                  <a:schemeClr val="tx1"/>
                </a:solidFill>
                <a:latin typeface="+mj-lt"/>
                <a:ea typeface="+mj-ea"/>
                <a:cs typeface="+mj-cs"/>
              </a:defRPr>
            </a:lvl4pPr>
            <a:lvl5pPr marL="1828800" algn="l" defTabSz="914400" rtl="0" eaLnBrk="1" latinLnBrk="0" hangingPunct="1">
              <a:defRPr sz="1800" kern="1200">
                <a:solidFill>
                  <a:schemeClr val="tx1"/>
                </a:solidFill>
                <a:latin typeface="+mj-lt"/>
                <a:ea typeface="+mj-ea"/>
                <a:cs typeface="+mj-cs"/>
              </a:defRPr>
            </a:lvl5pPr>
            <a:lvl6pPr marL="2286000" algn="l" defTabSz="914400" rtl="0" eaLnBrk="1" latinLnBrk="0" hangingPunct="1">
              <a:defRPr sz="1800" kern="1200">
                <a:solidFill>
                  <a:schemeClr val="tx1"/>
                </a:solidFill>
                <a:latin typeface="+mj-lt"/>
                <a:ea typeface="+mj-ea"/>
                <a:cs typeface="+mj-cs"/>
              </a:defRPr>
            </a:lvl6pPr>
            <a:lvl7pPr marL="2743200" algn="l" defTabSz="914400" rtl="0" eaLnBrk="1" latinLnBrk="0" hangingPunct="1">
              <a:defRPr sz="1800" kern="1200">
                <a:solidFill>
                  <a:schemeClr val="tx1"/>
                </a:solidFill>
                <a:latin typeface="+mj-lt"/>
                <a:ea typeface="+mj-ea"/>
                <a:cs typeface="+mj-cs"/>
              </a:defRPr>
            </a:lvl7pPr>
            <a:lvl8pPr marL="3200400" algn="l" defTabSz="914400" rtl="0" eaLnBrk="1" latinLnBrk="0" hangingPunct="1">
              <a:defRPr sz="1800" kern="1200">
                <a:solidFill>
                  <a:schemeClr val="tx1"/>
                </a:solidFill>
                <a:latin typeface="+mj-lt"/>
                <a:ea typeface="+mj-ea"/>
                <a:cs typeface="+mj-cs"/>
              </a:defRPr>
            </a:lvl8pPr>
            <a:lvl9pPr marL="3657600" algn="l" defTabSz="914400" rtl="0" eaLnBrk="1" latinLnBrk="0" hangingPunct="1">
              <a:defRPr sz="1800" kern="1200">
                <a:solidFill>
                  <a:schemeClr val="tx1"/>
                </a:solidFill>
                <a:latin typeface="+mj-lt"/>
                <a:ea typeface="+mj-ea"/>
                <a:cs typeface="+mj-cs"/>
              </a:defRPr>
            </a:lvl9pPr>
          </a:lstStyle>
          <a:p>
            <a:r>
              <a:rPr lang="en-US" sz="600">
                <a:solidFill>
                  <a:schemeClr val="tx2"/>
                </a:solidFill>
                <a:latin typeface="Arial" panose="020B0604020202020204" pitchFamily="34" charset="0"/>
                <a:cs typeface="Arial" panose="020B0604020202020204" pitchFamily="34" charset="0"/>
              </a:rPr>
              <a:t>© 2020 Cardinal Health. All Rights Reserved</a:t>
            </a:r>
            <a:r>
              <a:rPr lang="en-US" sz="600" b="1" spc="100">
                <a:solidFill>
                  <a:schemeClr val="tx2"/>
                </a:solidFill>
                <a:latin typeface="Arial" panose="020B0604020202020204" pitchFamily="34" charset="0"/>
                <a:cs typeface="Arial" panose="020B0604020202020204" pitchFamily="34" charset="0"/>
              </a:rPr>
              <a:t>.</a:t>
            </a:r>
            <a:r>
              <a:rPr lang="en-US" sz="600" b="1" spc="100" baseline="0">
                <a:solidFill>
                  <a:schemeClr val="tx2"/>
                </a:solidFill>
                <a:latin typeface="Arial" panose="020B0604020202020204" pitchFamily="34" charset="0"/>
                <a:cs typeface="Arial" panose="020B0604020202020204" pitchFamily="34" charset="0"/>
              </a:rPr>
              <a:t> FOR INTERNAL USE ONLY.</a:t>
            </a:r>
            <a:endParaRPr lang="en-US" sz="600" b="1" spc="100">
              <a:solidFill>
                <a:schemeClr val="tx2"/>
              </a:solidFill>
              <a:latin typeface="Arial" panose="020B0604020202020204" pitchFamily="34" charset="0"/>
              <a:cs typeface="Arial" panose="020B0604020202020204" pitchFamily="34" charset="0"/>
            </a:endParaRPr>
          </a:p>
        </p:txBody>
      </p:sp>
      <p:pic>
        <p:nvPicPr>
          <p:cNvPr id="15" name="Picture 342" descr="Image result for cardinal health logo">
            <a:extLst>
              <a:ext uri="{FF2B5EF4-FFF2-40B4-BE49-F238E27FC236}">
                <a16:creationId xmlns:a16="http://schemas.microsoft.com/office/drawing/2014/main" id="{B9254DD6-A05F-43A8-A82F-92F0A24187D5}"/>
              </a:ext>
            </a:extLst>
          </p:cNvPr>
          <p:cNvPicPr>
            <a:picLocks noChangeAspect="1" noChangeArrowheads="1"/>
          </p:cNvPicPr>
          <p:nvPr userDrawn="1"/>
        </p:nvPicPr>
        <p:blipFill rotWithShape="1">
          <a:blip r:embed="rId12">
            <a:extLst>
              <a:ext uri="{BEBA8EAE-BF5A-486C-A8C5-ECC9F3942E4B}">
                <a14:imgProps xmlns:a14="http://schemas.microsoft.com/office/drawing/2010/main">
                  <a14:imgLayer r:embed="rId13">
                    <a14:imgEffect>
                      <a14:brightnessContrast bright="100000"/>
                    </a14:imgEffect>
                  </a14:imgLayer>
                </a14:imgProps>
              </a:ext>
              <a:ext uri="{28A0092B-C50C-407E-A947-70E740481C1C}">
                <a14:useLocalDpi xmlns:a14="http://schemas.microsoft.com/office/drawing/2010/main" val="0"/>
              </a:ext>
            </a:extLst>
          </a:blip>
          <a:srcRect l="2376" t="6881" r="5799" b="10360"/>
          <a:stretch/>
        </p:blipFill>
        <p:spPr bwMode="auto">
          <a:xfrm>
            <a:off x="9946296" y="6207077"/>
            <a:ext cx="1214848" cy="4225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309816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Contrast 3-line">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D937BF69-DBBB-44FA-AA65-8999BD8B4E5F}"/>
              </a:ext>
            </a:extLst>
          </p:cNvPr>
          <p:cNvGraphicFramePr>
            <a:graphicFrameLocks noChangeAspect="1"/>
          </p:cNvGraphicFramePr>
          <p:nvPr userDrawn="1">
            <p:custDataLst>
              <p:tags r:id="rId1"/>
            </p:custDataLst>
            <p:extLst>
              <p:ext uri="{D42A27DB-BD31-4B8C-83A1-F6EECF244321}">
                <p14:modId xmlns:p14="http://schemas.microsoft.com/office/powerpoint/2010/main" val="293504290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8" imgW="592" imgH="591" progId="TCLayout.ActiveDocument.1">
                  <p:embed/>
                </p:oleObj>
              </mc:Choice>
              <mc:Fallback>
                <p:oleObj name="think-cell Slide" r:id="rId8" imgW="592" imgH="591" progId="TCLayout.ActiveDocument.1">
                  <p:embed/>
                  <p:pic>
                    <p:nvPicPr>
                      <p:cNvPr id="3" name="Object 2" hidden="1">
                        <a:extLst>
                          <a:ext uri="{FF2B5EF4-FFF2-40B4-BE49-F238E27FC236}">
                            <a16:creationId xmlns:a16="http://schemas.microsoft.com/office/drawing/2014/main" id="{D937BF69-DBBB-44FA-AA65-8999BD8B4E5F}"/>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0440E0BC-D285-4CB0-BC8F-8E2C57BF2A20}"/>
              </a:ext>
            </a:extLst>
          </p:cNvPr>
          <p:cNvSpPr/>
          <p:nvPr userDrawn="1">
            <p:custDataLst>
              <p:tags r:id="rId2"/>
            </p:custDataLst>
          </p:nvPr>
        </p:nvSpPr>
        <p:spPr>
          <a:xfrm>
            <a:off x="0" y="0"/>
            <a:ext cx="158750" cy="158750"/>
          </a:xfrm>
          <a:prstGeom prst="rect">
            <a:avLst/>
          </a:prstGeom>
          <a:solidFill>
            <a:schemeClr val="tx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spcBef>
                <a:spcPts val="300"/>
              </a:spcBef>
              <a:spcAft>
                <a:spcPts val="300"/>
              </a:spcAft>
            </a:pPr>
            <a:endParaRPr lang="en-US" sz="2500" b="1" i="0" baseline="0">
              <a:solidFill>
                <a:schemeClr val="bg1"/>
              </a:solidFill>
              <a:latin typeface="Arial" panose="020B0604020202020204" pitchFamily="34" charset="0"/>
              <a:ea typeface="+mj-ea"/>
              <a:cs typeface="+mj-cs"/>
              <a:sym typeface="Arial" panose="020B0604020202020204" pitchFamily="34" charset="0"/>
            </a:endParaRPr>
          </a:p>
        </p:txBody>
      </p:sp>
      <p:sp>
        <p:nvSpPr>
          <p:cNvPr id="15" name="Slide Number">
            <a:extLst>
              <a:ext uri="{FF2B5EF4-FFF2-40B4-BE49-F238E27FC236}">
                <a16:creationId xmlns:a16="http://schemas.microsoft.com/office/drawing/2014/main" id="{0AA537C7-2883-43C1-848C-3A4E9645077F}"/>
              </a:ext>
            </a:extLst>
          </p:cNvPr>
          <p:cNvSpPr>
            <a:spLocks noChangeArrowheads="1"/>
          </p:cNvSpPr>
          <p:nvPr userDrawn="1">
            <p:custDataLst>
              <p:tags r:id="rId3"/>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tx1"/>
                </a:solidFill>
                <a:latin typeface="+mn-lt"/>
                <a:ea typeface="+mn-ea"/>
                <a:cs typeface="Arial" panose="020B0604020202020204" pitchFamily="34" charset="0"/>
              </a:rPr>
              <a:pPr algn="r" defTabSz="610744" fontAlgn="auto">
                <a:spcBef>
                  <a:spcPts val="0"/>
                </a:spcBef>
                <a:spcAft>
                  <a:spcPts val="0"/>
                </a:spcAft>
                <a:defRPr/>
              </a:pPr>
              <a:t>‹#›</a:t>
            </a:fld>
            <a:endParaRPr lang="en-US" sz="900">
              <a:solidFill>
                <a:schemeClr val="tx1"/>
              </a:solidFill>
              <a:latin typeface="+mn-lt"/>
              <a:ea typeface="+mn-ea"/>
              <a:cs typeface="Arial" panose="020B0604020202020204" pitchFamily="34" charset="0"/>
            </a:endParaRPr>
          </a:p>
        </p:txBody>
      </p:sp>
      <p:sp>
        <p:nvSpPr>
          <p:cNvPr id="4" name="2. Slide Title">
            <a:extLst>
              <a:ext uri="{FF2B5EF4-FFF2-40B4-BE49-F238E27FC236}">
                <a16:creationId xmlns:a16="http://schemas.microsoft.com/office/drawing/2014/main" id="{6C3D89FC-A4B9-4683-B64F-B0644150274F}"/>
              </a:ext>
            </a:extLst>
          </p:cNvPr>
          <p:cNvSpPr>
            <a:spLocks noGrp="1"/>
          </p:cNvSpPr>
          <p:nvPr>
            <p:ph type="title"/>
            <p:custDataLst>
              <p:tags r:id="rId4"/>
            </p:custDataLst>
          </p:nvPr>
        </p:nvSpPr>
        <p:spPr>
          <a:xfrm>
            <a:off x="554736" y="175171"/>
            <a:ext cx="11082528" cy="384721"/>
          </a:xfrm>
        </p:spPr>
        <p:txBody>
          <a:bodyPr vert="horz" wrap="square" lIns="0" tIns="0" rIns="0" bIns="0" rtlCol="0" anchor="t" anchorCtr="0">
            <a:spAutoFit/>
          </a:bodyPr>
          <a:lstStyle>
            <a:lvl1pPr>
              <a:defRPr lang="en-US" dirty="0"/>
            </a:lvl1pPr>
          </a:lstStyle>
          <a:p>
            <a:pPr lvl="0"/>
            <a:r>
              <a:rPr lang="en-US"/>
              <a:t>Click to edit Master title style</a:t>
            </a:r>
          </a:p>
        </p:txBody>
      </p:sp>
      <p:sp>
        <p:nvSpPr>
          <p:cNvPr id="10" name="5. Source" hidden="1">
            <a:extLst>
              <a:ext uri="{FF2B5EF4-FFF2-40B4-BE49-F238E27FC236}">
                <a16:creationId xmlns:a16="http://schemas.microsoft.com/office/drawing/2014/main" id="{67B1A162-B59D-4B89-B39B-FBDD9E751175}"/>
              </a:ext>
            </a:extLst>
          </p:cNvPr>
          <p:cNvSpPr txBox="1"/>
          <p:nvPr userDrawn="1">
            <p:custDataLst>
              <p:tags r:id="rId5"/>
            </p:custDataLst>
          </p:nvPr>
        </p:nvSpPr>
        <p:spPr>
          <a:xfrm>
            <a:off x="554735" y="6501669"/>
            <a:ext cx="7277861" cy="12311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b" anchorCtr="0">
            <a:spAutoFit/>
          </a:bodyPr>
          <a:lstStyle>
            <a:defPPr>
              <a:defRPr lang="en-US"/>
            </a:defPPr>
            <a:lvl1pPr indent="0">
              <a:lnSpc>
                <a:spcPct val="100000"/>
              </a:lnSpc>
              <a:spcBef>
                <a:spcPts val="300"/>
              </a:spcBef>
              <a:spcAft>
                <a:spcPts val="300"/>
              </a:spcAft>
              <a:buFont typeface="Segoe UI" panose="020B0502040204020203" pitchFamily="34" charset="0"/>
              <a:buChar char="​"/>
              <a:defRPr sz="80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r>
              <a:rPr lang="en-US"/>
              <a:t>Source: …</a:t>
            </a:r>
          </a:p>
        </p:txBody>
      </p:sp>
      <p:sp>
        <p:nvSpPr>
          <p:cNvPr id="8" name="1. On-page tracker">
            <a:extLst>
              <a:ext uri="{FF2B5EF4-FFF2-40B4-BE49-F238E27FC236}">
                <a16:creationId xmlns:a16="http://schemas.microsoft.com/office/drawing/2014/main" id="{B5C5F547-1B1B-411D-99AF-7DE767A71F19}"/>
              </a:ext>
            </a:extLst>
          </p:cNvPr>
          <p:cNvSpPr>
            <a:spLocks noGrp="1"/>
          </p:cNvSpPr>
          <p:nvPr>
            <p:ph type="body" sz="quarter" idx="10" hasCustomPrompt="1"/>
            <p:custDataLst>
              <p:tags r:id="rId6"/>
            </p:custDataLst>
          </p:nvPr>
        </p:nvSpPr>
        <p:spPr>
          <a:xfrm>
            <a:off x="554735" y="41597"/>
            <a:ext cx="3843338" cy="123111"/>
          </a:xfrm>
          <a:prstGeom prst="rect">
            <a:avLst/>
          </a:prstGeom>
          <a:ln w="6350">
            <a:noFill/>
            <a:miter lim="800000"/>
          </a:ln>
        </p:spPr>
        <p:txBody>
          <a:bodyPr vert="horz" wrap="square" lIns="0" tIns="0" rIns="0" bIns="0" rtlCol="0">
            <a:spAutoFit/>
          </a:bodyPr>
          <a:lstStyle>
            <a:lvl1pPr>
              <a:defRPr lang="en-US" sz="800" b="0" dirty="0">
                <a:cs typeface="+mn-cs"/>
              </a:defRPr>
            </a:lvl1pPr>
          </a:lstStyle>
          <a:p>
            <a:pPr lvl="0">
              <a:buNone/>
            </a:pPr>
            <a:r>
              <a:rPr lang="en-US"/>
              <a:t>Add tracker</a:t>
            </a:r>
          </a:p>
        </p:txBody>
      </p:sp>
      <p:sp>
        <p:nvSpPr>
          <p:cNvPr id="12" name="Footer Placeholder 1">
            <a:extLst>
              <a:ext uri="{FF2B5EF4-FFF2-40B4-BE49-F238E27FC236}">
                <a16:creationId xmlns:a16="http://schemas.microsoft.com/office/drawing/2014/main" id="{F669F73A-BF80-42E9-B9C4-A8226D903F01}"/>
              </a:ext>
            </a:extLst>
          </p:cNvPr>
          <p:cNvSpPr>
            <a:spLocks noGrp="1"/>
          </p:cNvSpPr>
          <p:nvPr userDrawn="1"/>
        </p:nvSpPr>
        <p:spPr>
          <a:xfrm>
            <a:off x="554736" y="6685718"/>
            <a:ext cx="2883803" cy="92333"/>
          </a:xfrm>
          <a:prstGeom prst="rect">
            <a:avLst/>
          </a:prstGeom>
        </p:spPr>
        <p:style>
          <a:lnRef idx="0">
            <a:scrgbClr r="0" g="0" b="0"/>
          </a:lnRef>
          <a:fillRef idx="0">
            <a:scrgbClr r="0" g="0" b="0"/>
          </a:fillRef>
          <a:effectRef idx="0">
            <a:scrgbClr r="0" g="0" b="0"/>
          </a:effectRef>
          <a:fontRef idx="major"/>
        </p:style>
        <p:txBody>
          <a:bodyPr vert="horz" wrap="none" lIns="0" tIns="0" rIns="0" bIns="0" rtlCol="0" anchor="ctr">
            <a:spAutoFit/>
          </a:bodyPr>
          <a:lstStyle>
            <a:defPPr>
              <a:defRPr lang="en-US"/>
            </a:defPPr>
            <a:lvl1pPr marL="0" algn="l" defTabSz="914400" rtl="0" eaLnBrk="1" latinLnBrk="0" hangingPunct="1">
              <a:defRPr sz="900" kern="1200">
                <a:solidFill>
                  <a:schemeClr val="tx1">
                    <a:lumMod val="75000"/>
                    <a:lumOff val="25000"/>
                  </a:schemeClr>
                </a:solidFill>
                <a:latin typeface="+mj-lt"/>
                <a:ea typeface="+mj-ea"/>
                <a:cs typeface="+mj-cs"/>
              </a:defRPr>
            </a:lvl1pPr>
            <a:lvl2pPr marL="457200" algn="l" defTabSz="914400" rtl="0" eaLnBrk="1" latinLnBrk="0" hangingPunct="1">
              <a:defRPr sz="1800" kern="1200">
                <a:solidFill>
                  <a:schemeClr val="tx1"/>
                </a:solidFill>
                <a:latin typeface="+mj-lt"/>
                <a:ea typeface="+mj-ea"/>
                <a:cs typeface="+mj-cs"/>
              </a:defRPr>
            </a:lvl2pPr>
            <a:lvl3pPr marL="914400" algn="l" defTabSz="914400" rtl="0" eaLnBrk="1" latinLnBrk="0" hangingPunct="1">
              <a:defRPr sz="1800" kern="1200">
                <a:solidFill>
                  <a:schemeClr val="tx1"/>
                </a:solidFill>
                <a:latin typeface="+mj-lt"/>
                <a:ea typeface="+mj-ea"/>
                <a:cs typeface="+mj-cs"/>
              </a:defRPr>
            </a:lvl3pPr>
            <a:lvl4pPr marL="1371600" algn="l" defTabSz="914400" rtl="0" eaLnBrk="1" latinLnBrk="0" hangingPunct="1">
              <a:defRPr sz="1800" kern="1200">
                <a:solidFill>
                  <a:schemeClr val="tx1"/>
                </a:solidFill>
                <a:latin typeface="+mj-lt"/>
                <a:ea typeface="+mj-ea"/>
                <a:cs typeface="+mj-cs"/>
              </a:defRPr>
            </a:lvl4pPr>
            <a:lvl5pPr marL="1828800" algn="l" defTabSz="914400" rtl="0" eaLnBrk="1" latinLnBrk="0" hangingPunct="1">
              <a:defRPr sz="1800" kern="1200">
                <a:solidFill>
                  <a:schemeClr val="tx1"/>
                </a:solidFill>
                <a:latin typeface="+mj-lt"/>
                <a:ea typeface="+mj-ea"/>
                <a:cs typeface="+mj-cs"/>
              </a:defRPr>
            </a:lvl5pPr>
            <a:lvl6pPr marL="2286000" algn="l" defTabSz="914400" rtl="0" eaLnBrk="1" latinLnBrk="0" hangingPunct="1">
              <a:defRPr sz="1800" kern="1200">
                <a:solidFill>
                  <a:schemeClr val="tx1"/>
                </a:solidFill>
                <a:latin typeface="+mj-lt"/>
                <a:ea typeface="+mj-ea"/>
                <a:cs typeface="+mj-cs"/>
              </a:defRPr>
            </a:lvl6pPr>
            <a:lvl7pPr marL="2743200" algn="l" defTabSz="914400" rtl="0" eaLnBrk="1" latinLnBrk="0" hangingPunct="1">
              <a:defRPr sz="1800" kern="1200">
                <a:solidFill>
                  <a:schemeClr val="tx1"/>
                </a:solidFill>
                <a:latin typeface="+mj-lt"/>
                <a:ea typeface="+mj-ea"/>
                <a:cs typeface="+mj-cs"/>
              </a:defRPr>
            </a:lvl7pPr>
            <a:lvl8pPr marL="3200400" algn="l" defTabSz="914400" rtl="0" eaLnBrk="1" latinLnBrk="0" hangingPunct="1">
              <a:defRPr sz="1800" kern="1200">
                <a:solidFill>
                  <a:schemeClr val="tx1"/>
                </a:solidFill>
                <a:latin typeface="+mj-lt"/>
                <a:ea typeface="+mj-ea"/>
                <a:cs typeface="+mj-cs"/>
              </a:defRPr>
            </a:lvl8pPr>
            <a:lvl9pPr marL="3657600" algn="l" defTabSz="914400" rtl="0" eaLnBrk="1" latinLnBrk="0" hangingPunct="1">
              <a:defRPr sz="1800" kern="1200">
                <a:solidFill>
                  <a:schemeClr val="tx1"/>
                </a:solidFill>
                <a:latin typeface="+mj-lt"/>
                <a:ea typeface="+mj-ea"/>
                <a:cs typeface="+mj-cs"/>
              </a:defRPr>
            </a:lvl9pPr>
          </a:lstStyle>
          <a:p>
            <a:r>
              <a:rPr lang="en-US" sz="600">
                <a:solidFill>
                  <a:schemeClr val="tx1"/>
                </a:solidFill>
                <a:latin typeface="Arial" panose="020B0604020202020204" pitchFamily="34" charset="0"/>
                <a:cs typeface="Arial" panose="020B0604020202020204" pitchFamily="34" charset="0"/>
              </a:rPr>
              <a:t>© 2020 Cardinal Health. All Rights Reserved</a:t>
            </a:r>
            <a:r>
              <a:rPr lang="en-US" sz="600" b="1" spc="100">
                <a:solidFill>
                  <a:schemeClr val="tx1"/>
                </a:solidFill>
                <a:latin typeface="Arial" panose="020B0604020202020204" pitchFamily="34" charset="0"/>
                <a:cs typeface="Arial" panose="020B0604020202020204" pitchFamily="34" charset="0"/>
              </a:rPr>
              <a:t>.</a:t>
            </a:r>
            <a:r>
              <a:rPr lang="en-US" sz="600" b="1" spc="100" baseline="0">
                <a:solidFill>
                  <a:schemeClr val="tx1"/>
                </a:solidFill>
                <a:latin typeface="Arial" panose="020B0604020202020204" pitchFamily="34" charset="0"/>
                <a:cs typeface="Arial" panose="020B0604020202020204" pitchFamily="34" charset="0"/>
              </a:rPr>
              <a:t> FOR INTERNAL USE ONLY.</a:t>
            </a:r>
            <a:endParaRPr lang="en-US" sz="600" b="1" spc="100">
              <a:solidFill>
                <a:schemeClr val="tx1"/>
              </a:solidFill>
              <a:latin typeface="Arial" panose="020B0604020202020204" pitchFamily="34" charset="0"/>
              <a:cs typeface="Arial" panose="020B0604020202020204" pitchFamily="34" charset="0"/>
            </a:endParaRPr>
          </a:p>
        </p:txBody>
      </p:sp>
      <p:pic>
        <p:nvPicPr>
          <p:cNvPr id="13" name="Picture 342" descr="Image result for cardinal health logo">
            <a:extLst>
              <a:ext uri="{FF2B5EF4-FFF2-40B4-BE49-F238E27FC236}">
                <a16:creationId xmlns:a16="http://schemas.microsoft.com/office/drawing/2014/main" id="{ACFDDD7B-1180-4080-869B-66F1F3160A7E}"/>
              </a:ext>
            </a:extLst>
          </p:cNvPr>
          <p:cNvPicPr>
            <a:picLocks noChangeAspect="1" noChangeArrowheads="1"/>
          </p:cNvPicPr>
          <p:nvPr userDrawn="1"/>
        </p:nvPicPr>
        <p:blipFill rotWithShape="1">
          <a:blip r:embed="rId10">
            <a:extLst>
              <a:ext uri="{BEBA8EAE-BF5A-486C-A8C5-ECC9F3942E4B}">
                <a14:imgProps xmlns:a14="http://schemas.microsoft.com/office/drawing/2010/main">
                  <a14:imgLayer r:embed="rId11">
                    <a14:imgEffect>
                      <a14:brightnessContrast bright="100000"/>
                    </a14:imgEffect>
                  </a14:imgLayer>
                </a14:imgProps>
              </a:ext>
              <a:ext uri="{28A0092B-C50C-407E-A947-70E740481C1C}">
                <a14:useLocalDpi xmlns:a14="http://schemas.microsoft.com/office/drawing/2010/main" val="0"/>
              </a:ext>
            </a:extLst>
          </a:blip>
          <a:srcRect l="2376" t="6881" r="5799" b="10360"/>
          <a:stretch/>
        </p:blipFill>
        <p:spPr bwMode="auto">
          <a:xfrm>
            <a:off x="9946296" y="6207077"/>
            <a:ext cx="1214848" cy="4225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64079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op Left">
    <p:spTree>
      <p:nvGrpSpPr>
        <p:cNvPr id="1" name=""/>
        <p:cNvGrpSpPr/>
        <p:nvPr/>
      </p:nvGrpSpPr>
      <p:grpSpPr>
        <a:xfrm>
          <a:off x="0" y="0"/>
          <a:ext cx="0" cy="0"/>
          <a:chOff x="0" y="0"/>
          <a:chExt cx="0" cy="0"/>
        </a:xfrm>
      </p:grpSpPr>
      <p:graphicFrame>
        <p:nvGraphicFramePr>
          <p:cNvPr id="10" name="Object 9" hidden="1">
            <a:extLst>
              <a:ext uri="{FF2B5EF4-FFF2-40B4-BE49-F238E27FC236}">
                <a16:creationId xmlns:a16="http://schemas.microsoft.com/office/drawing/2014/main" id="{9BA84E71-6FE7-4585-B82E-BE5603311945}"/>
              </a:ext>
            </a:extLst>
          </p:cNvPr>
          <p:cNvGraphicFramePr>
            <a:graphicFrameLocks noChangeAspect="1"/>
          </p:cNvGraphicFramePr>
          <p:nvPr userDrawn="1">
            <p:custDataLst>
              <p:tags r:id="rId1"/>
            </p:custDataLst>
            <p:extLst>
              <p:ext uri="{D42A27DB-BD31-4B8C-83A1-F6EECF244321}">
                <p14:modId xmlns:p14="http://schemas.microsoft.com/office/powerpoint/2010/main" val="247815054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8" imgW="592" imgH="591" progId="TCLayout.ActiveDocument.1">
                  <p:embed/>
                </p:oleObj>
              </mc:Choice>
              <mc:Fallback>
                <p:oleObj name="think-cell Slide" r:id="rId8" imgW="592" imgH="591" progId="TCLayout.ActiveDocument.1">
                  <p:embed/>
                  <p:pic>
                    <p:nvPicPr>
                      <p:cNvPr id="10" name="Object 9" hidden="1">
                        <a:extLst>
                          <a:ext uri="{FF2B5EF4-FFF2-40B4-BE49-F238E27FC236}">
                            <a16:creationId xmlns:a16="http://schemas.microsoft.com/office/drawing/2014/main" id="{9BA84E71-6FE7-4585-B82E-BE5603311945}"/>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9" name="Rectangle 8" hidden="1">
            <a:extLst>
              <a:ext uri="{FF2B5EF4-FFF2-40B4-BE49-F238E27FC236}">
                <a16:creationId xmlns:a16="http://schemas.microsoft.com/office/drawing/2014/main" id="{D62A08AB-557D-4245-84FA-9DB6B6C6845A}"/>
              </a:ext>
            </a:extLst>
          </p:cNvPr>
          <p:cNvSpPr/>
          <p:nvPr userDrawn="1">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spcBef>
                <a:spcPts val="300"/>
              </a:spcBef>
              <a:spcAft>
                <a:spcPts val="300"/>
              </a:spcAft>
            </a:pPr>
            <a:endParaRPr lang="en-US" sz="2500" b="1" i="0" baseline="0">
              <a:solidFill>
                <a:schemeClr val="bg1"/>
              </a:solidFill>
              <a:latin typeface="Arial" panose="020B0604020202020204" pitchFamily="34" charset="0"/>
              <a:ea typeface="+mj-ea"/>
              <a:cs typeface="+mj-cs"/>
              <a:sym typeface="Arial" panose="020B0604020202020204" pitchFamily="34" charset="0"/>
            </a:endParaRPr>
          </a:p>
        </p:txBody>
      </p:sp>
      <p:sp>
        <p:nvSpPr>
          <p:cNvPr id="3" name="2. Slide Title">
            <a:extLst>
              <a:ext uri="{FF2B5EF4-FFF2-40B4-BE49-F238E27FC236}">
                <a16:creationId xmlns:a16="http://schemas.microsoft.com/office/drawing/2014/main" id="{064E079D-5BD2-4787-A7F2-0859A1CB5E94}"/>
              </a:ext>
            </a:extLst>
          </p:cNvPr>
          <p:cNvSpPr>
            <a:spLocks noGrp="1"/>
          </p:cNvSpPr>
          <p:nvPr>
            <p:ph type="title"/>
            <p:custDataLst>
              <p:tags r:id="rId3"/>
            </p:custDataLst>
          </p:nvPr>
        </p:nvSpPr>
        <p:spPr>
          <a:xfrm>
            <a:off x="554736" y="1706563"/>
            <a:ext cx="3813048" cy="769441"/>
          </a:xfrm>
          <a:prstGeom prst="rect">
            <a:avLst/>
          </a:prstGeom>
        </p:spPr>
        <p:txBody>
          <a:bodyPr vert="horz" wrap="square" lIns="0" tIns="0" rIns="0" bIns="0" rtlCol="0" anchor="t" anchorCtr="0">
            <a:spAutoFit/>
          </a:bodyPr>
          <a:lstStyle>
            <a:lvl1pPr>
              <a:defRPr lang="en-US" dirty="0"/>
            </a:lvl1pPr>
          </a:lstStyle>
          <a:p>
            <a:pPr lvl="0"/>
            <a:r>
              <a:rPr lang="en-US"/>
              <a:t>Click to edit Master title style</a:t>
            </a:r>
          </a:p>
        </p:txBody>
      </p:sp>
      <p:sp>
        <p:nvSpPr>
          <p:cNvPr id="4" name="Slide Number">
            <a:extLst>
              <a:ext uri="{FF2B5EF4-FFF2-40B4-BE49-F238E27FC236}">
                <a16:creationId xmlns:a16="http://schemas.microsoft.com/office/drawing/2014/main" id="{EFB4BF85-6002-4998-80DC-DC1B92544D1D}"/>
              </a:ext>
            </a:extLst>
          </p:cNvPr>
          <p:cNvSpPr>
            <a:spLocks noChangeArrowheads="1"/>
          </p:cNvSpPr>
          <p:nvPr userDrawn="1">
            <p:custDataLst>
              <p:tags r:id="rId4"/>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tx1"/>
                </a:solidFill>
                <a:latin typeface="+mn-lt"/>
                <a:ea typeface="+mn-ea"/>
                <a:cs typeface="Arial" panose="020B0604020202020204" pitchFamily="34" charset="0"/>
              </a:rPr>
              <a:pPr algn="r" defTabSz="610744" fontAlgn="auto">
                <a:spcBef>
                  <a:spcPts val="0"/>
                </a:spcBef>
                <a:spcAft>
                  <a:spcPts val="0"/>
                </a:spcAft>
                <a:defRPr/>
              </a:pPr>
              <a:t>‹#›</a:t>
            </a:fld>
            <a:endParaRPr lang="en-US" sz="900">
              <a:solidFill>
                <a:schemeClr val="tx1"/>
              </a:solidFill>
              <a:latin typeface="+mn-lt"/>
              <a:ea typeface="+mn-ea"/>
              <a:cs typeface="Arial" panose="020B0604020202020204" pitchFamily="34" charset="0"/>
            </a:endParaRPr>
          </a:p>
        </p:txBody>
      </p:sp>
      <p:sp>
        <p:nvSpPr>
          <p:cNvPr id="6" name="5. Source" hidden="1">
            <a:extLst>
              <a:ext uri="{FF2B5EF4-FFF2-40B4-BE49-F238E27FC236}">
                <a16:creationId xmlns:a16="http://schemas.microsoft.com/office/drawing/2014/main" id="{0E2D5DBB-C1B8-4A27-836D-C2E6D553234D}"/>
              </a:ext>
            </a:extLst>
          </p:cNvPr>
          <p:cNvSpPr txBox="1"/>
          <p:nvPr userDrawn="1">
            <p:custDataLst>
              <p:tags r:id="rId5"/>
            </p:custDataLst>
          </p:nvPr>
        </p:nvSpPr>
        <p:spPr>
          <a:xfrm>
            <a:off x="554735" y="6501669"/>
            <a:ext cx="7277861" cy="12311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b" anchorCtr="0">
            <a:spAutoFit/>
          </a:bodyPr>
          <a:lstStyle>
            <a:defPPr>
              <a:defRPr lang="en-US"/>
            </a:defPPr>
            <a:lvl1pPr indent="0">
              <a:lnSpc>
                <a:spcPct val="100000"/>
              </a:lnSpc>
              <a:spcBef>
                <a:spcPts val="300"/>
              </a:spcBef>
              <a:spcAft>
                <a:spcPts val="300"/>
              </a:spcAft>
              <a:buFont typeface="Segoe UI" panose="020B0502040204020203" pitchFamily="34" charset="0"/>
              <a:buChar char="​"/>
              <a:defRPr sz="80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r>
              <a:rPr lang="en-US"/>
              <a:t>Source: …</a:t>
            </a:r>
          </a:p>
        </p:txBody>
      </p:sp>
      <p:sp>
        <p:nvSpPr>
          <p:cNvPr id="11" name="1. On-page tracker">
            <a:extLst>
              <a:ext uri="{FF2B5EF4-FFF2-40B4-BE49-F238E27FC236}">
                <a16:creationId xmlns:a16="http://schemas.microsoft.com/office/drawing/2014/main" id="{A2582D75-79F8-4634-92EF-A9F0840C018B}"/>
              </a:ext>
            </a:extLst>
          </p:cNvPr>
          <p:cNvSpPr>
            <a:spLocks noGrp="1"/>
          </p:cNvSpPr>
          <p:nvPr>
            <p:ph type="body" sz="quarter" idx="10" hasCustomPrompt="1"/>
            <p:custDataLst>
              <p:tags r:id="rId6"/>
            </p:custDataLst>
          </p:nvPr>
        </p:nvSpPr>
        <p:spPr>
          <a:xfrm>
            <a:off x="554735" y="41597"/>
            <a:ext cx="3843338" cy="123111"/>
          </a:xfrm>
          <a:prstGeom prst="rect">
            <a:avLst/>
          </a:prstGeom>
          <a:ln w="6350">
            <a:noFill/>
            <a:miter lim="800000"/>
          </a:ln>
        </p:spPr>
        <p:txBody>
          <a:bodyPr vert="horz" wrap="square" lIns="0" tIns="0" rIns="0" bIns="0" rtlCol="0">
            <a:spAutoFit/>
          </a:bodyPr>
          <a:lstStyle>
            <a:lvl1pPr>
              <a:defRPr lang="en-US" sz="800" b="0" dirty="0">
                <a:cs typeface="+mn-cs"/>
              </a:defRPr>
            </a:lvl1pPr>
          </a:lstStyle>
          <a:p>
            <a:pPr lvl="0">
              <a:buNone/>
            </a:pPr>
            <a:r>
              <a:rPr lang="en-US"/>
              <a:t>Add tracker</a:t>
            </a:r>
          </a:p>
        </p:txBody>
      </p:sp>
    </p:spTree>
    <p:extLst>
      <p:ext uri="{BB962C8B-B14F-4D97-AF65-F5344CB8AC3E}">
        <p14:creationId xmlns:p14="http://schemas.microsoft.com/office/powerpoint/2010/main" val="385249868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Contrast Custom">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7CD2BF5E-92A7-41C4-93AE-C72274D09CB7}"/>
              </a:ext>
            </a:extLst>
          </p:cNvPr>
          <p:cNvGraphicFramePr>
            <a:graphicFrameLocks noChangeAspect="1"/>
          </p:cNvGraphicFramePr>
          <p:nvPr userDrawn="1">
            <p:custDataLst>
              <p:tags r:id="rId1"/>
            </p:custDataLst>
            <p:extLst>
              <p:ext uri="{D42A27DB-BD31-4B8C-83A1-F6EECF244321}">
                <p14:modId xmlns:p14="http://schemas.microsoft.com/office/powerpoint/2010/main" val="174013214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6" imgW="592" imgH="591" progId="TCLayout.ActiveDocument.1">
                  <p:embed/>
                </p:oleObj>
              </mc:Choice>
              <mc:Fallback>
                <p:oleObj name="think-cell Slide" r:id="rId6" imgW="592" imgH="591" progId="TCLayout.ActiveDocument.1">
                  <p:embed/>
                  <p:pic>
                    <p:nvPicPr>
                      <p:cNvPr id="2" name="Object 1" hidden="1">
                        <a:extLst>
                          <a:ext uri="{FF2B5EF4-FFF2-40B4-BE49-F238E27FC236}">
                            <a16:creationId xmlns:a16="http://schemas.microsoft.com/office/drawing/2014/main" id="{7CD2BF5E-92A7-41C4-93AE-C72274D09CB7}"/>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5" name="Slide Number">
            <a:extLst>
              <a:ext uri="{FF2B5EF4-FFF2-40B4-BE49-F238E27FC236}">
                <a16:creationId xmlns:a16="http://schemas.microsoft.com/office/drawing/2014/main" id="{4833D5AF-2A75-4978-AA54-00BA594BBA72}"/>
              </a:ext>
            </a:extLst>
          </p:cNvPr>
          <p:cNvSpPr>
            <a:spLocks noChangeArrowheads="1"/>
          </p:cNvSpPr>
          <p:nvPr userDrawn="1">
            <p:custDataLst>
              <p:tags r:id="rId2"/>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tx1"/>
                </a:solidFill>
                <a:latin typeface="+mn-lt"/>
                <a:ea typeface="+mn-ea"/>
                <a:cs typeface="Arial" panose="020B0604020202020204" pitchFamily="34" charset="0"/>
              </a:rPr>
              <a:pPr algn="r" defTabSz="610744" fontAlgn="auto">
                <a:spcBef>
                  <a:spcPts val="0"/>
                </a:spcBef>
                <a:spcAft>
                  <a:spcPts val="0"/>
                </a:spcAft>
                <a:defRPr/>
              </a:pPr>
              <a:t>‹#›</a:t>
            </a:fld>
            <a:endParaRPr lang="en-US" sz="900">
              <a:solidFill>
                <a:schemeClr val="tx1"/>
              </a:solidFill>
              <a:latin typeface="+mn-lt"/>
              <a:ea typeface="+mn-ea"/>
              <a:cs typeface="Arial" panose="020B0604020202020204" pitchFamily="34" charset="0"/>
            </a:endParaRPr>
          </a:p>
        </p:txBody>
      </p:sp>
      <p:sp>
        <p:nvSpPr>
          <p:cNvPr id="6" name="5. Source" hidden="1">
            <a:extLst>
              <a:ext uri="{FF2B5EF4-FFF2-40B4-BE49-F238E27FC236}">
                <a16:creationId xmlns:a16="http://schemas.microsoft.com/office/drawing/2014/main" id="{48684DB6-320C-4E95-A29C-791B412C8164}"/>
              </a:ext>
            </a:extLst>
          </p:cNvPr>
          <p:cNvSpPr txBox="1"/>
          <p:nvPr userDrawn="1">
            <p:custDataLst>
              <p:tags r:id="rId3"/>
            </p:custDataLst>
          </p:nvPr>
        </p:nvSpPr>
        <p:spPr>
          <a:xfrm>
            <a:off x="554735" y="6501669"/>
            <a:ext cx="7277861" cy="12311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b" anchorCtr="0">
            <a:spAutoFit/>
          </a:bodyPr>
          <a:lstStyle>
            <a:defPPr>
              <a:defRPr lang="en-US"/>
            </a:defPPr>
            <a:lvl1pPr indent="0">
              <a:lnSpc>
                <a:spcPct val="100000"/>
              </a:lnSpc>
              <a:spcBef>
                <a:spcPts val="300"/>
              </a:spcBef>
              <a:spcAft>
                <a:spcPts val="300"/>
              </a:spcAft>
              <a:buFont typeface="Segoe UI" panose="020B0502040204020203" pitchFamily="34" charset="0"/>
              <a:buChar char="​"/>
              <a:defRPr sz="80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r>
              <a:rPr lang="en-US"/>
              <a:t>Source: …</a:t>
            </a:r>
          </a:p>
        </p:txBody>
      </p:sp>
      <p:sp>
        <p:nvSpPr>
          <p:cNvPr id="7" name="1. On-page tracker">
            <a:extLst>
              <a:ext uri="{FF2B5EF4-FFF2-40B4-BE49-F238E27FC236}">
                <a16:creationId xmlns:a16="http://schemas.microsoft.com/office/drawing/2014/main" id="{E9E206AB-587F-4AC2-9EF7-AA339899F4BB}"/>
              </a:ext>
            </a:extLst>
          </p:cNvPr>
          <p:cNvSpPr>
            <a:spLocks noGrp="1"/>
          </p:cNvSpPr>
          <p:nvPr>
            <p:ph type="body" sz="quarter" idx="10" hasCustomPrompt="1"/>
            <p:custDataLst>
              <p:tags r:id="rId4"/>
            </p:custDataLst>
          </p:nvPr>
        </p:nvSpPr>
        <p:spPr>
          <a:xfrm>
            <a:off x="554735" y="41597"/>
            <a:ext cx="3843338" cy="123111"/>
          </a:xfrm>
          <a:prstGeom prst="rect">
            <a:avLst/>
          </a:prstGeom>
          <a:ln w="6350">
            <a:noFill/>
            <a:miter lim="800000"/>
          </a:ln>
        </p:spPr>
        <p:txBody>
          <a:bodyPr vert="horz" wrap="square" lIns="0" tIns="0" rIns="0" bIns="0" rtlCol="0">
            <a:spAutoFit/>
          </a:bodyPr>
          <a:lstStyle>
            <a:lvl1pPr>
              <a:defRPr lang="en-US" sz="800" b="0" dirty="0">
                <a:cs typeface="+mn-cs"/>
              </a:defRPr>
            </a:lvl1pPr>
          </a:lstStyle>
          <a:p>
            <a:pPr lvl="0">
              <a:buNone/>
            </a:pPr>
            <a:r>
              <a:rPr lang="en-US"/>
              <a:t>Add tracker</a:t>
            </a:r>
          </a:p>
        </p:txBody>
      </p:sp>
      <p:sp>
        <p:nvSpPr>
          <p:cNvPr id="10" name="Footer Placeholder 1">
            <a:extLst>
              <a:ext uri="{FF2B5EF4-FFF2-40B4-BE49-F238E27FC236}">
                <a16:creationId xmlns:a16="http://schemas.microsoft.com/office/drawing/2014/main" id="{9D487309-C21A-47F8-BA2B-CC00402EC3C1}"/>
              </a:ext>
            </a:extLst>
          </p:cNvPr>
          <p:cNvSpPr>
            <a:spLocks noGrp="1"/>
          </p:cNvSpPr>
          <p:nvPr userDrawn="1"/>
        </p:nvSpPr>
        <p:spPr>
          <a:xfrm>
            <a:off x="554736" y="6685718"/>
            <a:ext cx="2883803" cy="92333"/>
          </a:xfrm>
          <a:prstGeom prst="rect">
            <a:avLst/>
          </a:prstGeom>
        </p:spPr>
        <p:style>
          <a:lnRef idx="0">
            <a:scrgbClr r="0" g="0" b="0"/>
          </a:lnRef>
          <a:fillRef idx="0">
            <a:scrgbClr r="0" g="0" b="0"/>
          </a:fillRef>
          <a:effectRef idx="0">
            <a:scrgbClr r="0" g="0" b="0"/>
          </a:effectRef>
          <a:fontRef idx="major"/>
        </p:style>
        <p:txBody>
          <a:bodyPr vert="horz" wrap="none" lIns="0" tIns="0" rIns="0" bIns="0" rtlCol="0" anchor="ctr">
            <a:spAutoFit/>
          </a:bodyPr>
          <a:lstStyle>
            <a:defPPr>
              <a:defRPr lang="en-US"/>
            </a:defPPr>
            <a:lvl1pPr marL="0" algn="l" defTabSz="914400" rtl="0" eaLnBrk="1" latinLnBrk="0" hangingPunct="1">
              <a:defRPr sz="900" kern="1200">
                <a:solidFill>
                  <a:schemeClr val="tx1">
                    <a:lumMod val="75000"/>
                    <a:lumOff val="25000"/>
                  </a:schemeClr>
                </a:solidFill>
                <a:latin typeface="+mj-lt"/>
                <a:ea typeface="+mj-ea"/>
                <a:cs typeface="+mj-cs"/>
              </a:defRPr>
            </a:lvl1pPr>
            <a:lvl2pPr marL="457200" algn="l" defTabSz="914400" rtl="0" eaLnBrk="1" latinLnBrk="0" hangingPunct="1">
              <a:defRPr sz="1800" kern="1200">
                <a:solidFill>
                  <a:schemeClr val="tx1"/>
                </a:solidFill>
                <a:latin typeface="+mj-lt"/>
                <a:ea typeface="+mj-ea"/>
                <a:cs typeface="+mj-cs"/>
              </a:defRPr>
            </a:lvl2pPr>
            <a:lvl3pPr marL="914400" algn="l" defTabSz="914400" rtl="0" eaLnBrk="1" latinLnBrk="0" hangingPunct="1">
              <a:defRPr sz="1800" kern="1200">
                <a:solidFill>
                  <a:schemeClr val="tx1"/>
                </a:solidFill>
                <a:latin typeface="+mj-lt"/>
                <a:ea typeface="+mj-ea"/>
                <a:cs typeface="+mj-cs"/>
              </a:defRPr>
            </a:lvl3pPr>
            <a:lvl4pPr marL="1371600" algn="l" defTabSz="914400" rtl="0" eaLnBrk="1" latinLnBrk="0" hangingPunct="1">
              <a:defRPr sz="1800" kern="1200">
                <a:solidFill>
                  <a:schemeClr val="tx1"/>
                </a:solidFill>
                <a:latin typeface="+mj-lt"/>
                <a:ea typeface="+mj-ea"/>
                <a:cs typeface="+mj-cs"/>
              </a:defRPr>
            </a:lvl4pPr>
            <a:lvl5pPr marL="1828800" algn="l" defTabSz="914400" rtl="0" eaLnBrk="1" latinLnBrk="0" hangingPunct="1">
              <a:defRPr sz="1800" kern="1200">
                <a:solidFill>
                  <a:schemeClr val="tx1"/>
                </a:solidFill>
                <a:latin typeface="+mj-lt"/>
                <a:ea typeface="+mj-ea"/>
                <a:cs typeface="+mj-cs"/>
              </a:defRPr>
            </a:lvl5pPr>
            <a:lvl6pPr marL="2286000" algn="l" defTabSz="914400" rtl="0" eaLnBrk="1" latinLnBrk="0" hangingPunct="1">
              <a:defRPr sz="1800" kern="1200">
                <a:solidFill>
                  <a:schemeClr val="tx1"/>
                </a:solidFill>
                <a:latin typeface="+mj-lt"/>
                <a:ea typeface="+mj-ea"/>
                <a:cs typeface="+mj-cs"/>
              </a:defRPr>
            </a:lvl6pPr>
            <a:lvl7pPr marL="2743200" algn="l" defTabSz="914400" rtl="0" eaLnBrk="1" latinLnBrk="0" hangingPunct="1">
              <a:defRPr sz="1800" kern="1200">
                <a:solidFill>
                  <a:schemeClr val="tx1"/>
                </a:solidFill>
                <a:latin typeface="+mj-lt"/>
                <a:ea typeface="+mj-ea"/>
                <a:cs typeface="+mj-cs"/>
              </a:defRPr>
            </a:lvl7pPr>
            <a:lvl8pPr marL="3200400" algn="l" defTabSz="914400" rtl="0" eaLnBrk="1" latinLnBrk="0" hangingPunct="1">
              <a:defRPr sz="1800" kern="1200">
                <a:solidFill>
                  <a:schemeClr val="tx1"/>
                </a:solidFill>
                <a:latin typeface="+mj-lt"/>
                <a:ea typeface="+mj-ea"/>
                <a:cs typeface="+mj-cs"/>
              </a:defRPr>
            </a:lvl8pPr>
            <a:lvl9pPr marL="3657600" algn="l" defTabSz="914400" rtl="0" eaLnBrk="1" latinLnBrk="0" hangingPunct="1">
              <a:defRPr sz="1800" kern="1200">
                <a:solidFill>
                  <a:schemeClr val="tx1"/>
                </a:solidFill>
                <a:latin typeface="+mj-lt"/>
                <a:ea typeface="+mj-ea"/>
                <a:cs typeface="+mj-cs"/>
              </a:defRPr>
            </a:lvl9pPr>
          </a:lstStyle>
          <a:p>
            <a:r>
              <a:rPr lang="en-US" sz="600">
                <a:solidFill>
                  <a:schemeClr val="tx1"/>
                </a:solidFill>
                <a:latin typeface="Arial" panose="020B0604020202020204" pitchFamily="34" charset="0"/>
                <a:cs typeface="Arial" panose="020B0604020202020204" pitchFamily="34" charset="0"/>
              </a:rPr>
              <a:t>© 2020 Cardinal Health. All Rights Reserved</a:t>
            </a:r>
            <a:r>
              <a:rPr lang="en-US" sz="600" b="1" spc="100">
                <a:solidFill>
                  <a:schemeClr val="tx1"/>
                </a:solidFill>
                <a:latin typeface="Arial" panose="020B0604020202020204" pitchFamily="34" charset="0"/>
                <a:cs typeface="Arial" panose="020B0604020202020204" pitchFamily="34" charset="0"/>
              </a:rPr>
              <a:t>.</a:t>
            </a:r>
            <a:r>
              <a:rPr lang="en-US" sz="600" b="1" spc="100" baseline="0">
                <a:solidFill>
                  <a:schemeClr val="tx1"/>
                </a:solidFill>
                <a:latin typeface="Arial" panose="020B0604020202020204" pitchFamily="34" charset="0"/>
                <a:cs typeface="Arial" panose="020B0604020202020204" pitchFamily="34" charset="0"/>
              </a:rPr>
              <a:t> FOR INTERNAL USE ONLY.</a:t>
            </a:r>
            <a:endParaRPr lang="en-US" sz="600" b="1" spc="100">
              <a:solidFill>
                <a:schemeClr val="tx1"/>
              </a:solidFill>
              <a:latin typeface="Arial" panose="020B0604020202020204" pitchFamily="34" charset="0"/>
              <a:cs typeface="Arial" panose="020B0604020202020204" pitchFamily="34" charset="0"/>
            </a:endParaRPr>
          </a:p>
        </p:txBody>
      </p:sp>
      <p:pic>
        <p:nvPicPr>
          <p:cNvPr id="11" name="Picture 342" descr="Image result for cardinal health logo">
            <a:extLst>
              <a:ext uri="{FF2B5EF4-FFF2-40B4-BE49-F238E27FC236}">
                <a16:creationId xmlns:a16="http://schemas.microsoft.com/office/drawing/2014/main" id="{BAFB3651-3562-4D69-BF86-33E323D68AC0}"/>
              </a:ext>
            </a:extLst>
          </p:cNvPr>
          <p:cNvPicPr>
            <a:picLocks noChangeAspect="1" noChangeArrowheads="1"/>
          </p:cNvPicPr>
          <p:nvPr userDrawn="1"/>
        </p:nvPicPr>
        <p:blipFill rotWithShape="1">
          <a:blip r:embed="rId8">
            <a:extLst>
              <a:ext uri="{BEBA8EAE-BF5A-486C-A8C5-ECC9F3942E4B}">
                <a14:imgProps xmlns:a14="http://schemas.microsoft.com/office/drawing/2010/main">
                  <a14:imgLayer r:embed="rId9">
                    <a14:imgEffect>
                      <a14:brightnessContrast bright="100000"/>
                    </a14:imgEffect>
                  </a14:imgLayer>
                </a14:imgProps>
              </a:ext>
              <a:ext uri="{28A0092B-C50C-407E-A947-70E740481C1C}">
                <a14:useLocalDpi xmlns:a14="http://schemas.microsoft.com/office/drawing/2010/main" val="0"/>
              </a:ext>
            </a:extLst>
          </a:blip>
          <a:srcRect l="2376" t="6881" r="5799" b="10360"/>
          <a:stretch/>
        </p:blipFill>
        <p:spPr bwMode="auto">
          <a:xfrm>
            <a:off x="9946296" y="6207077"/>
            <a:ext cx="1214848" cy="4225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64906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Contrast End">
    <p:bg>
      <p:bgRef idx="1001">
        <a:schemeClr val="bg1"/>
      </p:bgRef>
    </p:bg>
    <p:spTree>
      <p:nvGrpSpPr>
        <p:cNvPr id="1" name=""/>
        <p:cNvGrpSpPr/>
        <p:nvPr/>
      </p:nvGrpSpPr>
      <p:grpSpPr>
        <a:xfrm>
          <a:off x="0" y="0"/>
          <a:ext cx="0" cy="0"/>
          <a:chOff x="0" y="0"/>
          <a:chExt cx="0" cy="0"/>
        </a:xfrm>
      </p:grpSpPr>
      <p:graphicFrame>
        <p:nvGraphicFramePr>
          <p:cNvPr id="2" name="Object 2" hidden="1">
            <a:extLst>
              <a:ext uri="{FF2B5EF4-FFF2-40B4-BE49-F238E27FC236}">
                <a16:creationId xmlns:a16="http://schemas.microsoft.com/office/drawing/2014/main" id="{DA9CF6F9-3F22-4C1D-8F1F-9500FF412228}"/>
              </a:ext>
            </a:extLst>
          </p:cNvPr>
          <p:cNvGraphicFramePr>
            <a:graphicFrameLocks noChangeAspect="1"/>
          </p:cNvGraphicFramePr>
          <p:nvPr userDrawn="1">
            <p:custDataLst>
              <p:tags r:id="rId1"/>
            </p:custDataLst>
            <p:extLst>
              <p:ext uri="{D42A27DB-BD31-4B8C-83A1-F6EECF244321}">
                <p14:modId xmlns:p14="http://schemas.microsoft.com/office/powerpoint/2010/main" val="257626822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592" imgH="591" progId="TCLayout.ActiveDocument.1">
                  <p:embed/>
                </p:oleObj>
              </mc:Choice>
              <mc:Fallback>
                <p:oleObj name="think-cell Slide" r:id="rId4" imgW="592" imgH="591" progId="TCLayout.ActiveDocument.1">
                  <p:embed/>
                  <p:pic>
                    <p:nvPicPr>
                      <p:cNvPr id="2" name="Object 2" hidden="1">
                        <a:extLst>
                          <a:ext uri="{FF2B5EF4-FFF2-40B4-BE49-F238E27FC236}">
                            <a16:creationId xmlns:a16="http://schemas.microsoft.com/office/drawing/2014/main" id="{DA9CF6F9-3F22-4C1D-8F1F-9500FF412228}"/>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0" name="5. Source" hidden="1">
            <a:extLst>
              <a:ext uri="{FF2B5EF4-FFF2-40B4-BE49-F238E27FC236}">
                <a16:creationId xmlns:a16="http://schemas.microsoft.com/office/drawing/2014/main" id="{EED9D83D-9CC3-45F3-876D-CC42BC0B70E0}"/>
              </a:ext>
            </a:extLst>
          </p:cNvPr>
          <p:cNvSpPr txBox="1"/>
          <p:nvPr userDrawn="1">
            <p:custDataLst>
              <p:tags r:id="rId2"/>
            </p:custDataLst>
          </p:nvPr>
        </p:nvSpPr>
        <p:spPr>
          <a:xfrm>
            <a:off x="554735" y="6501669"/>
            <a:ext cx="7277861" cy="12311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b" anchorCtr="0">
            <a:spAutoFit/>
          </a:bodyPr>
          <a:lstStyle>
            <a:defPPr>
              <a:defRPr lang="en-US"/>
            </a:defPPr>
            <a:lvl1pPr indent="0">
              <a:lnSpc>
                <a:spcPct val="100000"/>
              </a:lnSpc>
              <a:spcBef>
                <a:spcPts val="300"/>
              </a:spcBef>
              <a:spcAft>
                <a:spcPts val="300"/>
              </a:spcAft>
              <a:buFont typeface="Segoe UI" panose="020B0502040204020203" pitchFamily="34" charset="0"/>
              <a:buChar char="​"/>
              <a:defRPr sz="80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r>
              <a:rPr lang="en-US"/>
              <a:t>Source: …</a:t>
            </a:r>
          </a:p>
        </p:txBody>
      </p:sp>
      <p:pic>
        <p:nvPicPr>
          <p:cNvPr id="5" name="Picture 342" descr="Image result for cardinal health logo">
            <a:extLst>
              <a:ext uri="{FF2B5EF4-FFF2-40B4-BE49-F238E27FC236}">
                <a16:creationId xmlns:a16="http://schemas.microsoft.com/office/drawing/2014/main" id="{415D9CFD-C948-498A-B3D7-5463133363BF}"/>
              </a:ext>
            </a:extLst>
          </p:cNvPr>
          <p:cNvPicPr>
            <a:picLocks noChangeAspect="1" noChangeArrowheads="1"/>
          </p:cNvPicPr>
          <p:nvPr userDrawn="1"/>
        </p:nvPicPr>
        <p:blipFill rotWithShape="1">
          <a:blip r:embed="rId6">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rcRect l="2376" t="6881" r="5799" b="10360"/>
          <a:stretch/>
        </p:blipFill>
        <p:spPr bwMode="auto">
          <a:xfrm>
            <a:off x="2446116" y="2159474"/>
            <a:ext cx="7299768" cy="25390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7900212"/>
      </p:ext>
    </p:extLst>
  </p:cSld>
  <p:clrMapOvr>
    <a:overrideClrMapping bg1="lt1" tx1="dk1" bg2="lt2" tx2="dk2" accent1="accent1" accent2="accent2" accent3="accent3" accent4="accent4" accent5="accent5" accent6="accent6" hlink="hlink" folHlink="folHlink"/>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Slide Number Placeholder 3"/>
          <p:cNvSpPr>
            <a:spLocks noGrp="1"/>
          </p:cNvSpPr>
          <p:nvPr>
            <p:ph type="sldNum" sz="quarter" idx="10"/>
          </p:nvPr>
        </p:nvSpPr>
        <p:spPr/>
        <p:txBody>
          <a:bodyPr/>
          <a:lstStyle>
            <a:lvl1pPr>
              <a:defRPr/>
            </a:lvl1pPr>
          </a:lstStyle>
          <a:p>
            <a:fld id="{D10B5AF5-4A92-4993-867B-553324DFFF4F}" type="slidenum">
              <a:rPr lang="en-US"/>
              <a:pPr/>
              <a:t>‹#›</a:t>
            </a:fld>
            <a:endParaRPr lang="en-US"/>
          </a:p>
        </p:txBody>
      </p:sp>
    </p:spTree>
    <p:extLst>
      <p:ext uri="{BB962C8B-B14F-4D97-AF65-F5344CB8AC3E}">
        <p14:creationId xmlns:p14="http://schemas.microsoft.com/office/powerpoint/2010/main" val="421322307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3"/>
          <p:cNvSpPr>
            <a:spLocks noGrp="1"/>
          </p:cNvSpPr>
          <p:nvPr>
            <p:ph type="sldNum" sz="quarter" idx="10"/>
          </p:nvPr>
        </p:nvSpPr>
        <p:spPr/>
        <p:txBody>
          <a:bodyPr/>
          <a:lstStyle>
            <a:lvl1pPr>
              <a:defRPr/>
            </a:lvl1pPr>
          </a:lstStyle>
          <a:p>
            <a:fld id="{4838E7B6-D082-4C95-A15C-162FD8CDC68C}" type="slidenum">
              <a:rPr lang="en-US"/>
              <a:pPr/>
              <a:t>‹#›</a:t>
            </a:fld>
            <a:endParaRPr lang="en-US"/>
          </a:p>
        </p:txBody>
      </p:sp>
    </p:spTree>
    <p:extLst>
      <p:ext uri="{BB962C8B-B14F-4D97-AF65-F5344CB8AC3E}">
        <p14:creationId xmlns:p14="http://schemas.microsoft.com/office/powerpoint/2010/main" val="148297017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Slide Number Placeholder 3"/>
          <p:cNvSpPr>
            <a:spLocks noGrp="1"/>
          </p:cNvSpPr>
          <p:nvPr>
            <p:ph type="sldNum" sz="quarter" idx="10"/>
          </p:nvPr>
        </p:nvSpPr>
        <p:spPr/>
        <p:txBody>
          <a:bodyPr/>
          <a:lstStyle>
            <a:lvl1pPr>
              <a:defRPr/>
            </a:lvl1pPr>
          </a:lstStyle>
          <a:p>
            <a:fld id="{ED092B9B-2F56-477C-8495-14A6DA731772}" type="slidenum">
              <a:rPr lang="en-US"/>
              <a:pPr/>
              <a:t>‹#›</a:t>
            </a:fld>
            <a:endParaRPr lang="en-US"/>
          </a:p>
        </p:txBody>
      </p:sp>
    </p:spTree>
    <p:extLst>
      <p:ext uri="{BB962C8B-B14F-4D97-AF65-F5344CB8AC3E}">
        <p14:creationId xmlns:p14="http://schemas.microsoft.com/office/powerpoint/2010/main" val="80006798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914400" y="1219200"/>
            <a:ext cx="5232400" cy="4572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350000" y="1219200"/>
            <a:ext cx="5232400" cy="4572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4"/>
          <p:cNvSpPr>
            <a:spLocks noGrp="1"/>
          </p:cNvSpPr>
          <p:nvPr>
            <p:ph type="sldNum" sz="quarter" idx="10"/>
          </p:nvPr>
        </p:nvSpPr>
        <p:spPr/>
        <p:txBody>
          <a:bodyPr/>
          <a:lstStyle>
            <a:lvl1pPr>
              <a:defRPr/>
            </a:lvl1pPr>
          </a:lstStyle>
          <a:p>
            <a:fld id="{60F386DB-06A5-4518-A532-DD58D4A1C884}" type="slidenum">
              <a:rPr lang="en-US"/>
              <a:pPr/>
              <a:t>‹#›</a:t>
            </a:fld>
            <a:endParaRPr lang="en-US"/>
          </a:p>
        </p:txBody>
      </p:sp>
    </p:spTree>
    <p:extLst>
      <p:ext uri="{BB962C8B-B14F-4D97-AF65-F5344CB8AC3E}">
        <p14:creationId xmlns:p14="http://schemas.microsoft.com/office/powerpoint/2010/main" val="76257131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0"/>
          </p:nvPr>
        </p:nvSpPr>
        <p:spPr/>
        <p:txBody>
          <a:bodyPr/>
          <a:lstStyle>
            <a:lvl1pPr>
              <a:defRPr/>
            </a:lvl1pPr>
          </a:lstStyle>
          <a:p>
            <a:fld id="{9A7E0FA9-B228-4F89-8941-6EC3ED9C8065}" type="slidenum">
              <a:rPr lang="en-US"/>
              <a:pPr/>
              <a:t>‹#›</a:t>
            </a:fld>
            <a:endParaRPr lang="en-US"/>
          </a:p>
        </p:txBody>
      </p:sp>
    </p:spTree>
    <p:extLst>
      <p:ext uri="{BB962C8B-B14F-4D97-AF65-F5344CB8AC3E}">
        <p14:creationId xmlns:p14="http://schemas.microsoft.com/office/powerpoint/2010/main" val="87706600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lvl1pPr>
              <a:defRPr/>
            </a:lvl1pPr>
          </a:lstStyle>
          <a:p>
            <a:fld id="{7B9F488C-4CE2-4D2D-B73B-67409EEA3EFA}" type="slidenum">
              <a:rPr lang="en-US"/>
              <a:pPr/>
              <a:t>‹#›</a:t>
            </a:fld>
            <a:endParaRPr lang="en-US"/>
          </a:p>
        </p:txBody>
      </p:sp>
    </p:spTree>
    <p:extLst>
      <p:ext uri="{BB962C8B-B14F-4D97-AF65-F5344CB8AC3E}">
        <p14:creationId xmlns:p14="http://schemas.microsoft.com/office/powerpoint/2010/main" val="394299433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lvl1pPr>
              <a:defRPr/>
            </a:lvl1pPr>
          </a:lstStyle>
          <a:p>
            <a:fld id="{2D5B783D-A50A-4F61-8A90-CA512D8EF2E9}" type="slidenum">
              <a:rPr lang="en-US"/>
              <a:pPr/>
              <a:t>‹#›</a:t>
            </a:fld>
            <a:endParaRPr lang="en-US"/>
          </a:p>
        </p:txBody>
      </p:sp>
    </p:spTree>
    <p:extLst>
      <p:ext uri="{BB962C8B-B14F-4D97-AF65-F5344CB8AC3E}">
        <p14:creationId xmlns:p14="http://schemas.microsoft.com/office/powerpoint/2010/main" val="5836249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Slide Number Placeholder 4"/>
          <p:cNvSpPr>
            <a:spLocks noGrp="1"/>
          </p:cNvSpPr>
          <p:nvPr>
            <p:ph type="sldNum" sz="quarter" idx="10"/>
          </p:nvPr>
        </p:nvSpPr>
        <p:spPr/>
        <p:txBody>
          <a:bodyPr/>
          <a:lstStyle>
            <a:lvl1pPr>
              <a:defRPr/>
            </a:lvl1pPr>
          </a:lstStyle>
          <a:p>
            <a:fld id="{449B29FE-4122-4162-B335-466FBA17D116}" type="slidenum">
              <a:rPr lang="en-US"/>
              <a:pPr/>
              <a:t>‹#›</a:t>
            </a:fld>
            <a:endParaRPr lang="en-US"/>
          </a:p>
        </p:txBody>
      </p:sp>
    </p:spTree>
    <p:extLst>
      <p:ext uri="{BB962C8B-B14F-4D97-AF65-F5344CB8AC3E}">
        <p14:creationId xmlns:p14="http://schemas.microsoft.com/office/powerpoint/2010/main" val="26539785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Mid Left">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3C4F5195-E8F7-4A2F-B02E-643BB3D88381}"/>
              </a:ext>
            </a:extLst>
          </p:cNvPr>
          <p:cNvGraphicFramePr>
            <a:graphicFrameLocks noChangeAspect="1"/>
          </p:cNvGraphicFramePr>
          <p:nvPr userDrawn="1">
            <p:custDataLst>
              <p:tags r:id="rId1"/>
            </p:custDataLst>
            <p:extLst>
              <p:ext uri="{D42A27DB-BD31-4B8C-83A1-F6EECF244321}">
                <p14:modId xmlns:p14="http://schemas.microsoft.com/office/powerpoint/2010/main" val="96904362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8" imgW="592" imgH="591" progId="TCLayout.ActiveDocument.1">
                  <p:embed/>
                </p:oleObj>
              </mc:Choice>
              <mc:Fallback>
                <p:oleObj name="think-cell Slide" r:id="rId8" imgW="592" imgH="591" progId="TCLayout.ActiveDocument.1">
                  <p:embed/>
                  <p:pic>
                    <p:nvPicPr>
                      <p:cNvPr id="4" name="Object 3" hidden="1">
                        <a:extLst>
                          <a:ext uri="{FF2B5EF4-FFF2-40B4-BE49-F238E27FC236}">
                            <a16:creationId xmlns:a16="http://schemas.microsoft.com/office/drawing/2014/main" id="{3C4F5195-E8F7-4A2F-B02E-643BB3D88381}"/>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515EFC92-5E3D-4BDC-A378-85D30212A9E2}"/>
              </a:ext>
            </a:extLst>
          </p:cNvPr>
          <p:cNvSpPr/>
          <p:nvPr userDrawn="1">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spcBef>
                <a:spcPts val="300"/>
              </a:spcBef>
              <a:spcAft>
                <a:spcPts val="300"/>
              </a:spcAft>
            </a:pPr>
            <a:endParaRPr lang="en-US" sz="2500" b="1" i="0" baseline="0">
              <a:solidFill>
                <a:schemeClr val="bg1"/>
              </a:solidFill>
              <a:latin typeface="Arial" panose="020B0604020202020204" pitchFamily="34" charset="0"/>
              <a:ea typeface="+mj-ea"/>
              <a:cs typeface="+mj-cs"/>
              <a:sym typeface="Arial" panose="020B0604020202020204" pitchFamily="34" charset="0"/>
            </a:endParaRPr>
          </a:p>
        </p:txBody>
      </p:sp>
      <p:sp>
        <p:nvSpPr>
          <p:cNvPr id="3" name="2. Slide Title">
            <a:extLst>
              <a:ext uri="{FF2B5EF4-FFF2-40B4-BE49-F238E27FC236}">
                <a16:creationId xmlns:a16="http://schemas.microsoft.com/office/drawing/2014/main" id="{064E079D-5BD2-4787-A7F2-0859A1CB5E94}"/>
              </a:ext>
            </a:extLst>
          </p:cNvPr>
          <p:cNvSpPr>
            <a:spLocks noGrp="1"/>
          </p:cNvSpPr>
          <p:nvPr>
            <p:ph type="title"/>
            <p:custDataLst>
              <p:tags r:id="rId3"/>
            </p:custDataLst>
          </p:nvPr>
        </p:nvSpPr>
        <p:spPr>
          <a:xfrm>
            <a:off x="554736" y="3044280"/>
            <a:ext cx="5065776" cy="384721"/>
          </a:xfrm>
          <a:prstGeom prst="rect">
            <a:avLst/>
          </a:prstGeom>
        </p:spPr>
        <p:txBody>
          <a:bodyPr vert="horz" wrap="square" lIns="0" tIns="0" rIns="0" bIns="0" rtlCol="0" anchor="t" anchorCtr="0">
            <a:spAutoFit/>
          </a:bodyPr>
          <a:lstStyle>
            <a:lvl1pPr>
              <a:defRPr lang="en-US" dirty="0"/>
            </a:lvl1pPr>
          </a:lstStyle>
          <a:p>
            <a:pPr lvl="0"/>
            <a:r>
              <a:rPr lang="en-US"/>
              <a:t>Click to edit Master title style</a:t>
            </a:r>
          </a:p>
        </p:txBody>
      </p:sp>
      <p:sp>
        <p:nvSpPr>
          <p:cNvPr id="9" name="Slide Number">
            <a:extLst>
              <a:ext uri="{FF2B5EF4-FFF2-40B4-BE49-F238E27FC236}">
                <a16:creationId xmlns:a16="http://schemas.microsoft.com/office/drawing/2014/main" id="{2BF771FC-DD10-42B6-A51E-7F1E26F8184D}"/>
              </a:ext>
            </a:extLst>
          </p:cNvPr>
          <p:cNvSpPr>
            <a:spLocks noChangeArrowheads="1"/>
          </p:cNvSpPr>
          <p:nvPr userDrawn="1">
            <p:custDataLst>
              <p:tags r:id="rId4"/>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tx1"/>
                </a:solidFill>
                <a:latin typeface="+mn-lt"/>
                <a:ea typeface="+mn-ea"/>
                <a:cs typeface="Arial" panose="020B0604020202020204" pitchFamily="34" charset="0"/>
              </a:rPr>
              <a:pPr algn="r" defTabSz="610744" fontAlgn="auto">
                <a:spcBef>
                  <a:spcPts val="0"/>
                </a:spcBef>
                <a:spcAft>
                  <a:spcPts val="0"/>
                </a:spcAft>
                <a:defRPr/>
              </a:pPr>
              <a:t>‹#›</a:t>
            </a:fld>
            <a:endParaRPr lang="en-US" sz="900">
              <a:solidFill>
                <a:schemeClr val="tx1"/>
              </a:solidFill>
              <a:latin typeface="+mn-lt"/>
              <a:ea typeface="+mn-ea"/>
              <a:cs typeface="Arial" panose="020B0604020202020204" pitchFamily="34" charset="0"/>
            </a:endParaRPr>
          </a:p>
        </p:txBody>
      </p:sp>
      <p:sp>
        <p:nvSpPr>
          <p:cNvPr id="8" name="5. Source" hidden="1">
            <a:extLst>
              <a:ext uri="{FF2B5EF4-FFF2-40B4-BE49-F238E27FC236}">
                <a16:creationId xmlns:a16="http://schemas.microsoft.com/office/drawing/2014/main" id="{C0D33C43-5B9F-44B4-82FA-BAAD11A7FB8E}"/>
              </a:ext>
            </a:extLst>
          </p:cNvPr>
          <p:cNvSpPr txBox="1"/>
          <p:nvPr userDrawn="1">
            <p:custDataLst>
              <p:tags r:id="rId5"/>
            </p:custDataLst>
          </p:nvPr>
        </p:nvSpPr>
        <p:spPr>
          <a:xfrm>
            <a:off x="554735" y="6501669"/>
            <a:ext cx="7277861" cy="12311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b" anchorCtr="0">
            <a:spAutoFit/>
          </a:bodyPr>
          <a:lstStyle>
            <a:defPPr>
              <a:defRPr lang="en-US"/>
            </a:defPPr>
            <a:lvl1pPr indent="0">
              <a:lnSpc>
                <a:spcPct val="100000"/>
              </a:lnSpc>
              <a:spcBef>
                <a:spcPts val="300"/>
              </a:spcBef>
              <a:spcAft>
                <a:spcPts val="300"/>
              </a:spcAft>
              <a:buFont typeface="Segoe UI" panose="020B0502040204020203" pitchFamily="34" charset="0"/>
              <a:buChar char="​"/>
              <a:defRPr sz="80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r>
              <a:rPr lang="en-US"/>
              <a:t>Source: …</a:t>
            </a:r>
          </a:p>
        </p:txBody>
      </p:sp>
      <p:sp>
        <p:nvSpPr>
          <p:cNvPr id="10" name="1. On-page tracker">
            <a:extLst>
              <a:ext uri="{FF2B5EF4-FFF2-40B4-BE49-F238E27FC236}">
                <a16:creationId xmlns:a16="http://schemas.microsoft.com/office/drawing/2014/main" id="{E4983596-431B-4F12-AA07-76914CD3DEE7}"/>
              </a:ext>
            </a:extLst>
          </p:cNvPr>
          <p:cNvSpPr>
            <a:spLocks noGrp="1"/>
          </p:cNvSpPr>
          <p:nvPr>
            <p:ph type="body" sz="quarter" idx="10" hasCustomPrompt="1"/>
            <p:custDataLst>
              <p:tags r:id="rId6"/>
            </p:custDataLst>
          </p:nvPr>
        </p:nvSpPr>
        <p:spPr>
          <a:xfrm>
            <a:off x="554735" y="41597"/>
            <a:ext cx="3843338" cy="123111"/>
          </a:xfrm>
          <a:prstGeom prst="rect">
            <a:avLst/>
          </a:prstGeom>
          <a:ln w="6350">
            <a:noFill/>
            <a:miter lim="800000"/>
          </a:ln>
        </p:spPr>
        <p:txBody>
          <a:bodyPr vert="horz" wrap="square" lIns="0" tIns="0" rIns="0" bIns="0" rtlCol="0">
            <a:spAutoFit/>
          </a:bodyPr>
          <a:lstStyle>
            <a:lvl1pPr>
              <a:defRPr lang="en-US" sz="800" b="0" dirty="0">
                <a:cs typeface="+mn-cs"/>
              </a:defRPr>
            </a:lvl1pPr>
          </a:lstStyle>
          <a:p>
            <a:pPr lvl="0">
              <a:buNone/>
            </a:pPr>
            <a:r>
              <a:rPr lang="en-US"/>
              <a:t>Add tracker</a:t>
            </a:r>
          </a:p>
        </p:txBody>
      </p:sp>
    </p:spTree>
    <p:extLst>
      <p:ext uri="{BB962C8B-B14F-4D97-AF65-F5344CB8AC3E}">
        <p14:creationId xmlns:p14="http://schemas.microsoft.com/office/powerpoint/2010/main" val="307970749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Slide Number Placeholder 4"/>
          <p:cNvSpPr>
            <a:spLocks noGrp="1"/>
          </p:cNvSpPr>
          <p:nvPr>
            <p:ph type="sldNum" sz="quarter" idx="10"/>
          </p:nvPr>
        </p:nvSpPr>
        <p:spPr/>
        <p:txBody>
          <a:bodyPr/>
          <a:lstStyle>
            <a:lvl1pPr>
              <a:defRPr/>
            </a:lvl1pPr>
          </a:lstStyle>
          <a:p>
            <a:fld id="{96FA637B-A0EE-457E-BAE2-6396CE05FB52}" type="slidenum">
              <a:rPr lang="en-US"/>
              <a:pPr/>
              <a:t>‹#›</a:t>
            </a:fld>
            <a:endParaRPr lang="en-US"/>
          </a:p>
        </p:txBody>
      </p:sp>
    </p:spTree>
    <p:extLst>
      <p:ext uri="{BB962C8B-B14F-4D97-AF65-F5344CB8AC3E}">
        <p14:creationId xmlns:p14="http://schemas.microsoft.com/office/powerpoint/2010/main" val="259917407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3"/>
          <p:cNvSpPr>
            <a:spLocks noGrp="1"/>
          </p:cNvSpPr>
          <p:nvPr>
            <p:ph type="sldNum" sz="quarter" idx="10"/>
          </p:nvPr>
        </p:nvSpPr>
        <p:spPr/>
        <p:txBody>
          <a:bodyPr/>
          <a:lstStyle>
            <a:lvl1pPr>
              <a:defRPr/>
            </a:lvl1pPr>
          </a:lstStyle>
          <a:p>
            <a:fld id="{66EBBE00-A221-4C78-8AEE-341A9E4D3955}" type="slidenum">
              <a:rPr lang="en-US"/>
              <a:pPr/>
              <a:t>‹#›</a:t>
            </a:fld>
            <a:endParaRPr lang="en-US"/>
          </a:p>
        </p:txBody>
      </p:sp>
    </p:spTree>
    <p:extLst>
      <p:ext uri="{BB962C8B-B14F-4D97-AF65-F5344CB8AC3E}">
        <p14:creationId xmlns:p14="http://schemas.microsoft.com/office/powerpoint/2010/main" val="192925459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63052" y="14288"/>
            <a:ext cx="2747433" cy="577691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14288"/>
            <a:ext cx="8045451" cy="577691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3"/>
          <p:cNvSpPr>
            <a:spLocks noGrp="1"/>
          </p:cNvSpPr>
          <p:nvPr>
            <p:ph type="sldNum" sz="quarter" idx="10"/>
          </p:nvPr>
        </p:nvSpPr>
        <p:spPr/>
        <p:txBody>
          <a:bodyPr/>
          <a:lstStyle>
            <a:lvl1pPr>
              <a:defRPr/>
            </a:lvl1pPr>
          </a:lstStyle>
          <a:p>
            <a:fld id="{7E4608E2-6C70-46B7-B7B1-866382F3CAED}" type="slidenum">
              <a:rPr lang="en-US"/>
              <a:pPr/>
              <a:t>‹#›</a:t>
            </a:fld>
            <a:endParaRPr lang="en-US"/>
          </a:p>
        </p:txBody>
      </p:sp>
    </p:spTree>
    <p:extLst>
      <p:ext uri="{BB962C8B-B14F-4D97-AF65-F5344CB8AC3E}">
        <p14:creationId xmlns:p14="http://schemas.microsoft.com/office/powerpoint/2010/main" val="386256421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Title">
    <p:bg>
      <p:bgPr>
        <a:solidFill>
          <a:schemeClr val="bg1"/>
        </a:solidFill>
        <a:effectLst/>
      </p:bgPr>
    </p:bg>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33B562A0-3D6C-45D0-9E85-8A28A804D0F1}"/>
              </a:ext>
            </a:extLst>
          </p:cNvPr>
          <p:cNvGraphicFramePr>
            <a:graphicFrameLocks noChangeAspect="1"/>
          </p:cNvGraphicFramePr>
          <p:nvPr userDrawn="1">
            <p:custDataLst>
              <p:tags r:id="rId1"/>
            </p:custDataLst>
            <p:extLst>
              <p:ext uri="{D42A27DB-BD31-4B8C-83A1-F6EECF244321}">
                <p14:modId xmlns:p14="http://schemas.microsoft.com/office/powerpoint/2010/main" val="175042366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7" imgW="592" imgH="591" progId="TCLayout.ActiveDocument.1">
                  <p:embed/>
                </p:oleObj>
              </mc:Choice>
              <mc:Fallback>
                <p:oleObj name="think-cell Slide" r:id="rId7" imgW="592" imgH="591" progId="TCLayout.ActiveDocument.1">
                  <p:embed/>
                  <p:pic>
                    <p:nvPicPr>
                      <p:cNvPr id="7" name="Object 6" hidden="1">
                        <a:extLst>
                          <a:ext uri="{FF2B5EF4-FFF2-40B4-BE49-F238E27FC236}">
                            <a16:creationId xmlns:a16="http://schemas.microsoft.com/office/drawing/2014/main" id="{33B562A0-3D6C-45D0-9E85-8A28A804D0F1}"/>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CC42428D-965F-410A-AAB0-2F4E028AF079}"/>
              </a:ext>
            </a:extLst>
          </p:cNvPr>
          <p:cNvSpPr/>
          <p:nvPr userDrawn="1">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spcBef>
                <a:spcPts val="300"/>
              </a:spcBef>
              <a:spcAft>
                <a:spcPts val="300"/>
              </a:spcAft>
            </a:pPr>
            <a:endParaRPr lang="en-US" sz="4400" b="1" i="0" baseline="0">
              <a:solidFill>
                <a:schemeClr val="bg1"/>
              </a:solidFill>
              <a:latin typeface="Arial" panose="020B0604020202020204" pitchFamily="34" charset="0"/>
              <a:ea typeface="+mj-ea"/>
              <a:cs typeface="+mj-cs"/>
              <a:sym typeface="Arial" panose="020B0604020202020204" pitchFamily="34" charset="0"/>
            </a:endParaRPr>
          </a:p>
        </p:txBody>
      </p:sp>
      <p:sp>
        <p:nvSpPr>
          <p:cNvPr id="16" name="Documenttype">
            <a:extLst>
              <a:ext uri="{FF2B5EF4-FFF2-40B4-BE49-F238E27FC236}">
                <a16:creationId xmlns:a16="http://schemas.microsoft.com/office/drawing/2014/main" id="{0CADA7EB-5C2E-4AD4-A32E-534A28817C8A}"/>
              </a:ext>
            </a:extLst>
          </p:cNvPr>
          <p:cNvSpPr>
            <a:spLocks noGrp="1"/>
          </p:cNvSpPr>
          <p:nvPr>
            <p:ph type="body" sz="quarter" idx="13" hasCustomPrompt="1"/>
            <p:custDataLst>
              <p:tags r:id="rId3"/>
            </p:custDataLst>
          </p:nvPr>
        </p:nvSpPr>
        <p:spPr>
          <a:xfrm>
            <a:off x="550800" y="5968577"/>
            <a:ext cx="8165339" cy="215444"/>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lvl1pPr>
              <a:defRPr lang="en-US" sz="1400" dirty="0"/>
            </a:lvl1pPr>
          </a:lstStyle>
          <a:p>
            <a:pPr lvl="0">
              <a:buNone/>
            </a:pPr>
            <a:r>
              <a:rPr lang="en-US"/>
              <a:t>Edit date or title/role</a:t>
            </a:r>
          </a:p>
        </p:txBody>
      </p:sp>
      <p:sp>
        <p:nvSpPr>
          <p:cNvPr id="18" name="Subtitle">
            <a:extLst>
              <a:ext uri="{FF2B5EF4-FFF2-40B4-BE49-F238E27FC236}">
                <a16:creationId xmlns:a16="http://schemas.microsoft.com/office/drawing/2014/main" id="{C85A1636-E33D-4640-A4BA-89E2008C1ED4}"/>
              </a:ext>
            </a:extLst>
          </p:cNvPr>
          <p:cNvSpPr>
            <a:spLocks noGrp="1"/>
          </p:cNvSpPr>
          <p:nvPr>
            <p:ph type="subTitle" idx="1"/>
            <p:custDataLst>
              <p:tags r:id="rId4"/>
            </p:custDataLst>
          </p:nvPr>
        </p:nvSpPr>
        <p:spPr>
          <a:xfrm>
            <a:off x="551941" y="4359153"/>
            <a:ext cx="8165339" cy="307777"/>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lvl1pPr>
              <a:defRPr lang="en-US" sz="2000" dirty="0"/>
            </a:lvl1pPr>
          </a:lstStyle>
          <a:p>
            <a:pPr lvl="0">
              <a:buNone/>
            </a:pPr>
            <a:r>
              <a:rPr lang="en-US"/>
              <a:t>Click to edit Master subtitle style</a:t>
            </a:r>
          </a:p>
        </p:txBody>
      </p:sp>
      <p:sp>
        <p:nvSpPr>
          <p:cNvPr id="20" name="Title">
            <a:extLst>
              <a:ext uri="{FF2B5EF4-FFF2-40B4-BE49-F238E27FC236}">
                <a16:creationId xmlns:a16="http://schemas.microsoft.com/office/drawing/2014/main" id="{AA4E4E19-7239-46DA-AE24-CE9556C9BE7D}"/>
              </a:ext>
            </a:extLst>
          </p:cNvPr>
          <p:cNvSpPr>
            <a:spLocks noGrp="1"/>
          </p:cNvSpPr>
          <p:nvPr>
            <p:ph type="title"/>
            <p:custDataLst>
              <p:tags r:id="rId5"/>
            </p:custDataLst>
          </p:nvPr>
        </p:nvSpPr>
        <p:spPr>
          <a:xfrm>
            <a:off x="551941" y="2380398"/>
            <a:ext cx="8165339" cy="677108"/>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noAutofit/>
          </a:bodyPr>
          <a:lstStyle>
            <a:lvl1pPr>
              <a:defRPr lang="en-US" sz="4400" dirty="0"/>
            </a:lvl1pPr>
          </a:lstStyle>
          <a:p>
            <a:pPr lvl="0"/>
            <a:r>
              <a:rPr lang="en-US"/>
              <a:t>Click to edit Master title style</a:t>
            </a:r>
          </a:p>
        </p:txBody>
      </p:sp>
      <p:pic>
        <p:nvPicPr>
          <p:cNvPr id="11" name="Picture 10">
            <a:extLst>
              <a:ext uri="{FF2B5EF4-FFF2-40B4-BE49-F238E27FC236}">
                <a16:creationId xmlns:a16="http://schemas.microsoft.com/office/drawing/2014/main" id="{682D91C1-6D55-4070-82D7-AB30DE7AF9E0}"/>
              </a:ext>
            </a:extLst>
          </p:cNvPr>
          <p:cNvPicPr>
            <a:picLocks noChangeAspect="1"/>
          </p:cNvPicPr>
          <p:nvPr userDrawn="1"/>
        </p:nvPicPr>
        <p:blipFill rotWithShape="1">
          <a:blip r:embed="rId9"/>
          <a:srcRect r="38228"/>
          <a:stretch/>
        </p:blipFill>
        <p:spPr>
          <a:xfrm>
            <a:off x="4670606" y="670474"/>
            <a:ext cx="7521394" cy="5159392"/>
          </a:xfrm>
          <a:prstGeom prst="rect">
            <a:avLst/>
          </a:prstGeom>
        </p:spPr>
      </p:pic>
      <p:pic>
        <p:nvPicPr>
          <p:cNvPr id="13" name="Picture 367" descr="Image result for cardinal health logo png">
            <a:extLst>
              <a:ext uri="{FF2B5EF4-FFF2-40B4-BE49-F238E27FC236}">
                <a16:creationId xmlns:a16="http://schemas.microsoft.com/office/drawing/2014/main" id="{B331305C-89CE-4F16-872D-93BEE682F6DF}"/>
              </a:ext>
            </a:extLst>
          </p:cNvPr>
          <p:cNvPicPr>
            <a:picLocks noChangeAspect="1" noChangeArrowheads="1"/>
          </p:cNvPicPr>
          <p:nvPr userDrawn="1"/>
        </p:nvPicPr>
        <p:blipFill>
          <a:blip r:embed="rId10">
            <a:extLst>
              <a:ext uri="{28A0092B-C50C-407E-A947-70E740481C1C}">
                <a14:useLocalDpi xmlns:a14="http://schemas.microsoft.com/office/drawing/2010/main" val="0"/>
              </a:ext>
            </a:extLst>
          </a:blip>
          <a:srcRect/>
          <a:stretch>
            <a:fillRect/>
          </a:stretch>
        </p:blipFill>
        <p:spPr bwMode="auto">
          <a:xfrm>
            <a:off x="551941" y="670474"/>
            <a:ext cx="2470992" cy="998692"/>
          </a:xfrm>
          <a:prstGeom prst="rect">
            <a:avLst/>
          </a:prstGeom>
          <a:noFill/>
          <a:extLst>
            <a:ext uri="{909E8E84-426E-40DD-AFC4-6F175D3DCCD1}">
              <a14:hiddenFill xmlns:a14="http://schemas.microsoft.com/office/drawing/2010/main">
                <a:solidFill>
                  <a:srgbClr val="FFFFFF"/>
                </a:solidFill>
              </a14:hiddenFill>
            </a:ext>
          </a:extLst>
        </p:spPr>
      </p:pic>
      <p:sp>
        <p:nvSpPr>
          <p:cNvPr id="10" name="Footer Placeholder 1">
            <a:extLst>
              <a:ext uri="{FF2B5EF4-FFF2-40B4-BE49-F238E27FC236}">
                <a16:creationId xmlns:a16="http://schemas.microsoft.com/office/drawing/2014/main" id="{05DEC53C-6212-46FD-AB35-DE5F716EC7C0}"/>
              </a:ext>
            </a:extLst>
          </p:cNvPr>
          <p:cNvSpPr>
            <a:spLocks noGrp="1"/>
          </p:cNvSpPr>
          <p:nvPr userDrawn="1"/>
        </p:nvSpPr>
        <p:spPr>
          <a:xfrm>
            <a:off x="554736" y="6685718"/>
            <a:ext cx="2883803" cy="92333"/>
          </a:xfrm>
          <a:prstGeom prst="rect">
            <a:avLst/>
          </a:prstGeom>
        </p:spPr>
        <p:style>
          <a:lnRef idx="0">
            <a:scrgbClr r="0" g="0" b="0"/>
          </a:lnRef>
          <a:fillRef idx="0">
            <a:scrgbClr r="0" g="0" b="0"/>
          </a:fillRef>
          <a:effectRef idx="0">
            <a:scrgbClr r="0" g="0" b="0"/>
          </a:effectRef>
          <a:fontRef idx="major"/>
        </p:style>
        <p:txBody>
          <a:bodyPr vert="horz" wrap="none" lIns="0" tIns="0" rIns="0" bIns="0" rtlCol="0" anchor="ctr">
            <a:spAutoFit/>
          </a:bodyPr>
          <a:lstStyle>
            <a:defPPr>
              <a:defRPr lang="en-US"/>
            </a:defPPr>
            <a:lvl1pPr marL="0" algn="l" defTabSz="914400" rtl="0" eaLnBrk="1" latinLnBrk="0" hangingPunct="1">
              <a:defRPr sz="900" kern="1200">
                <a:solidFill>
                  <a:schemeClr val="tx1">
                    <a:lumMod val="75000"/>
                    <a:lumOff val="25000"/>
                  </a:schemeClr>
                </a:solidFill>
                <a:latin typeface="+mj-lt"/>
                <a:ea typeface="+mj-ea"/>
                <a:cs typeface="+mj-cs"/>
              </a:defRPr>
            </a:lvl1pPr>
            <a:lvl2pPr marL="457200" algn="l" defTabSz="914400" rtl="0" eaLnBrk="1" latinLnBrk="0" hangingPunct="1">
              <a:defRPr sz="1800" kern="1200">
                <a:solidFill>
                  <a:schemeClr val="tx1"/>
                </a:solidFill>
                <a:latin typeface="+mj-lt"/>
                <a:ea typeface="+mj-ea"/>
                <a:cs typeface="+mj-cs"/>
              </a:defRPr>
            </a:lvl2pPr>
            <a:lvl3pPr marL="914400" algn="l" defTabSz="914400" rtl="0" eaLnBrk="1" latinLnBrk="0" hangingPunct="1">
              <a:defRPr sz="1800" kern="1200">
                <a:solidFill>
                  <a:schemeClr val="tx1"/>
                </a:solidFill>
                <a:latin typeface="+mj-lt"/>
                <a:ea typeface="+mj-ea"/>
                <a:cs typeface="+mj-cs"/>
              </a:defRPr>
            </a:lvl3pPr>
            <a:lvl4pPr marL="1371600" algn="l" defTabSz="914400" rtl="0" eaLnBrk="1" latinLnBrk="0" hangingPunct="1">
              <a:defRPr sz="1800" kern="1200">
                <a:solidFill>
                  <a:schemeClr val="tx1"/>
                </a:solidFill>
                <a:latin typeface="+mj-lt"/>
                <a:ea typeface="+mj-ea"/>
                <a:cs typeface="+mj-cs"/>
              </a:defRPr>
            </a:lvl4pPr>
            <a:lvl5pPr marL="1828800" algn="l" defTabSz="914400" rtl="0" eaLnBrk="1" latinLnBrk="0" hangingPunct="1">
              <a:defRPr sz="1800" kern="1200">
                <a:solidFill>
                  <a:schemeClr val="tx1"/>
                </a:solidFill>
                <a:latin typeface="+mj-lt"/>
                <a:ea typeface="+mj-ea"/>
                <a:cs typeface="+mj-cs"/>
              </a:defRPr>
            </a:lvl5pPr>
            <a:lvl6pPr marL="2286000" algn="l" defTabSz="914400" rtl="0" eaLnBrk="1" latinLnBrk="0" hangingPunct="1">
              <a:defRPr sz="1800" kern="1200">
                <a:solidFill>
                  <a:schemeClr val="tx1"/>
                </a:solidFill>
                <a:latin typeface="+mj-lt"/>
                <a:ea typeface="+mj-ea"/>
                <a:cs typeface="+mj-cs"/>
              </a:defRPr>
            </a:lvl6pPr>
            <a:lvl7pPr marL="2743200" algn="l" defTabSz="914400" rtl="0" eaLnBrk="1" latinLnBrk="0" hangingPunct="1">
              <a:defRPr sz="1800" kern="1200">
                <a:solidFill>
                  <a:schemeClr val="tx1"/>
                </a:solidFill>
                <a:latin typeface="+mj-lt"/>
                <a:ea typeface="+mj-ea"/>
                <a:cs typeface="+mj-cs"/>
              </a:defRPr>
            </a:lvl7pPr>
            <a:lvl8pPr marL="3200400" algn="l" defTabSz="914400" rtl="0" eaLnBrk="1" latinLnBrk="0" hangingPunct="1">
              <a:defRPr sz="1800" kern="1200">
                <a:solidFill>
                  <a:schemeClr val="tx1"/>
                </a:solidFill>
                <a:latin typeface="+mj-lt"/>
                <a:ea typeface="+mj-ea"/>
                <a:cs typeface="+mj-cs"/>
              </a:defRPr>
            </a:lvl8pPr>
            <a:lvl9pPr marL="3657600" algn="l" defTabSz="914400" rtl="0" eaLnBrk="1" latinLnBrk="0" hangingPunct="1">
              <a:defRPr sz="1800" kern="1200">
                <a:solidFill>
                  <a:schemeClr val="tx1"/>
                </a:solidFill>
                <a:latin typeface="+mj-lt"/>
                <a:ea typeface="+mj-ea"/>
                <a:cs typeface="+mj-cs"/>
              </a:defRPr>
            </a:lvl9pPr>
          </a:lstStyle>
          <a:p>
            <a:r>
              <a:rPr lang="en-US" sz="600">
                <a:solidFill>
                  <a:schemeClr val="tx1"/>
                </a:solidFill>
                <a:latin typeface="Arial" panose="020B0604020202020204" pitchFamily="34" charset="0"/>
                <a:cs typeface="Arial" panose="020B0604020202020204" pitchFamily="34" charset="0"/>
              </a:rPr>
              <a:t>© 2020 Cardinal Health. All Rights Reserved</a:t>
            </a:r>
            <a:r>
              <a:rPr lang="en-US" sz="600" b="1" spc="100">
                <a:solidFill>
                  <a:schemeClr val="tx1"/>
                </a:solidFill>
                <a:latin typeface="Arial" panose="020B0604020202020204" pitchFamily="34" charset="0"/>
                <a:cs typeface="Arial" panose="020B0604020202020204" pitchFamily="34" charset="0"/>
              </a:rPr>
              <a:t>.</a:t>
            </a:r>
            <a:r>
              <a:rPr lang="en-US" sz="600" b="1" spc="100" baseline="0">
                <a:solidFill>
                  <a:schemeClr val="tx1"/>
                </a:solidFill>
                <a:latin typeface="Arial" panose="020B0604020202020204" pitchFamily="34" charset="0"/>
                <a:cs typeface="Arial" panose="020B0604020202020204" pitchFamily="34" charset="0"/>
              </a:rPr>
              <a:t> FOR INTERNAL USE ONLY.</a:t>
            </a:r>
            <a:endParaRPr lang="en-US" sz="600" b="1" spc="10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0831063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Default">
    <p:spTree>
      <p:nvGrpSpPr>
        <p:cNvPr id="1" name=""/>
        <p:cNvGrpSpPr/>
        <p:nvPr/>
      </p:nvGrpSpPr>
      <p:grpSpPr>
        <a:xfrm>
          <a:off x="0" y="0"/>
          <a:ext cx="0" cy="0"/>
          <a:chOff x="0" y="0"/>
          <a:chExt cx="0" cy="0"/>
        </a:xfrm>
      </p:grpSpPr>
      <p:graphicFrame>
        <p:nvGraphicFramePr>
          <p:cNvPr id="3" name="Object 6" hidden="1">
            <a:extLst>
              <a:ext uri="{FF2B5EF4-FFF2-40B4-BE49-F238E27FC236}">
                <a16:creationId xmlns:a16="http://schemas.microsoft.com/office/drawing/2014/main" id="{D8EFF8A2-0FB9-4B25-8B8D-492353274983}"/>
              </a:ext>
            </a:extLst>
          </p:cNvPr>
          <p:cNvGraphicFramePr>
            <a:graphicFrameLocks noChangeAspect="1"/>
          </p:cNvGraphicFramePr>
          <p:nvPr userDrawn="1">
            <p:custDataLst>
              <p:tags r:id="rId1"/>
            </p:custDataLst>
            <p:extLst>
              <p:ext uri="{D42A27DB-BD31-4B8C-83A1-F6EECF244321}">
                <p14:modId xmlns:p14="http://schemas.microsoft.com/office/powerpoint/2010/main" val="413368683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9" imgW="413" imgH="416" progId="TCLayout.ActiveDocument.1">
                  <p:embed/>
                </p:oleObj>
              </mc:Choice>
              <mc:Fallback>
                <p:oleObj name="think-cell Slide" r:id="rId9" imgW="413" imgH="416" progId="TCLayout.ActiveDocument.1">
                  <p:embed/>
                  <p:pic>
                    <p:nvPicPr>
                      <p:cNvPr id="3" name="Object 6" hidden="1">
                        <a:extLst>
                          <a:ext uri="{FF2B5EF4-FFF2-40B4-BE49-F238E27FC236}">
                            <a16:creationId xmlns:a16="http://schemas.microsoft.com/office/drawing/2014/main" id="{D8EFF8A2-0FB9-4B25-8B8D-492353274983}"/>
                          </a:ext>
                        </a:extLst>
                      </p:cNvPr>
                      <p:cNvPicPr/>
                      <p:nvPr/>
                    </p:nvPicPr>
                    <p:blipFill>
                      <a:blip r:embed="rId10"/>
                      <a:stretch>
                        <a:fillRect/>
                      </a:stretch>
                    </p:blipFill>
                    <p:spPr>
                      <a:xfrm>
                        <a:off x="1588" y="1588"/>
                        <a:ext cx="1588" cy="1588"/>
                      </a:xfrm>
                      <a:prstGeom prst="rect">
                        <a:avLst/>
                      </a:prstGeom>
                    </p:spPr>
                  </p:pic>
                </p:oleObj>
              </mc:Fallback>
            </mc:AlternateContent>
          </a:graphicData>
        </a:graphic>
      </p:graphicFrame>
      <p:sp>
        <p:nvSpPr>
          <p:cNvPr id="5" name="Rectangle 1" hidden="1">
            <a:extLst>
              <a:ext uri="{FF2B5EF4-FFF2-40B4-BE49-F238E27FC236}">
                <a16:creationId xmlns:a16="http://schemas.microsoft.com/office/drawing/2014/main" id="{FCC3A0E6-E630-4C26-B008-93BA0B5B1109}"/>
              </a:ext>
            </a:extLst>
          </p:cNvPr>
          <p:cNvSpPr/>
          <p:nvPr userDrawn="1">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spcBef>
                <a:spcPts val="300"/>
              </a:spcBef>
              <a:spcAft>
                <a:spcPts val="300"/>
              </a:spcAft>
            </a:pPr>
            <a:endParaRPr lang="en-US" sz="2500" b="1" i="0" baseline="0">
              <a:solidFill>
                <a:schemeClr val="bg1"/>
              </a:solidFill>
              <a:latin typeface="Arial" panose="020B0604020202020204" pitchFamily="34" charset="0"/>
              <a:ea typeface="+mj-ea"/>
              <a:cs typeface="+mj-cs"/>
              <a:sym typeface="Arial" panose="020B0604020202020204" pitchFamily="34" charset="0"/>
            </a:endParaRPr>
          </a:p>
        </p:txBody>
      </p:sp>
      <p:sp>
        <p:nvSpPr>
          <p:cNvPr id="15" name="2. Slide Title">
            <a:extLst>
              <a:ext uri="{FF2B5EF4-FFF2-40B4-BE49-F238E27FC236}">
                <a16:creationId xmlns:a16="http://schemas.microsoft.com/office/drawing/2014/main" id="{699FD2C4-82B5-475E-9235-DB128978B618}"/>
              </a:ext>
            </a:extLst>
          </p:cNvPr>
          <p:cNvSpPr>
            <a:spLocks noGrp="1"/>
          </p:cNvSpPr>
          <p:nvPr>
            <p:ph type="title"/>
            <p:custDataLst>
              <p:tags r:id="rId3"/>
            </p:custDataLst>
          </p:nvPr>
        </p:nvSpPr>
        <p:spPr>
          <a:xfrm>
            <a:off x="554736" y="172212"/>
            <a:ext cx="11082528" cy="384721"/>
          </a:xfrm>
        </p:spPr>
        <p:txBody>
          <a:bodyPr vert="horz" wrap="square" lIns="0" tIns="0" rIns="0" bIns="0" rtlCol="0" anchor="t" anchorCtr="0">
            <a:spAutoFit/>
          </a:bodyPr>
          <a:lstStyle>
            <a:lvl1pPr>
              <a:defRPr lang="en-US" dirty="0"/>
            </a:lvl1pPr>
          </a:lstStyle>
          <a:p>
            <a:pPr lvl="0"/>
            <a:r>
              <a:rPr lang="en-US"/>
              <a:t>Click to edit Master title style</a:t>
            </a:r>
          </a:p>
        </p:txBody>
      </p:sp>
      <p:sp>
        <p:nvSpPr>
          <p:cNvPr id="14" name="3. Subtitle">
            <a:extLst>
              <a:ext uri="{FF2B5EF4-FFF2-40B4-BE49-F238E27FC236}">
                <a16:creationId xmlns:a16="http://schemas.microsoft.com/office/drawing/2014/main" id="{D4D36123-678D-4B6C-A648-186F85BE34AE}"/>
              </a:ext>
            </a:extLst>
          </p:cNvPr>
          <p:cNvSpPr>
            <a:spLocks noGrp="1"/>
          </p:cNvSpPr>
          <p:nvPr>
            <p:ph type="subTitle" idx="1"/>
            <p:custDataLst>
              <p:tags r:id="rId4"/>
            </p:custDataLst>
          </p:nvPr>
        </p:nvSpPr>
        <p:spPr>
          <a:xfrm>
            <a:off x="554736" y="596151"/>
            <a:ext cx="11082528" cy="276999"/>
          </a:xfrm>
          <a:prstGeom prst="rect">
            <a:avLst/>
          </a:prstGeom>
        </p:spPr>
        <p:txBody>
          <a:bodyPr vert="horz" wrap="square" lIns="0" tIns="0" rIns="0" bIns="0" rtlCol="0">
            <a:spAutoFit/>
          </a:bodyPr>
          <a:lstStyle>
            <a:lvl1pPr>
              <a:defRPr lang="en-US" sz="1800" b="0" dirty="0"/>
            </a:lvl1pPr>
          </a:lstStyle>
          <a:p>
            <a:pPr lvl="0">
              <a:buNone/>
            </a:pPr>
            <a:r>
              <a:rPr lang="en-US"/>
              <a:t>Click to edit Master subtitle style</a:t>
            </a:r>
          </a:p>
        </p:txBody>
      </p:sp>
      <p:sp>
        <p:nvSpPr>
          <p:cNvPr id="9" name="Slide Number">
            <a:extLst>
              <a:ext uri="{FF2B5EF4-FFF2-40B4-BE49-F238E27FC236}">
                <a16:creationId xmlns:a16="http://schemas.microsoft.com/office/drawing/2014/main" id="{66686DBA-90DA-4033-B950-94CBD0D7A425}"/>
              </a:ext>
            </a:extLst>
          </p:cNvPr>
          <p:cNvSpPr>
            <a:spLocks noChangeArrowheads="1"/>
          </p:cNvSpPr>
          <p:nvPr userDrawn="1">
            <p:custDataLst>
              <p:tags r:id="rId5"/>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b="0" smtClean="0">
                <a:solidFill>
                  <a:schemeClr val="tx1"/>
                </a:solidFill>
                <a:latin typeface="+mn-lt"/>
                <a:ea typeface="+mn-ea"/>
                <a:cs typeface="Arial" panose="020B0604020202020204" pitchFamily="34" charset="0"/>
              </a:rPr>
              <a:pPr algn="r" defTabSz="610744" fontAlgn="auto">
                <a:spcBef>
                  <a:spcPts val="0"/>
                </a:spcBef>
                <a:spcAft>
                  <a:spcPts val="0"/>
                </a:spcAft>
                <a:defRPr/>
              </a:pPr>
              <a:t>‹#›</a:t>
            </a:fld>
            <a:endParaRPr lang="en-US" sz="900" b="0">
              <a:solidFill>
                <a:schemeClr val="tx1"/>
              </a:solidFill>
              <a:latin typeface="+mn-lt"/>
              <a:ea typeface="+mn-ea"/>
              <a:cs typeface="Arial" panose="020B0604020202020204" pitchFamily="34" charset="0"/>
            </a:endParaRPr>
          </a:p>
        </p:txBody>
      </p:sp>
      <p:sp>
        <p:nvSpPr>
          <p:cNvPr id="8" name="5. Source" hidden="1">
            <a:extLst>
              <a:ext uri="{FF2B5EF4-FFF2-40B4-BE49-F238E27FC236}">
                <a16:creationId xmlns:a16="http://schemas.microsoft.com/office/drawing/2014/main" id="{9238B1D6-2095-4826-AA45-9A4E6F7D1A16}"/>
              </a:ext>
            </a:extLst>
          </p:cNvPr>
          <p:cNvSpPr txBox="1"/>
          <p:nvPr userDrawn="1">
            <p:custDataLst>
              <p:tags r:id="rId6"/>
            </p:custDataLst>
          </p:nvPr>
        </p:nvSpPr>
        <p:spPr>
          <a:xfrm>
            <a:off x="554735" y="6498754"/>
            <a:ext cx="7277861" cy="12311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b" anchorCtr="0">
            <a:spAutoFit/>
          </a:bodyPr>
          <a:lstStyle>
            <a:defPPr>
              <a:defRPr lang="en-US"/>
            </a:defPPr>
            <a:lvl1pPr indent="0">
              <a:lnSpc>
                <a:spcPct val="100000"/>
              </a:lnSpc>
              <a:spcBef>
                <a:spcPts val="300"/>
              </a:spcBef>
              <a:spcAft>
                <a:spcPts val="300"/>
              </a:spcAft>
              <a:buFont typeface="Segoe UI" panose="020B0502040204020203" pitchFamily="34" charset="0"/>
              <a:buChar char="​"/>
              <a:defRPr sz="80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r>
              <a:rPr lang="en-US"/>
              <a:t>Source: …</a:t>
            </a:r>
          </a:p>
        </p:txBody>
      </p:sp>
      <p:sp>
        <p:nvSpPr>
          <p:cNvPr id="11" name="1. On-page tracker">
            <a:extLst>
              <a:ext uri="{FF2B5EF4-FFF2-40B4-BE49-F238E27FC236}">
                <a16:creationId xmlns:a16="http://schemas.microsoft.com/office/drawing/2014/main" id="{C30AC055-11D5-4540-94E4-C3B7BE6EFD7D}"/>
              </a:ext>
            </a:extLst>
          </p:cNvPr>
          <p:cNvSpPr>
            <a:spLocks noGrp="1"/>
          </p:cNvSpPr>
          <p:nvPr>
            <p:ph type="body" sz="quarter" idx="10" hasCustomPrompt="1"/>
            <p:custDataLst>
              <p:tags r:id="rId7"/>
            </p:custDataLst>
          </p:nvPr>
        </p:nvSpPr>
        <p:spPr>
          <a:xfrm>
            <a:off x="554735" y="41597"/>
            <a:ext cx="3843338" cy="123111"/>
          </a:xfrm>
          <a:prstGeom prst="rect">
            <a:avLst/>
          </a:prstGeom>
          <a:ln w="6350">
            <a:noFill/>
            <a:miter lim="800000"/>
          </a:ln>
        </p:spPr>
        <p:txBody>
          <a:bodyPr vert="horz" wrap="square" lIns="0" tIns="0" rIns="0" bIns="0" rtlCol="0">
            <a:spAutoFit/>
          </a:bodyPr>
          <a:lstStyle>
            <a:lvl1pPr>
              <a:defRPr lang="en-US" sz="800" b="0" dirty="0">
                <a:cs typeface="+mn-cs"/>
              </a:defRPr>
            </a:lvl1pPr>
          </a:lstStyle>
          <a:p>
            <a:pPr lvl="0">
              <a:buNone/>
            </a:pPr>
            <a:r>
              <a:rPr lang="en-US"/>
              <a:t>Add tracker</a:t>
            </a:r>
          </a:p>
        </p:txBody>
      </p:sp>
    </p:spTree>
    <p:extLst>
      <p:ext uri="{BB962C8B-B14F-4D97-AF65-F5344CB8AC3E}">
        <p14:creationId xmlns:p14="http://schemas.microsoft.com/office/powerpoint/2010/main" val="89887091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op Left">
    <p:spTree>
      <p:nvGrpSpPr>
        <p:cNvPr id="1" name=""/>
        <p:cNvGrpSpPr/>
        <p:nvPr/>
      </p:nvGrpSpPr>
      <p:grpSpPr>
        <a:xfrm>
          <a:off x="0" y="0"/>
          <a:ext cx="0" cy="0"/>
          <a:chOff x="0" y="0"/>
          <a:chExt cx="0" cy="0"/>
        </a:xfrm>
      </p:grpSpPr>
      <p:graphicFrame>
        <p:nvGraphicFramePr>
          <p:cNvPr id="10" name="Object 9" hidden="1">
            <a:extLst>
              <a:ext uri="{FF2B5EF4-FFF2-40B4-BE49-F238E27FC236}">
                <a16:creationId xmlns:a16="http://schemas.microsoft.com/office/drawing/2014/main" id="{9BA84E71-6FE7-4585-B82E-BE5603311945}"/>
              </a:ext>
            </a:extLst>
          </p:cNvPr>
          <p:cNvGraphicFramePr>
            <a:graphicFrameLocks noChangeAspect="1"/>
          </p:cNvGraphicFramePr>
          <p:nvPr userDrawn="1">
            <p:custDataLst>
              <p:tags r:id="rId1"/>
            </p:custDataLst>
            <p:extLst>
              <p:ext uri="{D42A27DB-BD31-4B8C-83A1-F6EECF244321}">
                <p14:modId xmlns:p14="http://schemas.microsoft.com/office/powerpoint/2010/main" val="287821528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8" imgW="592" imgH="591" progId="TCLayout.ActiveDocument.1">
                  <p:embed/>
                </p:oleObj>
              </mc:Choice>
              <mc:Fallback>
                <p:oleObj name="think-cell Slide" r:id="rId8" imgW="592" imgH="591" progId="TCLayout.ActiveDocument.1">
                  <p:embed/>
                  <p:pic>
                    <p:nvPicPr>
                      <p:cNvPr id="10" name="Object 9" hidden="1">
                        <a:extLst>
                          <a:ext uri="{FF2B5EF4-FFF2-40B4-BE49-F238E27FC236}">
                            <a16:creationId xmlns:a16="http://schemas.microsoft.com/office/drawing/2014/main" id="{9BA84E71-6FE7-4585-B82E-BE5603311945}"/>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9" name="Rectangle 8" hidden="1">
            <a:extLst>
              <a:ext uri="{FF2B5EF4-FFF2-40B4-BE49-F238E27FC236}">
                <a16:creationId xmlns:a16="http://schemas.microsoft.com/office/drawing/2014/main" id="{D62A08AB-557D-4245-84FA-9DB6B6C6845A}"/>
              </a:ext>
            </a:extLst>
          </p:cNvPr>
          <p:cNvSpPr/>
          <p:nvPr userDrawn="1">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spcBef>
                <a:spcPts val="300"/>
              </a:spcBef>
              <a:spcAft>
                <a:spcPts val="300"/>
              </a:spcAft>
            </a:pPr>
            <a:endParaRPr lang="en-US" sz="2500" b="1" i="0" baseline="0">
              <a:solidFill>
                <a:schemeClr val="bg1"/>
              </a:solidFill>
              <a:latin typeface="Arial" panose="020B0604020202020204" pitchFamily="34" charset="0"/>
              <a:ea typeface="+mj-ea"/>
              <a:cs typeface="+mj-cs"/>
              <a:sym typeface="Arial" panose="020B0604020202020204" pitchFamily="34" charset="0"/>
            </a:endParaRPr>
          </a:p>
        </p:txBody>
      </p:sp>
      <p:sp>
        <p:nvSpPr>
          <p:cNvPr id="3" name="2. Slide Title">
            <a:extLst>
              <a:ext uri="{FF2B5EF4-FFF2-40B4-BE49-F238E27FC236}">
                <a16:creationId xmlns:a16="http://schemas.microsoft.com/office/drawing/2014/main" id="{064E079D-5BD2-4787-A7F2-0859A1CB5E94}"/>
              </a:ext>
            </a:extLst>
          </p:cNvPr>
          <p:cNvSpPr>
            <a:spLocks noGrp="1"/>
          </p:cNvSpPr>
          <p:nvPr>
            <p:ph type="title"/>
            <p:custDataLst>
              <p:tags r:id="rId3"/>
            </p:custDataLst>
          </p:nvPr>
        </p:nvSpPr>
        <p:spPr>
          <a:xfrm>
            <a:off x="554736" y="1706563"/>
            <a:ext cx="3813048" cy="769441"/>
          </a:xfrm>
          <a:prstGeom prst="rect">
            <a:avLst/>
          </a:prstGeom>
        </p:spPr>
        <p:txBody>
          <a:bodyPr vert="horz" wrap="square" lIns="0" tIns="0" rIns="0" bIns="0" rtlCol="0" anchor="t" anchorCtr="0">
            <a:spAutoFit/>
          </a:bodyPr>
          <a:lstStyle>
            <a:lvl1pPr>
              <a:defRPr lang="en-US" dirty="0"/>
            </a:lvl1pPr>
          </a:lstStyle>
          <a:p>
            <a:pPr lvl="0"/>
            <a:r>
              <a:rPr lang="en-US"/>
              <a:t>Click to edit Master title style</a:t>
            </a:r>
          </a:p>
        </p:txBody>
      </p:sp>
      <p:sp>
        <p:nvSpPr>
          <p:cNvPr id="4" name="Slide Number">
            <a:extLst>
              <a:ext uri="{FF2B5EF4-FFF2-40B4-BE49-F238E27FC236}">
                <a16:creationId xmlns:a16="http://schemas.microsoft.com/office/drawing/2014/main" id="{EFB4BF85-6002-4998-80DC-DC1B92544D1D}"/>
              </a:ext>
            </a:extLst>
          </p:cNvPr>
          <p:cNvSpPr>
            <a:spLocks noChangeArrowheads="1"/>
          </p:cNvSpPr>
          <p:nvPr userDrawn="1">
            <p:custDataLst>
              <p:tags r:id="rId4"/>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tx1"/>
                </a:solidFill>
                <a:latin typeface="+mn-lt"/>
                <a:ea typeface="+mn-ea"/>
                <a:cs typeface="Arial" panose="020B0604020202020204" pitchFamily="34" charset="0"/>
              </a:rPr>
              <a:pPr algn="r" defTabSz="610744" fontAlgn="auto">
                <a:spcBef>
                  <a:spcPts val="0"/>
                </a:spcBef>
                <a:spcAft>
                  <a:spcPts val="0"/>
                </a:spcAft>
                <a:defRPr/>
              </a:pPr>
              <a:t>‹#›</a:t>
            </a:fld>
            <a:endParaRPr lang="en-US" sz="900">
              <a:solidFill>
                <a:schemeClr val="tx1"/>
              </a:solidFill>
              <a:latin typeface="+mn-lt"/>
              <a:ea typeface="+mn-ea"/>
              <a:cs typeface="Arial" panose="020B0604020202020204" pitchFamily="34" charset="0"/>
            </a:endParaRPr>
          </a:p>
        </p:txBody>
      </p:sp>
      <p:sp>
        <p:nvSpPr>
          <p:cNvPr id="6" name="5. Source" hidden="1">
            <a:extLst>
              <a:ext uri="{FF2B5EF4-FFF2-40B4-BE49-F238E27FC236}">
                <a16:creationId xmlns:a16="http://schemas.microsoft.com/office/drawing/2014/main" id="{0E2D5DBB-C1B8-4A27-836D-C2E6D553234D}"/>
              </a:ext>
            </a:extLst>
          </p:cNvPr>
          <p:cNvSpPr txBox="1"/>
          <p:nvPr userDrawn="1">
            <p:custDataLst>
              <p:tags r:id="rId5"/>
            </p:custDataLst>
          </p:nvPr>
        </p:nvSpPr>
        <p:spPr>
          <a:xfrm>
            <a:off x="554735" y="6501669"/>
            <a:ext cx="7277861" cy="12311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b" anchorCtr="0">
            <a:spAutoFit/>
          </a:bodyPr>
          <a:lstStyle>
            <a:defPPr>
              <a:defRPr lang="en-US"/>
            </a:defPPr>
            <a:lvl1pPr indent="0">
              <a:lnSpc>
                <a:spcPct val="100000"/>
              </a:lnSpc>
              <a:spcBef>
                <a:spcPts val="300"/>
              </a:spcBef>
              <a:spcAft>
                <a:spcPts val="300"/>
              </a:spcAft>
              <a:buFont typeface="Segoe UI" panose="020B0502040204020203" pitchFamily="34" charset="0"/>
              <a:buChar char="​"/>
              <a:defRPr sz="80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r>
              <a:rPr lang="en-US"/>
              <a:t>Source: …</a:t>
            </a:r>
          </a:p>
        </p:txBody>
      </p:sp>
      <p:sp>
        <p:nvSpPr>
          <p:cNvPr id="11" name="1. On-page tracker">
            <a:extLst>
              <a:ext uri="{FF2B5EF4-FFF2-40B4-BE49-F238E27FC236}">
                <a16:creationId xmlns:a16="http://schemas.microsoft.com/office/drawing/2014/main" id="{A2582D75-79F8-4634-92EF-A9F0840C018B}"/>
              </a:ext>
            </a:extLst>
          </p:cNvPr>
          <p:cNvSpPr>
            <a:spLocks noGrp="1"/>
          </p:cNvSpPr>
          <p:nvPr>
            <p:ph type="body" sz="quarter" idx="10" hasCustomPrompt="1"/>
            <p:custDataLst>
              <p:tags r:id="rId6"/>
            </p:custDataLst>
          </p:nvPr>
        </p:nvSpPr>
        <p:spPr>
          <a:xfrm>
            <a:off x="554735" y="41597"/>
            <a:ext cx="3843338" cy="123111"/>
          </a:xfrm>
          <a:prstGeom prst="rect">
            <a:avLst/>
          </a:prstGeom>
          <a:ln w="6350">
            <a:noFill/>
            <a:miter lim="800000"/>
          </a:ln>
        </p:spPr>
        <p:txBody>
          <a:bodyPr vert="horz" wrap="square" lIns="0" tIns="0" rIns="0" bIns="0" rtlCol="0">
            <a:spAutoFit/>
          </a:bodyPr>
          <a:lstStyle>
            <a:lvl1pPr>
              <a:defRPr lang="en-US" sz="800" b="0" dirty="0">
                <a:cs typeface="+mn-cs"/>
              </a:defRPr>
            </a:lvl1pPr>
          </a:lstStyle>
          <a:p>
            <a:pPr lvl="0">
              <a:buNone/>
            </a:pPr>
            <a:r>
              <a:rPr lang="en-US"/>
              <a:t>Add tracker</a:t>
            </a:r>
          </a:p>
        </p:txBody>
      </p:sp>
    </p:spTree>
    <p:extLst>
      <p:ext uri="{BB962C8B-B14F-4D97-AF65-F5344CB8AC3E}">
        <p14:creationId xmlns:p14="http://schemas.microsoft.com/office/powerpoint/2010/main" val="101471215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Mid Left">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3C4F5195-E8F7-4A2F-B02E-643BB3D88381}"/>
              </a:ext>
            </a:extLst>
          </p:cNvPr>
          <p:cNvGraphicFramePr>
            <a:graphicFrameLocks noChangeAspect="1"/>
          </p:cNvGraphicFramePr>
          <p:nvPr userDrawn="1">
            <p:custDataLst>
              <p:tags r:id="rId1"/>
            </p:custDataLst>
            <p:extLst>
              <p:ext uri="{D42A27DB-BD31-4B8C-83A1-F6EECF244321}">
                <p14:modId xmlns:p14="http://schemas.microsoft.com/office/powerpoint/2010/main" val="239857553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8" imgW="592" imgH="591" progId="TCLayout.ActiveDocument.1">
                  <p:embed/>
                </p:oleObj>
              </mc:Choice>
              <mc:Fallback>
                <p:oleObj name="think-cell Slide" r:id="rId8" imgW="592" imgH="591" progId="TCLayout.ActiveDocument.1">
                  <p:embed/>
                  <p:pic>
                    <p:nvPicPr>
                      <p:cNvPr id="4" name="Object 3" hidden="1">
                        <a:extLst>
                          <a:ext uri="{FF2B5EF4-FFF2-40B4-BE49-F238E27FC236}">
                            <a16:creationId xmlns:a16="http://schemas.microsoft.com/office/drawing/2014/main" id="{3C4F5195-E8F7-4A2F-B02E-643BB3D88381}"/>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515EFC92-5E3D-4BDC-A378-85D30212A9E2}"/>
              </a:ext>
            </a:extLst>
          </p:cNvPr>
          <p:cNvSpPr/>
          <p:nvPr userDrawn="1">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spcBef>
                <a:spcPts val="300"/>
              </a:spcBef>
              <a:spcAft>
                <a:spcPts val="300"/>
              </a:spcAft>
            </a:pPr>
            <a:endParaRPr lang="en-US" sz="2500" b="1" i="0" baseline="0">
              <a:solidFill>
                <a:schemeClr val="bg1"/>
              </a:solidFill>
              <a:latin typeface="Arial" panose="020B0604020202020204" pitchFamily="34" charset="0"/>
              <a:ea typeface="+mj-ea"/>
              <a:cs typeface="+mj-cs"/>
              <a:sym typeface="Arial" panose="020B0604020202020204" pitchFamily="34" charset="0"/>
            </a:endParaRPr>
          </a:p>
        </p:txBody>
      </p:sp>
      <p:sp>
        <p:nvSpPr>
          <p:cNvPr id="3" name="2. Slide Title">
            <a:extLst>
              <a:ext uri="{FF2B5EF4-FFF2-40B4-BE49-F238E27FC236}">
                <a16:creationId xmlns:a16="http://schemas.microsoft.com/office/drawing/2014/main" id="{064E079D-5BD2-4787-A7F2-0859A1CB5E94}"/>
              </a:ext>
            </a:extLst>
          </p:cNvPr>
          <p:cNvSpPr>
            <a:spLocks noGrp="1"/>
          </p:cNvSpPr>
          <p:nvPr>
            <p:ph type="title"/>
            <p:custDataLst>
              <p:tags r:id="rId3"/>
            </p:custDataLst>
          </p:nvPr>
        </p:nvSpPr>
        <p:spPr>
          <a:xfrm>
            <a:off x="554736" y="3044280"/>
            <a:ext cx="5065776" cy="384721"/>
          </a:xfrm>
          <a:prstGeom prst="rect">
            <a:avLst/>
          </a:prstGeom>
        </p:spPr>
        <p:txBody>
          <a:bodyPr vert="horz" wrap="square" lIns="0" tIns="0" rIns="0" bIns="0" rtlCol="0" anchor="t" anchorCtr="0">
            <a:spAutoFit/>
          </a:bodyPr>
          <a:lstStyle>
            <a:lvl1pPr>
              <a:defRPr lang="en-US" dirty="0"/>
            </a:lvl1pPr>
          </a:lstStyle>
          <a:p>
            <a:pPr lvl="0"/>
            <a:r>
              <a:rPr lang="en-US"/>
              <a:t>Click to edit Master title style</a:t>
            </a:r>
          </a:p>
        </p:txBody>
      </p:sp>
      <p:sp>
        <p:nvSpPr>
          <p:cNvPr id="9" name="Slide Number">
            <a:extLst>
              <a:ext uri="{FF2B5EF4-FFF2-40B4-BE49-F238E27FC236}">
                <a16:creationId xmlns:a16="http://schemas.microsoft.com/office/drawing/2014/main" id="{2BF771FC-DD10-42B6-A51E-7F1E26F8184D}"/>
              </a:ext>
            </a:extLst>
          </p:cNvPr>
          <p:cNvSpPr>
            <a:spLocks noChangeArrowheads="1"/>
          </p:cNvSpPr>
          <p:nvPr userDrawn="1">
            <p:custDataLst>
              <p:tags r:id="rId4"/>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tx1"/>
                </a:solidFill>
                <a:latin typeface="+mn-lt"/>
                <a:ea typeface="+mn-ea"/>
                <a:cs typeface="Arial" panose="020B0604020202020204" pitchFamily="34" charset="0"/>
              </a:rPr>
              <a:pPr algn="r" defTabSz="610744" fontAlgn="auto">
                <a:spcBef>
                  <a:spcPts val="0"/>
                </a:spcBef>
                <a:spcAft>
                  <a:spcPts val="0"/>
                </a:spcAft>
                <a:defRPr/>
              </a:pPr>
              <a:t>‹#›</a:t>
            </a:fld>
            <a:endParaRPr lang="en-US" sz="900">
              <a:solidFill>
                <a:schemeClr val="tx1"/>
              </a:solidFill>
              <a:latin typeface="+mn-lt"/>
              <a:ea typeface="+mn-ea"/>
              <a:cs typeface="Arial" panose="020B0604020202020204" pitchFamily="34" charset="0"/>
            </a:endParaRPr>
          </a:p>
        </p:txBody>
      </p:sp>
      <p:sp>
        <p:nvSpPr>
          <p:cNvPr id="8" name="5. Source" hidden="1">
            <a:extLst>
              <a:ext uri="{FF2B5EF4-FFF2-40B4-BE49-F238E27FC236}">
                <a16:creationId xmlns:a16="http://schemas.microsoft.com/office/drawing/2014/main" id="{C0D33C43-5B9F-44B4-82FA-BAAD11A7FB8E}"/>
              </a:ext>
            </a:extLst>
          </p:cNvPr>
          <p:cNvSpPr txBox="1"/>
          <p:nvPr userDrawn="1">
            <p:custDataLst>
              <p:tags r:id="rId5"/>
            </p:custDataLst>
          </p:nvPr>
        </p:nvSpPr>
        <p:spPr>
          <a:xfrm>
            <a:off x="554735" y="6501669"/>
            <a:ext cx="7277861" cy="12311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b" anchorCtr="0">
            <a:spAutoFit/>
          </a:bodyPr>
          <a:lstStyle>
            <a:defPPr>
              <a:defRPr lang="en-US"/>
            </a:defPPr>
            <a:lvl1pPr indent="0">
              <a:lnSpc>
                <a:spcPct val="100000"/>
              </a:lnSpc>
              <a:spcBef>
                <a:spcPts val="300"/>
              </a:spcBef>
              <a:spcAft>
                <a:spcPts val="300"/>
              </a:spcAft>
              <a:buFont typeface="Segoe UI" panose="020B0502040204020203" pitchFamily="34" charset="0"/>
              <a:buChar char="​"/>
              <a:defRPr sz="80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r>
              <a:rPr lang="en-US"/>
              <a:t>Source: …</a:t>
            </a:r>
          </a:p>
        </p:txBody>
      </p:sp>
      <p:sp>
        <p:nvSpPr>
          <p:cNvPr id="10" name="1. On-page tracker">
            <a:extLst>
              <a:ext uri="{FF2B5EF4-FFF2-40B4-BE49-F238E27FC236}">
                <a16:creationId xmlns:a16="http://schemas.microsoft.com/office/drawing/2014/main" id="{E4983596-431B-4F12-AA07-76914CD3DEE7}"/>
              </a:ext>
            </a:extLst>
          </p:cNvPr>
          <p:cNvSpPr>
            <a:spLocks noGrp="1"/>
          </p:cNvSpPr>
          <p:nvPr>
            <p:ph type="body" sz="quarter" idx="10" hasCustomPrompt="1"/>
            <p:custDataLst>
              <p:tags r:id="rId6"/>
            </p:custDataLst>
          </p:nvPr>
        </p:nvSpPr>
        <p:spPr>
          <a:xfrm>
            <a:off x="554735" y="41597"/>
            <a:ext cx="3843338" cy="123111"/>
          </a:xfrm>
          <a:prstGeom prst="rect">
            <a:avLst/>
          </a:prstGeom>
          <a:ln w="6350">
            <a:noFill/>
            <a:miter lim="800000"/>
          </a:ln>
        </p:spPr>
        <p:txBody>
          <a:bodyPr vert="horz" wrap="square" lIns="0" tIns="0" rIns="0" bIns="0" rtlCol="0">
            <a:spAutoFit/>
          </a:bodyPr>
          <a:lstStyle>
            <a:lvl1pPr>
              <a:defRPr lang="en-US" sz="800" b="0" dirty="0">
                <a:cs typeface="+mn-cs"/>
              </a:defRPr>
            </a:lvl1pPr>
          </a:lstStyle>
          <a:p>
            <a:pPr lvl="0">
              <a:buNone/>
            </a:pPr>
            <a:r>
              <a:rPr lang="en-US"/>
              <a:t>Add tracker</a:t>
            </a:r>
          </a:p>
        </p:txBody>
      </p:sp>
    </p:spTree>
    <p:extLst>
      <p:ext uri="{BB962C8B-B14F-4D97-AF65-F5344CB8AC3E}">
        <p14:creationId xmlns:p14="http://schemas.microsoft.com/office/powerpoint/2010/main" val="78399974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ection">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305B6D76-6B4B-4ED5-B8F1-5D1D09831257}"/>
              </a:ext>
            </a:extLst>
          </p:cNvPr>
          <p:cNvGraphicFramePr>
            <a:graphicFrameLocks noChangeAspect="1"/>
          </p:cNvGraphicFramePr>
          <p:nvPr userDrawn="1">
            <p:custDataLst>
              <p:tags r:id="rId1"/>
            </p:custDataLst>
            <p:extLst>
              <p:ext uri="{D42A27DB-BD31-4B8C-83A1-F6EECF244321}">
                <p14:modId xmlns:p14="http://schemas.microsoft.com/office/powerpoint/2010/main" val="182984817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8" imgW="592" imgH="591" progId="TCLayout.ActiveDocument.1">
                  <p:embed/>
                </p:oleObj>
              </mc:Choice>
              <mc:Fallback>
                <p:oleObj name="think-cell Slide" r:id="rId8" imgW="592" imgH="591" progId="TCLayout.ActiveDocument.1">
                  <p:embed/>
                  <p:pic>
                    <p:nvPicPr>
                      <p:cNvPr id="3" name="Object 2" hidden="1">
                        <a:extLst>
                          <a:ext uri="{FF2B5EF4-FFF2-40B4-BE49-F238E27FC236}">
                            <a16:creationId xmlns:a16="http://schemas.microsoft.com/office/drawing/2014/main" id="{305B6D76-6B4B-4ED5-B8F1-5D1D09831257}"/>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BDCF374B-2477-45CD-A00B-B8676A45ACDF}"/>
              </a:ext>
            </a:extLst>
          </p:cNvPr>
          <p:cNvSpPr/>
          <p:nvPr userDrawn="1">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spcBef>
                <a:spcPts val="300"/>
              </a:spcBef>
              <a:spcAft>
                <a:spcPts val="300"/>
              </a:spcAft>
            </a:pPr>
            <a:endParaRPr lang="en-US" sz="2500" b="1" i="0" baseline="0">
              <a:solidFill>
                <a:schemeClr val="bg1"/>
              </a:solidFill>
              <a:latin typeface="Arial" panose="020B0604020202020204" pitchFamily="34" charset="0"/>
              <a:ea typeface="+mj-ea"/>
              <a:cs typeface="+mj-cs"/>
              <a:sym typeface="Arial" panose="020B0604020202020204" pitchFamily="34" charset="0"/>
            </a:endParaRPr>
          </a:p>
        </p:txBody>
      </p:sp>
      <p:sp>
        <p:nvSpPr>
          <p:cNvPr id="7" name="2. Slide Title">
            <a:extLst>
              <a:ext uri="{FF2B5EF4-FFF2-40B4-BE49-F238E27FC236}">
                <a16:creationId xmlns:a16="http://schemas.microsoft.com/office/drawing/2014/main" id="{99495DFD-8D6A-4DD8-AE3A-47FA42AA0A4F}"/>
              </a:ext>
            </a:extLst>
          </p:cNvPr>
          <p:cNvSpPr>
            <a:spLocks noGrp="1"/>
          </p:cNvSpPr>
          <p:nvPr>
            <p:ph type="title"/>
            <p:custDataLst>
              <p:tags r:id="rId3"/>
            </p:custDataLst>
          </p:nvPr>
        </p:nvSpPr>
        <p:spPr>
          <a:xfrm>
            <a:off x="554736" y="4872855"/>
            <a:ext cx="11082528" cy="384721"/>
          </a:xfrm>
        </p:spPr>
        <p:txBody>
          <a:bodyPr vert="horz" wrap="square" lIns="0" tIns="0" rIns="0" bIns="0" rtlCol="0" anchor="b" anchorCtr="0">
            <a:spAutoFit/>
          </a:bodyPr>
          <a:lstStyle>
            <a:lvl1pPr>
              <a:defRPr lang="en-US" dirty="0"/>
            </a:lvl1pPr>
          </a:lstStyle>
          <a:p>
            <a:pPr lvl="0"/>
            <a:r>
              <a:rPr lang="en-US"/>
              <a:t>Click to edit Master title style</a:t>
            </a:r>
          </a:p>
        </p:txBody>
      </p:sp>
      <p:sp>
        <p:nvSpPr>
          <p:cNvPr id="8" name="Slide Number">
            <a:extLst>
              <a:ext uri="{FF2B5EF4-FFF2-40B4-BE49-F238E27FC236}">
                <a16:creationId xmlns:a16="http://schemas.microsoft.com/office/drawing/2014/main" id="{A86AE8A6-05EF-4E76-AAAD-41743692E9F9}"/>
              </a:ext>
            </a:extLst>
          </p:cNvPr>
          <p:cNvSpPr>
            <a:spLocks noChangeArrowheads="1"/>
          </p:cNvSpPr>
          <p:nvPr userDrawn="1">
            <p:custDataLst>
              <p:tags r:id="rId4"/>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tx1"/>
                </a:solidFill>
                <a:latin typeface="+mn-lt"/>
                <a:ea typeface="+mn-ea"/>
                <a:cs typeface="Arial" panose="020B0604020202020204" pitchFamily="34" charset="0"/>
              </a:rPr>
              <a:pPr algn="r" defTabSz="610744" fontAlgn="auto">
                <a:spcBef>
                  <a:spcPts val="0"/>
                </a:spcBef>
                <a:spcAft>
                  <a:spcPts val="0"/>
                </a:spcAft>
                <a:defRPr/>
              </a:pPr>
              <a:t>‹#›</a:t>
            </a:fld>
            <a:endParaRPr lang="en-US" sz="900">
              <a:solidFill>
                <a:schemeClr val="tx1"/>
              </a:solidFill>
              <a:latin typeface="+mn-lt"/>
              <a:ea typeface="+mn-ea"/>
              <a:cs typeface="Arial" panose="020B0604020202020204" pitchFamily="34" charset="0"/>
            </a:endParaRPr>
          </a:p>
        </p:txBody>
      </p:sp>
      <p:sp>
        <p:nvSpPr>
          <p:cNvPr id="6" name="5. Source" hidden="1">
            <a:extLst>
              <a:ext uri="{FF2B5EF4-FFF2-40B4-BE49-F238E27FC236}">
                <a16:creationId xmlns:a16="http://schemas.microsoft.com/office/drawing/2014/main" id="{B871FE09-BB6E-4334-B0EA-E52395AA61B3}"/>
              </a:ext>
            </a:extLst>
          </p:cNvPr>
          <p:cNvSpPr txBox="1"/>
          <p:nvPr userDrawn="1">
            <p:custDataLst>
              <p:tags r:id="rId5"/>
            </p:custDataLst>
          </p:nvPr>
        </p:nvSpPr>
        <p:spPr>
          <a:xfrm>
            <a:off x="554735" y="6501669"/>
            <a:ext cx="7277861" cy="12311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b" anchorCtr="0">
            <a:spAutoFit/>
          </a:bodyPr>
          <a:lstStyle>
            <a:defPPr>
              <a:defRPr lang="en-US"/>
            </a:defPPr>
            <a:lvl1pPr indent="0">
              <a:lnSpc>
                <a:spcPct val="100000"/>
              </a:lnSpc>
              <a:spcBef>
                <a:spcPts val="300"/>
              </a:spcBef>
              <a:spcAft>
                <a:spcPts val="300"/>
              </a:spcAft>
              <a:buFont typeface="Segoe UI" panose="020B0502040204020203" pitchFamily="34" charset="0"/>
              <a:buChar char="​"/>
              <a:defRPr sz="80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r>
              <a:rPr lang="en-US"/>
              <a:t>Source: …</a:t>
            </a:r>
          </a:p>
        </p:txBody>
      </p:sp>
      <p:sp>
        <p:nvSpPr>
          <p:cNvPr id="9" name="1. On-page tracker">
            <a:extLst>
              <a:ext uri="{FF2B5EF4-FFF2-40B4-BE49-F238E27FC236}">
                <a16:creationId xmlns:a16="http://schemas.microsoft.com/office/drawing/2014/main" id="{FA764DC8-CEA6-42F3-8E66-7C768AAD275E}"/>
              </a:ext>
            </a:extLst>
          </p:cNvPr>
          <p:cNvSpPr>
            <a:spLocks noGrp="1"/>
          </p:cNvSpPr>
          <p:nvPr>
            <p:ph type="body" sz="quarter" idx="10" hasCustomPrompt="1"/>
            <p:custDataLst>
              <p:tags r:id="rId6"/>
            </p:custDataLst>
          </p:nvPr>
        </p:nvSpPr>
        <p:spPr>
          <a:xfrm>
            <a:off x="554735" y="41597"/>
            <a:ext cx="3843338" cy="123111"/>
          </a:xfrm>
          <a:prstGeom prst="rect">
            <a:avLst/>
          </a:prstGeom>
          <a:ln w="6350">
            <a:noFill/>
            <a:miter lim="800000"/>
          </a:ln>
        </p:spPr>
        <p:txBody>
          <a:bodyPr vert="horz" wrap="square" lIns="0" tIns="0" rIns="0" bIns="0" rtlCol="0">
            <a:spAutoFit/>
          </a:bodyPr>
          <a:lstStyle>
            <a:lvl1pPr>
              <a:defRPr lang="en-US" sz="800" b="0" dirty="0">
                <a:cs typeface="+mn-cs"/>
              </a:defRPr>
            </a:lvl1pPr>
          </a:lstStyle>
          <a:p>
            <a:pPr lvl="0">
              <a:buNone/>
            </a:pPr>
            <a:r>
              <a:rPr lang="en-US"/>
              <a:t>Add tracker</a:t>
            </a:r>
          </a:p>
        </p:txBody>
      </p:sp>
    </p:spTree>
    <p:extLst>
      <p:ext uri="{BB962C8B-B14F-4D97-AF65-F5344CB8AC3E}">
        <p14:creationId xmlns:p14="http://schemas.microsoft.com/office/powerpoint/2010/main" val="174284918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EC6EE29E-F64A-419F-BFB0-EEDEB71953F6}"/>
              </a:ext>
            </a:extLst>
          </p:cNvPr>
          <p:cNvGraphicFramePr>
            <a:graphicFrameLocks noChangeAspect="1"/>
          </p:cNvGraphicFramePr>
          <p:nvPr userDrawn="1">
            <p:custDataLst>
              <p:tags r:id="rId1"/>
            </p:custDataLst>
            <p:extLst>
              <p:ext uri="{D42A27DB-BD31-4B8C-83A1-F6EECF244321}">
                <p14:modId xmlns:p14="http://schemas.microsoft.com/office/powerpoint/2010/main" val="249710270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9" imgW="592" imgH="591" progId="TCLayout.ActiveDocument.1">
                  <p:embed/>
                </p:oleObj>
              </mc:Choice>
              <mc:Fallback>
                <p:oleObj name="think-cell Slide" r:id="rId9" imgW="592" imgH="591" progId="TCLayout.ActiveDocument.1">
                  <p:embed/>
                  <p:pic>
                    <p:nvPicPr>
                      <p:cNvPr id="3" name="Object 2" hidden="1">
                        <a:extLst>
                          <a:ext uri="{FF2B5EF4-FFF2-40B4-BE49-F238E27FC236}">
                            <a16:creationId xmlns:a16="http://schemas.microsoft.com/office/drawing/2014/main" id="{EC6EE29E-F64A-419F-BFB0-EEDEB71953F6}"/>
                          </a:ext>
                        </a:extLst>
                      </p:cNvPr>
                      <p:cNvPicPr/>
                      <p:nvPr/>
                    </p:nvPicPr>
                    <p:blipFill>
                      <a:blip r:embed="rId10"/>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69526043-F22A-4ED3-B0A1-DD7C4F83AF9B}"/>
              </a:ext>
            </a:extLst>
          </p:cNvPr>
          <p:cNvSpPr/>
          <p:nvPr userDrawn="1">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spcBef>
                <a:spcPts val="300"/>
              </a:spcBef>
              <a:spcAft>
                <a:spcPts val="300"/>
              </a:spcAft>
            </a:pPr>
            <a:endParaRPr lang="en-US" sz="2500" b="1" i="0" baseline="0">
              <a:solidFill>
                <a:schemeClr val="bg1"/>
              </a:solidFill>
              <a:latin typeface="Arial" panose="020B0604020202020204" pitchFamily="34" charset="0"/>
              <a:ea typeface="+mj-ea"/>
              <a:cs typeface="+mj-cs"/>
              <a:sym typeface="Arial" panose="020B0604020202020204" pitchFamily="34" charset="0"/>
            </a:endParaRPr>
          </a:p>
        </p:txBody>
      </p:sp>
      <p:sp>
        <p:nvSpPr>
          <p:cNvPr id="8" name="2. Slide Title">
            <a:extLst>
              <a:ext uri="{FF2B5EF4-FFF2-40B4-BE49-F238E27FC236}">
                <a16:creationId xmlns:a16="http://schemas.microsoft.com/office/drawing/2014/main" id="{EA735538-C733-4892-93A4-7B433D8B8293}"/>
              </a:ext>
            </a:extLst>
          </p:cNvPr>
          <p:cNvSpPr>
            <a:spLocks noGrp="1"/>
          </p:cNvSpPr>
          <p:nvPr>
            <p:ph type="title" hasCustomPrompt="1"/>
            <p:custDataLst>
              <p:tags r:id="rId3"/>
            </p:custDataLst>
          </p:nvPr>
        </p:nvSpPr>
        <p:spPr>
          <a:xfrm>
            <a:off x="1505712" y="3694728"/>
            <a:ext cx="9180576" cy="384721"/>
          </a:xfrm>
          <a:prstGeom prst="rect">
            <a:avLst/>
          </a:prstGeom>
        </p:spPr>
        <p:txBody>
          <a:bodyPr vert="horz" wrap="square" lIns="0" tIns="0" rIns="0" bIns="0" rtlCol="0" anchor="b" anchorCtr="0">
            <a:spAutoFit/>
          </a:bodyPr>
          <a:lstStyle>
            <a:lvl1pPr>
              <a:defRPr lang="en-US" dirty="0"/>
            </a:lvl1pPr>
          </a:lstStyle>
          <a:p>
            <a:pPr lvl="0"/>
            <a:r>
              <a:rPr lang="en-US"/>
              <a:t>“Click to add quote</a:t>
            </a:r>
          </a:p>
        </p:txBody>
      </p:sp>
      <p:sp>
        <p:nvSpPr>
          <p:cNvPr id="6" name="3. Subtitle">
            <a:extLst>
              <a:ext uri="{FF2B5EF4-FFF2-40B4-BE49-F238E27FC236}">
                <a16:creationId xmlns:a16="http://schemas.microsoft.com/office/drawing/2014/main" id="{8DB5022C-F66C-4018-82F3-195571DDD527}"/>
              </a:ext>
            </a:extLst>
          </p:cNvPr>
          <p:cNvSpPr>
            <a:spLocks noGrp="1"/>
          </p:cNvSpPr>
          <p:nvPr>
            <p:ph type="subTitle" idx="1" hasCustomPrompt="1"/>
            <p:custDataLst>
              <p:tags r:id="rId4"/>
            </p:custDataLst>
          </p:nvPr>
        </p:nvSpPr>
        <p:spPr>
          <a:xfrm>
            <a:off x="1505712" y="4115650"/>
            <a:ext cx="9180576" cy="276999"/>
          </a:xfrm>
          <a:prstGeom prst="rect">
            <a:avLst/>
          </a:prstGeom>
        </p:spPr>
        <p:txBody>
          <a:bodyPr vert="horz" wrap="square" lIns="0" tIns="0" rIns="0" bIns="0" rtlCol="0">
            <a:spAutoFit/>
          </a:bodyPr>
          <a:lstStyle>
            <a:lvl1pPr>
              <a:defRPr lang="en-US" sz="1800" b="0" dirty="0"/>
            </a:lvl1pPr>
          </a:lstStyle>
          <a:p>
            <a:pPr lvl="0">
              <a:buNone/>
            </a:pPr>
            <a:r>
              <a:rPr lang="en-US"/>
              <a:t>Click to add quote source</a:t>
            </a:r>
          </a:p>
        </p:txBody>
      </p:sp>
      <p:sp>
        <p:nvSpPr>
          <p:cNvPr id="9" name="Slide Number">
            <a:extLst>
              <a:ext uri="{FF2B5EF4-FFF2-40B4-BE49-F238E27FC236}">
                <a16:creationId xmlns:a16="http://schemas.microsoft.com/office/drawing/2014/main" id="{FAEB6FCE-50CC-4F2B-A5B3-CB508EDFCD46}"/>
              </a:ext>
            </a:extLst>
          </p:cNvPr>
          <p:cNvSpPr>
            <a:spLocks noChangeArrowheads="1"/>
          </p:cNvSpPr>
          <p:nvPr userDrawn="1">
            <p:custDataLst>
              <p:tags r:id="rId5"/>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tx1"/>
                </a:solidFill>
                <a:latin typeface="+mn-lt"/>
                <a:ea typeface="+mn-ea"/>
                <a:cs typeface="Arial" panose="020B0604020202020204" pitchFamily="34" charset="0"/>
              </a:rPr>
              <a:pPr algn="r" defTabSz="610744" fontAlgn="auto">
                <a:spcBef>
                  <a:spcPts val="0"/>
                </a:spcBef>
                <a:spcAft>
                  <a:spcPts val="0"/>
                </a:spcAft>
                <a:defRPr/>
              </a:pPr>
              <a:t>‹#›</a:t>
            </a:fld>
            <a:endParaRPr lang="en-US" sz="900">
              <a:solidFill>
                <a:schemeClr val="tx1"/>
              </a:solidFill>
              <a:latin typeface="+mn-lt"/>
              <a:ea typeface="+mn-ea"/>
              <a:cs typeface="Arial" panose="020B0604020202020204" pitchFamily="34" charset="0"/>
            </a:endParaRPr>
          </a:p>
        </p:txBody>
      </p:sp>
      <p:sp>
        <p:nvSpPr>
          <p:cNvPr id="7" name="5. Source" hidden="1">
            <a:extLst>
              <a:ext uri="{FF2B5EF4-FFF2-40B4-BE49-F238E27FC236}">
                <a16:creationId xmlns:a16="http://schemas.microsoft.com/office/drawing/2014/main" id="{97195F4E-ECA7-41A9-AFF3-0C4DAD103DA6}"/>
              </a:ext>
            </a:extLst>
          </p:cNvPr>
          <p:cNvSpPr txBox="1"/>
          <p:nvPr userDrawn="1">
            <p:custDataLst>
              <p:tags r:id="rId6"/>
            </p:custDataLst>
          </p:nvPr>
        </p:nvSpPr>
        <p:spPr>
          <a:xfrm>
            <a:off x="554735" y="6501669"/>
            <a:ext cx="7277861" cy="12311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b" anchorCtr="0">
            <a:spAutoFit/>
          </a:bodyPr>
          <a:lstStyle>
            <a:defPPr>
              <a:defRPr lang="en-US"/>
            </a:defPPr>
            <a:lvl1pPr indent="0">
              <a:lnSpc>
                <a:spcPct val="100000"/>
              </a:lnSpc>
              <a:spcBef>
                <a:spcPts val="300"/>
              </a:spcBef>
              <a:spcAft>
                <a:spcPts val="300"/>
              </a:spcAft>
              <a:buFont typeface="Segoe UI" panose="020B0502040204020203" pitchFamily="34" charset="0"/>
              <a:buChar char="​"/>
              <a:defRPr sz="80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r>
              <a:rPr lang="en-US"/>
              <a:t>Source: …</a:t>
            </a:r>
          </a:p>
        </p:txBody>
      </p:sp>
      <p:sp>
        <p:nvSpPr>
          <p:cNvPr id="10" name="1. On-page tracker">
            <a:extLst>
              <a:ext uri="{FF2B5EF4-FFF2-40B4-BE49-F238E27FC236}">
                <a16:creationId xmlns:a16="http://schemas.microsoft.com/office/drawing/2014/main" id="{556D1499-3230-4098-85B2-D4CC7CA621F1}"/>
              </a:ext>
            </a:extLst>
          </p:cNvPr>
          <p:cNvSpPr>
            <a:spLocks noGrp="1"/>
          </p:cNvSpPr>
          <p:nvPr>
            <p:ph type="body" sz="quarter" idx="10" hasCustomPrompt="1"/>
            <p:custDataLst>
              <p:tags r:id="rId7"/>
            </p:custDataLst>
          </p:nvPr>
        </p:nvSpPr>
        <p:spPr>
          <a:xfrm>
            <a:off x="554735" y="41597"/>
            <a:ext cx="3843338" cy="123111"/>
          </a:xfrm>
          <a:prstGeom prst="rect">
            <a:avLst/>
          </a:prstGeom>
          <a:ln w="6350">
            <a:noFill/>
            <a:miter lim="800000"/>
          </a:ln>
        </p:spPr>
        <p:txBody>
          <a:bodyPr vert="horz" wrap="square" lIns="0" tIns="0" rIns="0" bIns="0" rtlCol="0">
            <a:spAutoFit/>
          </a:bodyPr>
          <a:lstStyle>
            <a:lvl1pPr>
              <a:defRPr lang="en-US" sz="800" b="0" dirty="0">
                <a:cs typeface="+mn-cs"/>
              </a:defRPr>
            </a:lvl1pPr>
          </a:lstStyle>
          <a:p>
            <a:pPr lvl="0">
              <a:buNone/>
            </a:pPr>
            <a:r>
              <a:rPr lang="en-US"/>
              <a:t>Add tracker</a:t>
            </a:r>
          </a:p>
        </p:txBody>
      </p:sp>
    </p:spTree>
    <p:extLst>
      <p:ext uri="{BB962C8B-B14F-4D97-AF65-F5344CB8AC3E}">
        <p14:creationId xmlns:p14="http://schemas.microsoft.com/office/powerpoint/2010/main" val="100542666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1/4">
    <p:spTree>
      <p:nvGrpSpPr>
        <p:cNvPr id="1" name=""/>
        <p:cNvGrpSpPr/>
        <p:nvPr/>
      </p:nvGrpSpPr>
      <p:grpSpPr>
        <a:xfrm>
          <a:off x="0" y="0"/>
          <a:ext cx="0" cy="0"/>
          <a:chOff x="0" y="0"/>
          <a:chExt cx="0" cy="0"/>
        </a:xfrm>
      </p:grpSpPr>
      <p:graphicFrame>
        <p:nvGraphicFramePr>
          <p:cNvPr id="3" name="Object 6" hidden="1">
            <a:extLst>
              <a:ext uri="{FF2B5EF4-FFF2-40B4-BE49-F238E27FC236}">
                <a16:creationId xmlns:a16="http://schemas.microsoft.com/office/drawing/2014/main" id="{DA8D6A48-EE20-4EB4-A234-9F3B16C02872}"/>
              </a:ext>
            </a:extLst>
          </p:cNvPr>
          <p:cNvGraphicFramePr>
            <a:graphicFrameLocks noChangeAspect="1"/>
          </p:cNvGraphicFramePr>
          <p:nvPr userDrawn="1">
            <p:custDataLst>
              <p:tags r:id="rId1"/>
            </p:custDataLst>
            <p:extLst>
              <p:ext uri="{D42A27DB-BD31-4B8C-83A1-F6EECF244321}">
                <p14:modId xmlns:p14="http://schemas.microsoft.com/office/powerpoint/2010/main" val="179522669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0" imgW="413" imgH="416" progId="TCLayout.ActiveDocument.1">
                  <p:embed/>
                </p:oleObj>
              </mc:Choice>
              <mc:Fallback>
                <p:oleObj name="think-cell Slide" r:id="rId10" imgW="413" imgH="416" progId="TCLayout.ActiveDocument.1">
                  <p:embed/>
                  <p:pic>
                    <p:nvPicPr>
                      <p:cNvPr id="3" name="Object 6" hidden="1">
                        <a:extLst>
                          <a:ext uri="{FF2B5EF4-FFF2-40B4-BE49-F238E27FC236}">
                            <a16:creationId xmlns:a16="http://schemas.microsoft.com/office/drawing/2014/main" id="{DA8D6A48-EE20-4EB4-A234-9F3B16C02872}"/>
                          </a:ext>
                        </a:extLst>
                      </p:cNvPr>
                      <p:cNvPicPr/>
                      <p:nvPr/>
                    </p:nvPicPr>
                    <p:blipFill>
                      <a:blip r:embed="rId11"/>
                      <a:stretch>
                        <a:fillRect/>
                      </a:stretch>
                    </p:blipFill>
                    <p:spPr>
                      <a:xfrm>
                        <a:off x="1588" y="1588"/>
                        <a:ext cx="1588" cy="1588"/>
                      </a:xfrm>
                      <a:prstGeom prst="rect">
                        <a:avLst/>
                      </a:prstGeom>
                    </p:spPr>
                  </p:pic>
                </p:oleObj>
              </mc:Fallback>
            </mc:AlternateContent>
          </a:graphicData>
        </a:graphic>
      </p:graphicFrame>
      <p:sp>
        <p:nvSpPr>
          <p:cNvPr id="4" name="Rectangle 1" hidden="1">
            <a:extLst>
              <a:ext uri="{FF2B5EF4-FFF2-40B4-BE49-F238E27FC236}">
                <a16:creationId xmlns:a16="http://schemas.microsoft.com/office/drawing/2014/main" id="{67C50C85-5FB9-4798-A8A4-1DA5B9F3ACC9}"/>
              </a:ext>
            </a:extLst>
          </p:cNvPr>
          <p:cNvSpPr/>
          <p:nvPr userDrawn="1">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spcBef>
                <a:spcPts val="300"/>
              </a:spcBef>
              <a:spcAft>
                <a:spcPts val="300"/>
              </a:spcAft>
            </a:pPr>
            <a:endParaRPr lang="en-US" sz="2500" b="1" i="0" baseline="0">
              <a:solidFill>
                <a:schemeClr val="bg1"/>
              </a:solidFill>
              <a:latin typeface="Arial" panose="020B0604020202020204" pitchFamily="34" charset="0"/>
              <a:ea typeface="+mj-ea"/>
              <a:cs typeface="+mj-cs"/>
              <a:sym typeface="Arial" panose="020B0604020202020204" pitchFamily="34" charset="0"/>
            </a:endParaRPr>
          </a:p>
        </p:txBody>
      </p:sp>
      <p:sp>
        <p:nvSpPr>
          <p:cNvPr id="6" name="RectangleLight">
            <a:extLst>
              <a:ext uri="{FF2B5EF4-FFF2-40B4-BE49-F238E27FC236}">
                <a16:creationId xmlns:a16="http://schemas.microsoft.com/office/drawing/2014/main" id="{3FA229FA-A3E6-464F-8FAE-54175450EBEB}"/>
              </a:ext>
            </a:extLst>
          </p:cNvPr>
          <p:cNvSpPr/>
          <p:nvPr userDrawn="1">
            <p:custDataLst>
              <p:tags r:id="rId3"/>
            </p:custDataLst>
          </p:nvPr>
        </p:nvSpPr>
        <p:spPr bwMode="ltGray">
          <a:xfrm>
            <a:off x="3413760" y="0"/>
            <a:ext cx="8778240" cy="6858000"/>
          </a:xfrm>
          <a:prstGeom prst="rect">
            <a:avLst/>
          </a:prstGeom>
          <a:solidFill>
            <a:srgbClr val="FDEAEC"/>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lvl="0" algn="ctr"/>
            <a:endParaRPr lang="en-US">
              <a:solidFill>
                <a:srgbClr val="F0F0F0"/>
              </a:solidFill>
              <a:latin typeface="Arial" panose="020B0604020202020204" pitchFamily="34" charset="0"/>
            </a:endParaRPr>
          </a:p>
        </p:txBody>
      </p:sp>
      <p:sp>
        <p:nvSpPr>
          <p:cNvPr id="17" name="Slide Number">
            <a:extLst>
              <a:ext uri="{FF2B5EF4-FFF2-40B4-BE49-F238E27FC236}">
                <a16:creationId xmlns:a16="http://schemas.microsoft.com/office/drawing/2014/main" id="{ACF9526A-1F1C-4E57-8A8D-21EDBC12066F}"/>
              </a:ext>
            </a:extLst>
          </p:cNvPr>
          <p:cNvSpPr>
            <a:spLocks noChangeArrowheads="1"/>
          </p:cNvSpPr>
          <p:nvPr userDrawn="1">
            <p:custDataLst>
              <p:tags r:id="rId4"/>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tx1"/>
                </a:solidFill>
                <a:latin typeface="+mn-lt"/>
                <a:ea typeface="+mn-ea"/>
                <a:cs typeface="Arial" panose="020B0604020202020204" pitchFamily="34" charset="0"/>
              </a:rPr>
              <a:pPr algn="r" defTabSz="610744" fontAlgn="auto">
                <a:spcBef>
                  <a:spcPts val="0"/>
                </a:spcBef>
                <a:spcAft>
                  <a:spcPts val="0"/>
                </a:spcAft>
                <a:defRPr/>
              </a:pPr>
              <a:t>‹#›</a:t>
            </a:fld>
            <a:endParaRPr lang="en-US" sz="900">
              <a:solidFill>
                <a:schemeClr val="tx1"/>
              </a:solidFill>
              <a:latin typeface="+mn-lt"/>
              <a:ea typeface="+mn-ea"/>
              <a:cs typeface="Arial" panose="020B0604020202020204" pitchFamily="34" charset="0"/>
            </a:endParaRPr>
          </a:p>
        </p:txBody>
      </p:sp>
      <p:sp>
        <p:nvSpPr>
          <p:cNvPr id="19" name="2. Slide Title">
            <a:extLst>
              <a:ext uri="{FF2B5EF4-FFF2-40B4-BE49-F238E27FC236}">
                <a16:creationId xmlns:a16="http://schemas.microsoft.com/office/drawing/2014/main" id="{6647A441-8DE4-4236-BCC7-B694B2C59E00}"/>
              </a:ext>
            </a:extLst>
          </p:cNvPr>
          <p:cNvSpPr>
            <a:spLocks noGrp="1"/>
          </p:cNvSpPr>
          <p:nvPr>
            <p:ph type="title"/>
            <p:custDataLst>
              <p:tags r:id="rId5"/>
            </p:custDataLst>
          </p:nvPr>
        </p:nvSpPr>
        <p:spPr>
          <a:xfrm>
            <a:off x="554736" y="2744369"/>
            <a:ext cx="2514600" cy="769441"/>
          </a:xfrm>
        </p:spPr>
        <p:txBody>
          <a:bodyPr vert="horz" wrap="square" lIns="0" tIns="0" rIns="0" bIns="0" rtlCol="0" anchor="b" anchorCtr="0">
            <a:spAutoFit/>
          </a:bodyPr>
          <a:lstStyle>
            <a:lvl1pPr>
              <a:defRPr lang="en-US" dirty="0"/>
            </a:lvl1pPr>
          </a:lstStyle>
          <a:p>
            <a:pPr lvl="0"/>
            <a:r>
              <a:rPr lang="en-US"/>
              <a:t>Click to edit Master title style</a:t>
            </a:r>
          </a:p>
        </p:txBody>
      </p:sp>
      <p:sp>
        <p:nvSpPr>
          <p:cNvPr id="20" name="3. Subtitle">
            <a:extLst>
              <a:ext uri="{FF2B5EF4-FFF2-40B4-BE49-F238E27FC236}">
                <a16:creationId xmlns:a16="http://schemas.microsoft.com/office/drawing/2014/main" id="{A4DBA574-6D59-4DFD-82A7-9B1E9AEB906E}"/>
              </a:ext>
            </a:extLst>
          </p:cNvPr>
          <p:cNvSpPr>
            <a:spLocks noGrp="1"/>
          </p:cNvSpPr>
          <p:nvPr>
            <p:ph type="subTitle" idx="1"/>
            <p:custDataLst>
              <p:tags r:id="rId6"/>
            </p:custDataLst>
          </p:nvPr>
        </p:nvSpPr>
        <p:spPr>
          <a:xfrm>
            <a:off x="554735" y="3543894"/>
            <a:ext cx="2514600" cy="553998"/>
          </a:xfrm>
          <a:prstGeom prst="rect">
            <a:avLst/>
          </a:prstGeom>
        </p:spPr>
        <p:txBody>
          <a:bodyPr vert="horz" wrap="square" lIns="0" tIns="0" rIns="0" bIns="0" rtlCol="0">
            <a:spAutoFit/>
          </a:bodyPr>
          <a:lstStyle>
            <a:lvl1pPr>
              <a:defRPr lang="en-US" sz="1800" b="0" dirty="0"/>
            </a:lvl1pPr>
          </a:lstStyle>
          <a:p>
            <a:pPr lvl="0">
              <a:buNone/>
            </a:pPr>
            <a:r>
              <a:rPr lang="en-US"/>
              <a:t>Click to edit Master subtitle style</a:t>
            </a:r>
          </a:p>
        </p:txBody>
      </p:sp>
      <p:sp>
        <p:nvSpPr>
          <p:cNvPr id="21" name="5. Source" hidden="1">
            <a:extLst>
              <a:ext uri="{FF2B5EF4-FFF2-40B4-BE49-F238E27FC236}">
                <a16:creationId xmlns:a16="http://schemas.microsoft.com/office/drawing/2014/main" id="{25B2DE14-9B3F-4199-B082-9FEB12CE57EA}"/>
              </a:ext>
            </a:extLst>
          </p:cNvPr>
          <p:cNvSpPr txBox="1"/>
          <p:nvPr userDrawn="1">
            <p:custDataLst>
              <p:tags r:id="rId7"/>
            </p:custDataLst>
          </p:nvPr>
        </p:nvSpPr>
        <p:spPr>
          <a:xfrm>
            <a:off x="554735" y="6501669"/>
            <a:ext cx="7277861" cy="12311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b" anchorCtr="0">
            <a:spAutoFit/>
          </a:bodyPr>
          <a:lstStyle>
            <a:defPPr>
              <a:defRPr lang="en-US"/>
            </a:defPPr>
            <a:lvl1pPr indent="0">
              <a:lnSpc>
                <a:spcPct val="100000"/>
              </a:lnSpc>
              <a:spcBef>
                <a:spcPts val="300"/>
              </a:spcBef>
              <a:spcAft>
                <a:spcPts val="300"/>
              </a:spcAft>
              <a:buFont typeface="Segoe UI" panose="020B0502040204020203" pitchFamily="34" charset="0"/>
              <a:buChar char="​"/>
              <a:defRPr sz="80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r>
              <a:rPr lang="en-US"/>
              <a:t>Source: …</a:t>
            </a:r>
          </a:p>
        </p:txBody>
      </p:sp>
      <p:sp>
        <p:nvSpPr>
          <p:cNvPr id="10" name="1. On-page tracker">
            <a:extLst>
              <a:ext uri="{FF2B5EF4-FFF2-40B4-BE49-F238E27FC236}">
                <a16:creationId xmlns:a16="http://schemas.microsoft.com/office/drawing/2014/main" id="{96552B7E-7081-4EA8-9351-FE4C7216ADF2}"/>
              </a:ext>
            </a:extLst>
          </p:cNvPr>
          <p:cNvSpPr>
            <a:spLocks noGrp="1"/>
          </p:cNvSpPr>
          <p:nvPr>
            <p:ph type="body" sz="quarter" idx="10" hasCustomPrompt="1"/>
            <p:custDataLst>
              <p:tags r:id="rId8"/>
            </p:custDataLst>
          </p:nvPr>
        </p:nvSpPr>
        <p:spPr>
          <a:xfrm>
            <a:off x="554735" y="41597"/>
            <a:ext cx="2514601" cy="123111"/>
          </a:xfrm>
          <a:prstGeom prst="rect">
            <a:avLst/>
          </a:prstGeom>
          <a:ln w="6350">
            <a:noFill/>
            <a:miter lim="800000"/>
          </a:ln>
        </p:spPr>
        <p:txBody>
          <a:bodyPr vert="horz" wrap="square" lIns="0" tIns="0" rIns="0" bIns="0" rtlCol="0">
            <a:spAutoFit/>
          </a:bodyPr>
          <a:lstStyle>
            <a:lvl1pPr>
              <a:defRPr lang="en-US" sz="800" b="0" dirty="0">
                <a:cs typeface="+mn-cs"/>
              </a:defRPr>
            </a:lvl1pPr>
          </a:lstStyle>
          <a:p>
            <a:pPr lvl="0">
              <a:buNone/>
            </a:pPr>
            <a:r>
              <a:rPr lang="en-US"/>
              <a:t>Add tracker</a:t>
            </a:r>
          </a:p>
        </p:txBody>
      </p:sp>
      <p:sp>
        <p:nvSpPr>
          <p:cNvPr id="12" name="Footer Placeholder 1">
            <a:extLst>
              <a:ext uri="{FF2B5EF4-FFF2-40B4-BE49-F238E27FC236}">
                <a16:creationId xmlns:a16="http://schemas.microsoft.com/office/drawing/2014/main" id="{FBA2AB22-94F9-4164-8EAE-6CE4B24839CB}"/>
              </a:ext>
            </a:extLst>
          </p:cNvPr>
          <p:cNvSpPr>
            <a:spLocks noGrp="1"/>
          </p:cNvSpPr>
          <p:nvPr userDrawn="1"/>
        </p:nvSpPr>
        <p:spPr>
          <a:xfrm>
            <a:off x="554736" y="6685718"/>
            <a:ext cx="2883803" cy="92333"/>
          </a:xfrm>
          <a:prstGeom prst="rect">
            <a:avLst/>
          </a:prstGeom>
        </p:spPr>
        <p:style>
          <a:lnRef idx="0">
            <a:scrgbClr r="0" g="0" b="0"/>
          </a:lnRef>
          <a:fillRef idx="0">
            <a:scrgbClr r="0" g="0" b="0"/>
          </a:fillRef>
          <a:effectRef idx="0">
            <a:scrgbClr r="0" g="0" b="0"/>
          </a:effectRef>
          <a:fontRef idx="major"/>
        </p:style>
        <p:txBody>
          <a:bodyPr vert="horz" wrap="none" lIns="0" tIns="0" rIns="0" bIns="0" rtlCol="0" anchor="ctr">
            <a:spAutoFit/>
          </a:bodyPr>
          <a:lstStyle>
            <a:defPPr>
              <a:defRPr lang="en-US"/>
            </a:defPPr>
            <a:lvl1pPr marL="0" algn="l" defTabSz="914400" rtl="0" eaLnBrk="1" latinLnBrk="0" hangingPunct="1">
              <a:defRPr sz="900" kern="1200">
                <a:solidFill>
                  <a:schemeClr val="tx1">
                    <a:lumMod val="75000"/>
                    <a:lumOff val="25000"/>
                  </a:schemeClr>
                </a:solidFill>
                <a:latin typeface="+mj-lt"/>
                <a:ea typeface="+mj-ea"/>
                <a:cs typeface="+mj-cs"/>
              </a:defRPr>
            </a:lvl1pPr>
            <a:lvl2pPr marL="457200" algn="l" defTabSz="914400" rtl="0" eaLnBrk="1" latinLnBrk="0" hangingPunct="1">
              <a:defRPr sz="1800" kern="1200">
                <a:solidFill>
                  <a:schemeClr val="tx1"/>
                </a:solidFill>
                <a:latin typeface="+mj-lt"/>
                <a:ea typeface="+mj-ea"/>
                <a:cs typeface="+mj-cs"/>
              </a:defRPr>
            </a:lvl2pPr>
            <a:lvl3pPr marL="914400" algn="l" defTabSz="914400" rtl="0" eaLnBrk="1" latinLnBrk="0" hangingPunct="1">
              <a:defRPr sz="1800" kern="1200">
                <a:solidFill>
                  <a:schemeClr val="tx1"/>
                </a:solidFill>
                <a:latin typeface="+mj-lt"/>
                <a:ea typeface="+mj-ea"/>
                <a:cs typeface="+mj-cs"/>
              </a:defRPr>
            </a:lvl3pPr>
            <a:lvl4pPr marL="1371600" algn="l" defTabSz="914400" rtl="0" eaLnBrk="1" latinLnBrk="0" hangingPunct="1">
              <a:defRPr sz="1800" kern="1200">
                <a:solidFill>
                  <a:schemeClr val="tx1"/>
                </a:solidFill>
                <a:latin typeface="+mj-lt"/>
                <a:ea typeface="+mj-ea"/>
                <a:cs typeface="+mj-cs"/>
              </a:defRPr>
            </a:lvl4pPr>
            <a:lvl5pPr marL="1828800" algn="l" defTabSz="914400" rtl="0" eaLnBrk="1" latinLnBrk="0" hangingPunct="1">
              <a:defRPr sz="1800" kern="1200">
                <a:solidFill>
                  <a:schemeClr val="tx1"/>
                </a:solidFill>
                <a:latin typeface="+mj-lt"/>
                <a:ea typeface="+mj-ea"/>
                <a:cs typeface="+mj-cs"/>
              </a:defRPr>
            </a:lvl5pPr>
            <a:lvl6pPr marL="2286000" algn="l" defTabSz="914400" rtl="0" eaLnBrk="1" latinLnBrk="0" hangingPunct="1">
              <a:defRPr sz="1800" kern="1200">
                <a:solidFill>
                  <a:schemeClr val="tx1"/>
                </a:solidFill>
                <a:latin typeface="+mj-lt"/>
                <a:ea typeface="+mj-ea"/>
                <a:cs typeface="+mj-cs"/>
              </a:defRPr>
            </a:lvl6pPr>
            <a:lvl7pPr marL="2743200" algn="l" defTabSz="914400" rtl="0" eaLnBrk="1" latinLnBrk="0" hangingPunct="1">
              <a:defRPr sz="1800" kern="1200">
                <a:solidFill>
                  <a:schemeClr val="tx1"/>
                </a:solidFill>
                <a:latin typeface="+mj-lt"/>
                <a:ea typeface="+mj-ea"/>
                <a:cs typeface="+mj-cs"/>
              </a:defRPr>
            </a:lvl7pPr>
            <a:lvl8pPr marL="3200400" algn="l" defTabSz="914400" rtl="0" eaLnBrk="1" latinLnBrk="0" hangingPunct="1">
              <a:defRPr sz="1800" kern="1200">
                <a:solidFill>
                  <a:schemeClr val="tx1"/>
                </a:solidFill>
                <a:latin typeface="+mj-lt"/>
                <a:ea typeface="+mj-ea"/>
                <a:cs typeface="+mj-cs"/>
              </a:defRPr>
            </a:lvl8pPr>
            <a:lvl9pPr marL="3657600" algn="l" defTabSz="914400" rtl="0" eaLnBrk="1" latinLnBrk="0" hangingPunct="1">
              <a:defRPr sz="1800" kern="1200">
                <a:solidFill>
                  <a:schemeClr val="tx1"/>
                </a:solidFill>
                <a:latin typeface="+mj-lt"/>
                <a:ea typeface="+mj-ea"/>
                <a:cs typeface="+mj-cs"/>
              </a:defRPr>
            </a:lvl9pPr>
          </a:lstStyle>
          <a:p>
            <a:r>
              <a:rPr lang="en-US" sz="600">
                <a:solidFill>
                  <a:schemeClr val="tx1"/>
                </a:solidFill>
                <a:latin typeface="Arial" panose="020B0604020202020204" pitchFamily="34" charset="0"/>
                <a:cs typeface="Arial" panose="020B0604020202020204" pitchFamily="34" charset="0"/>
              </a:rPr>
              <a:t>© 2020 Cardinal Health. All Rights Reserved</a:t>
            </a:r>
            <a:r>
              <a:rPr lang="en-US" sz="600" b="1" spc="100">
                <a:solidFill>
                  <a:schemeClr val="tx1"/>
                </a:solidFill>
                <a:latin typeface="Arial" panose="020B0604020202020204" pitchFamily="34" charset="0"/>
                <a:cs typeface="Arial" panose="020B0604020202020204" pitchFamily="34" charset="0"/>
              </a:rPr>
              <a:t>.</a:t>
            </a:r>
            <a:r>
              <a:rPr lang="en-US" sz="600" b="1" spc="100" baseline="0">
                <a:solidFill>
                  <a:schemeClr val="tx1"/>
                </a:solidFill>
                <a:latin typeface="Arial" panose="020B0604020202020204" pitchFamily="34" charset="0"/>
                <a:cs typeface="Arial" panose="020B0604020202020204" pitchFamily="34" charset="0"/>
              </a:rPr>
              <a:t> FOR INTERNAL USE ONLY.</a:t>
            </a:r>
            <a:endParaRPr lang="en-US" sz="600" b="1" spc="100">
              <a:solidFill>
                <a:schemeClr val="tx1"/>
              </a:solidFill>
              <a:latin typeface="Arial" panose="020B0604020202020204" pitchFamily="34" charset="0"/>
              <a:cs typeface="Arial" panose="020B0604020202020204" pitchFamily="34" charset="0"/>
            </a:endParaRPr>
          </a:p>
        </p:txBody>
      </p:sp>
      <p:pic>
        <p:nvPicPr>
          <p:cNvPr id="14" name="Picture 342" descr="Image result for cardinal health logo">
            <a:extLst>
              <a:ext uri="{FF2B5EF4-FFF2-40B4-BE49-F238E27FC236}">
                <a16:creationId xmlns:a16="http://schemas.microsoft.com/office/drawing/2014/main" id="{429F6A0E-06FF-4395-968D-88A1C6FD1233}"/>
              </a:ext>
            </a:extLst>
          </p:cNvPr>
          <p:cNvPicPr>
            <a:picLocks noChangeAspect="1" noChangeArrowheads="1"/>
          </p:cNvPicPr>
          <p:nvPr userDrawn="1"/>
        </p:nvPicPr>
        <p:blipFill rotWithShape="1">
          <a:blip r:embed="rId12">
            <a:extLst>
              <a:ext uri="{28A0092B-C50C-407E-A947-70E740481C1C}">
                <a14:useLocalDpi xmlns:a14="http://schemas.microsoft.com/office/drawing/2010/main" val="0"/>
              </a:ext>
            </a:extLst>
          </a:blip>
          <a:srcRect l="2376" t="6881" r="5799" b="10360"/>
          <a:stretch/>
        </p:blipFill>
        <p:spPr bwMode="auto">
          <a:xfrm>
            <a:off x="9946296" y="6207077"/>
            <a:ext cx="1214848" cy="4225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96045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305B6D76-6B4B-4ED5-B8F1-5D1D09831257}"/>
              </a:ext>
            </a:extLst>
          </p:cNvPr>
          <p:cNvGraphicFramePr>
            <a:graphicFrameLocks noChangeAspect="1"/>
          </p:cNvGraphicFramePr>
          <p:nvPr userDrawn="1">
            <p:custDataLst>
              <p:tags r:id="rId1"/>
            </p:custDataLst>
            <p:extLst>
              <p:ext uri="{D42A27DB-BD31-4B8C-83A1-F6EECF244321}">
                <p14:modId xmlns:p14="http://schemas.microsoft.com/office/powerpoint/2010/main" val="297861431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8" imgW="592" imgH="591" progId="TCLayout.ActiveDocument.1">
                  <p:embed/>
                </p:oleObj>
              </mc:Choice>
              <mc:Fallback>
                <p:oleObj name="think-cell Slide" r:id="rId8" imgW="592" imgH="591" progId="TCLayout.ActiveDocument.1">
                  <p:embed/>
                  <p:pic>
                    <p:nvPicPr>
                      <p:cNvPr id="3" name="Object 2" hidden="1">
                        <a:extLst>
                          <a:ext uri="{FF2B5EF4-FFF2-40B4-BE49-F238E27FC236}">
                            <a16:creationId xmlns:a16="http://schemas.microsoft.com/office/drawing/2014/main" id="{305B6D76-6B4B-4ED5-B8F1-5D1D09831257}"/>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BDCF374B-2477-45CD-A00B-B8676A45ACDF}"/>
              </a:ext>
            </a:extLst>
          </p:cNvPr>
          <p:cNvSpPr/>
          <p:nvPr userDrawn="1">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spcBef>
                <a:spcPts val="300"/>
              </a:spcBef>
              <a:spcAft>
                <a:spcPts val="300"/>
              </a:spcAft>
            </a:pPr>
            <a:endParaRPr lang="en-US" sz="2500" b="1" i="0" baseline="0">
              <a:solidFill>
                <a:schemeClr val="bg1"/>
              </a:solidFill>
              <a:latin typeface="Arial" panose="020B0604020202020204" pitchFamily="34" charset="0"/>
              <a:ea typeface="+mj-ea"/>
              <a:cs typeface="+mj-cs"/>
              <a:sym typeface="Arial" panose="020B0604020202020204" pitchFamily="34" charset="0"/>
            </a:endParaRPr>
          </a:p>
        </p:txBody>
      </p:sp>
      <p:sp>
        <p:nvSpPr>
          <p:cNvPr id="7" name="2. Slide Title">
            <a:extLst>
              <a:ext uri="{FF2B5EF4-FFF2-40B4-BE49-F238E27FC236}">
                <a16:creationId xmlns:a16="http://schemas.microsoft.com/office/drawing/2014/main" id="{99495DFD-8D6A-4DD8-AE3A-47FA42AA0A4F}"/>
              </a:ext>
            </a:extLst>
          </p:cNvPr>
          <p:cNvSpPr>
            <a:spLocks noGrp="1"/>
          </p:cNvSpPr>
          <p:nvPr>
            <p:ph type="title"/>
            <p:custDataLst>
              <p:tags r:id="rId3"/>
            </p:custDataLst>
          </p:nvPr>
        </p:nvSpPr>
        <p:spPr>
          <a:xfrm>
            <a:off x="554736" y="4872855"/>
            <a:ext cx="11082528" cy="384721"/>
          </a:xfrm>
        </p:spPr>
        <p:txBody>
          <a:bodyPr vert="horz" wrap="square" lIns="0" tIns="0" rIns="0" bIns="0" rtlCol="0" anchor="b" anchorCtr="0">
            <a:spAutoFit/>
          </a:bodyPr>
          <a:lstStyle>
            <a:lvl1pPr>
              <a:defRPr lang="en-US" dirty="0"/>
            </a:lvl1pPr>
          </a:lstStyle>
          <a:p>
            <a:pPr lvl="0"/>
            <a:r>
              <a:rPr lang="en-US"/>
              <a:t>Click to edit Master title style</a:t>
            </a:r>
          </a:p>
        </p:txBody>
      </p:sp>
      <p:sp>
        <p:nvSpPr>
          <p:cNvPr id="8" name="Slide Number">
            <a:extLst>
              <a:ext uri="{FF2B5EF4-FFF2-40B4-BE49-F238E27FC236}">
                <a16:creationId xmlns:a16="http://schemas.microsoft.com/office/drawing/2014/main" id="{A86AE8A6-05EF-4E76-AAAD-41743692E9F9}"/>
              </a:ext>
            </a:extLst>
          </p:cNvPr>
          <p:cNvSpPr>
            <a:spLocks noChangeArrowheads="1"/>
          </p:cNvSpPr>
          <p:nvPr userDrawn="1">
            <p:custDataLst>
              <p:tags r:id="rId4"/>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tx1"/>
                </a:solidFill>
                <a:latin typeface="+mn-lt"/>
                <a:ea typeface="+mn-ea"/>
                <a:cs typeface="Arial" panose="020B0604020202020204" pitchFamily="34" charset="0"/>
              </a:rPr>
              <a:pPr algn="r" defTabSz="610744" fontAlgn="auto">
                <a:spcBef>
                  <a:spcPts val="0"/>
                </a:spcBef>
                <a:spcAft>
                  <a:spcPts val="0"/>
                </a:spcAft>
                <a:defRPr/>
              </a:pPr>
              <a:t>‹#›</a:t>
            </a:fld>
            <a:endParaRPr lang="en-US" sz="900">
              <a:solidFill>
                <a:schemeClr val="tx1"/>
              </a:solidFill>
              <a:latin typeface="+mn-lt"/>
              <a:ea typeface="+mn-ea"/>
              <a:cs typeface="Arial" panose="020B0604020202020204" pitchFamily="34" charset="0"/>
            </a:endParaRPr>
          </a:p>
        </p:txBody>
      </p:sp>
      <p:sp>
        <p:nvSpPr>
          <p:cNvPr id="6" name="5. Source" hidden="1">
            <a:extLst>
              <a:ext uri="{FF2B5EF4-FFF2-40B4-BE49-F238E27FC236}">
                <a16:creationId xmlns:a16="http://schemas.microsoft.com/office/drawing/2014/main" id="{B871FE09-BB6E-4334-B0EA-E52395AA61B3}"/>
              </a:ext>
            </a:extLst>
          </p:cNvPr>
          <p:cNvSpPr txBox="1"/>
          <p:nvPr userDrawn="1">
            <p:custDataLst>
              <p:tags r:id="rId5"/>
            </p:custDataLst>
          </p:nvPr>
        </p:nvSpPr>
        <p:spPr>
          <a:xfrm>
            <a:off x="554735" y="6501669"/>
            <a:ext cx="7277861" cy="12311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b" anchorCtr="0">
            <a:spAutoFit/>
          </a:bodyPr>
          <a:lstStyle>
            <a:defPPr>
              <a:defRPr lang="en-US"/>
            </a:defPPr>
            <a:lvl1pPr indent="0">
              <a:lnSpc>
                <a:spcPct val="100000"/>
              </a:lnSpc>
              <a:spcBef>
                <a:spcPts val="300"/>
              </a:spcBef>
              <a:spcAft>
                <a:spcPts val="300"/>
              </a:spcAft>
              <a:buFont typeface="Segoe UI" panose="020B0502040204020203" pitchFamily="34" charset="0"/>
              <a:buChar char="​"/>
              <a:defRPr sz="80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r>
              <a:rPr lang="en-US"/>
              <a:t>Source: …</a:t>
            </a:r>
          </a:p>
        </p:txBody>
      </p:sp>
      <p:sp>
        <p:nvSpPr>
          <p:cNvPr id="9" name="1. On-page tracker">
            <a:extLst>
              <a:ext uri="{FF2B5EF4-FFF2-40B4-BE49-F238E27FC236}">
                <a16:creationId xmlns:a16="http://schemas.microsoft.com/office/drawing/2014/main" id="{FA764DC8-CEA6-42F3-8E66-7C768AAD275E}"/>
              </a:ext>
            </a:extLst>
          </p:cNvPr>
          <p:cNvSpPr>
            <a:spLocks noGrp="1"/>
          </p:cNvSpPr>
          <p:nvPr>
            <p:ph type="body" sz="quarter" idx="10" hasCustomPrompt="1"/>
            <p:custDataLst>
              <p:tags r:id="rId6"/>
            </p:custDataLst>
          </p:nvPr>
        </p:nvSpPr>
        <p:spPr>
          <a:xfrm>
            <a:off x="554735" y="41597"/>
            <a:ext cx="3843338" cy="123111"/>
          </a:xfrm>
          <a:prstGeom prst="rect">
            <a:avLst/>
          </a:prstGeom>
          <a:ln w="6350">
            <a:noFill/>
            <a:miter lim="800000"/>
          </a:ln>
        </p:spPr>
        <p:txBody>
          <a:bodyPr vert="horz" wrap="square" lIns="0" tIns="0" rIns="0" bIns="0" rtlCol="0">
            <a:spAutoFit/>
          </a:bodyPr>
          <a:lstStyle>
            <a:lvl1pPr>
              <a:defRPr lang="en-US" sz="800" b="0" dirty="0">
                <a:cs typeface="+mn-cs"/>
              </a:defRPr>
            </a:lvl1pPr>
          </a:lstStyle>
          <a:p>
            <a:pPr lvl="0">
              <a:buNone/>
            </a:pPr>
            <a:r>
              <a:rPr lang="en-US"/>
              <a:t>Add tracker</a:t>
            </a:r>
          </a:p>
        </p:txBody>
      </p:sp>
    </p:spTree>
    <p:extLst>
      <p:ext uri="{BB962C8B-B14F-4D97-AF65-F5344CB8AC3E}">
        <p14:creationId xmlns:p14="http://schemas.microsoft.com/office/powerpoint/2010/main" val="249706314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1/3">
    <p:spTree>
      <p:nvGrpSpPr>
        <p:cNvPr id="1" name=""/>
        <p:cNvGrpSpPr/>
        <p:nvPr/>
      </p:nvGrpSpPr>
      <p:grpSpPr>
        <a:xfrm>
          <a:off x="0" y="0"/>
          <a:ext cx="0" cy="0"/>
          <a:chOff x="0" y="0"/>
          <a:chExt cx="0" cy="0"/>
        </a:xfrm>
      </p:grpSpPr>
      <p:graphicFrame>
        <p:nvGraphicFramePr>
          <p:cNvPr id="3" name="Object 6" hidden="1">
            <a:extLst>
              <a:ext uri="{FF2B5EF4-FFF2-40B4-BE49-F238E27FC236}">
                <a16:creationId xmlns:a16="http://schemas.microsoft.com/office/drawing/2014/main" id="{CEE6E84E-0DE7-4EEF-8932-BF42153B3B56}"/>
              </a:ext>
            </a:extLst>
          </p:cNvPr>
          <p:cNvGraphicFramePr>
            <a:graphicFrameLocks noChangeAspect="1"/>
          </p:cNvGraphicFramePr>
          <p:nvPr userDrawn="1">
            <p:custDataLst>
              <p:tags r:id="rId1"/>
            </p:custDataLst>
            <p:extLst>
              <p:ext uri="{D42A27DB-BD31-4B8C-83A1-F6EECF244321}">
                <p14:modId xmlns:p14="http://schemas.microsoft.com/office/powerpoint/2010/main" val="15489211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0" imgW="413" imgH="416" progId="TCLayout.ActiveDocument.1">
                  <p:embed/>
                </p:oleObj>
              </mc:Choice>
              <mc:Fallback>
                <p:oleObj name="think-cell Slide" r:id="rId10" imgW="413" imgH="416" progId="TCLayout.ActiveDocument.1">
                  <p:embed/>
                  <p:pic>
                    <p:nvPicPr>
                      <p:cNvPr id="3" name="Object 6" hidden="1">
                        <a:extLst>
                          <a:ext uri="{FF2B5EF4-FFF2-40B4-BE49-F238E27FC236}">
                            <a16:creationId xmlns:a16="http://schemas.microsoft.com/office/drawing/2014/main" id="{CEE6E84E-0DE7-4EEF-8932-BF42153B3B56}"/>
                          </a:ext>
                        </a:extLst>
                      </p:cNvPr>
                      <p:cNvPicPr/>
                      <p:nvPr/>
                    </p:nvPicPr>
                    <p:blipFill>
                      <a:blip r:embed="rId11"/>
                      <a:stretch>
                        <a:fillRect/>
                      </a:stretch>
                    </p:blipFill>
                    <p:spPr>
                      <a:xfrm>
                        <a:off x="1588" y="1588"/>
                        <a:ext cx="1588" cy="1588"/>
                      </a:xfrm>
                      <a:prstGeom prst="rect">
                        <a:avLst/>
                      </a:prstGeom>
                    </p:spPr>
                  </p:pic>
                </p:oleObj>
              </mc:Fallback>
            </mc:AlternateContent>
          </a:graphicData>
        </a:graphic>
      </p:graphicFrame>
      <p:sp>
        <p:nvSpPr>
          <p:cNvPr id="4" name="Rectangle 1" hidden="1">
            <a:extLst>
              <a:ext uri="{FF2B5EF4-FFF2-40B4-BE49-F238E27FC236}">
                <a16:creationId xmlns:a16="http://schemas.microsoft.com/office/drawing/2014/main" id="{29D2CA90-0144-4292-9526-98A508F53171}"/>
              </a:ext>
            </a:extLst>
          </p:cNvPr>
          <p:cNvSpPr/>
          <p:nvPr userDrawn="1">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spcBef>
                <a:spcPts val="300"/>
              </a:spcBef>
              <a:spcAft>
                <a:spcPts val="300"/>
              </a:spcAft>
            </a:pPr>
            <a:endParaRPr lang="en-US" sz="2500" b="1" i="0" baseline="0">
              <a:solidFill>
                <a:schemeClr val="bg1"/>
              </a:solidFill>
              <a:latin typeface="Arial" panose="020B0604020202020204" pitchFamily="34" charset="0"/>
              <a:ea typeface="+mj-ea"/>
              <a:cs typeface="+mj-cs"/>
              <a:sym typeface="Arial" panose="020B0604020202020204" pitchFamily="34" charset="0"/>
            </a:endParaRPr>
          </a:p>
        </p:txBody>
      </p:sp>
      <p:sp>
        <p:nvSpPr>
          <p:cNvPr id="6" name="RectangleLight">
            <a:extLst>
              <a:ext uri="{FF2B5EF4-FFF2-40B4-BE49-F238E27FC236}">
                <a16:creationId xmlns:a16="http://schemas.microsoft.com/office/drawing/2014/main" id="{3FA229FA-A3E6-464F-8FAE-54175450EBEB}"/>
              </a:ext>
            </a:extLst>
          </p:cNvPr>
          <p:cNvSpPr/>
          <p:nvPr userDrawn="1">
            <p:custDataLst>
              <p:tags r:id="rId3"/>
            </p:custDataLst>
          </p:nvPr>
        </p:nvSpPr>
        <p:spPr bwMode="ltGray">
          <a:xfrm>
            <a:off x="4364736" y="0"/>
            <a:ext cx="7827264" cy="6858000"/>
          </a:xfrm>
          <a:prstGeom prst="rect">
            <a:avLst/>
          </a:prstGeom>
          <a:solidFill>
            <a:srgbClr val="FDEAEC"/>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lvl="0" algn="ctr"/>
            <a:endParaRPr lang="en-US">
              <a:solidFill>
                <a:srgbClr val="F0F0F0"/>
              </a:solidFill>
              <a:latin typeface="Arial" panose="020B0604020202020204" pitchFamily="34" charset="0"/>
            </a:endParaRPr>
          </a:p>
        </p:txBody>
      </p:sp>
      <p:sp>
        <p:nvSpPr>
          <p:cNvPr id="17" name="Slide Number">
            <a:extLst>
              <a:ext uri="{FF2B5EF4-FFF2-40B4-BE49-F238E27FC236}">
                <a16:creationId xmlns:a16="http://schemas.microsoft.com/office/drawing/2014/main" id="{36B65DC7-979F-4AB7-9872-8CF5F2DCB753}"/>
              </a:ext>
            </a:extLst>
          </p:cNvPr>
          <p:cNvSpPr>
            <a:spLocks noChangeArrowheads="1"/>
          </p:cNvSpPr>
          <p:nvPr userDrawn="1">
            <p:custDataLst>
              <p:tags r:id="rId4"/>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tx1"/>
                </a:solidFill>
                <a:latin typeface="+mn-lt"/>
                <a:ea typeface="+mn-ea"/>
                <a:cs typeface="Arial" panose="020B0604020202020204" pitchFamily="34" charset="0"/>
              </a:rPr>
              <a:pPr algn="r" defTabSz="610744" fontAlgn="auto">
                <a:spcBef>
                  <a:spcPts val="0"/>
                </a:spcBef>
                <a:spcAft>
                  <a:spcPts val="0"/>
                </a:spcAft>
                <a:defRPr/>
              </a:pPr>
              <a:t>‹#›</a:t>
            </a:fld>
            <a:endParaRPr lang="en-US" sz="900">
              <a:solidFill>
                <a:schemeClr val="tx1"/>
              </a:solidFill>
              <a:latin typeface="+mn-lt"/>
              <a:ea typeface="+mn-ea"/>
              <a:cs typeface="Arial" panose="020B0604020202020204" pitchFamily="34" charset="0"/>
            </a:endParaRPr>
          </a:p>
        </p:txBody>
      </p:sp>
      <p:sp>
        <p:nvSpPr>
          <p:cNvPr id="19" name="2. Slide Title">
            <a:extLst>
              <a:ext uri="{FF2B5EF4-FFF2-40B4-BE49-F238E27FC236}">
                <a16:creationId xmlns:a16="http://schemas.microsoft.com/office/drawing/2014/main" id="{4EF89F43-35C6-451B-BBE8-87D2B8B83F5E}"/>
              </a:ext>
            </a:extLst>
          </p:cNvPr>
          <p:cNvSpPr>
            <a:spLocks noGrp="1"/>
          </p:cNvSpPr>
          <p:nvPr>
            <p:ph type="title"/>
            <p:custDataLst>
              <p:tags r:id="rId5"/>
            </p:custDataLst>
          </p:nvPr>
        </p:nvSpPr>
        <p:spPr>
          <a:xfrm>
            <a:off x="554736" y="2744369"/>
            <a:ext cx="3465576" cy="769441"/>
          </a:xfrm>
          <a:prstGeom prst="rect">
            <a:avLst/>
          </a:prstGeom>
        </p:spPr>
        <p:txBody>
          <a:bodyPr vert="horz" wrap="square" lIns="0" tIns="0" rIns="0" bIns="0" rtlCol="0" anchor="b" anchorCtr="0">
            <a:spAutoFit/>
          </a:bodyPr>
          <a:lstStyle>
            <a:lvl1pPr>
              <a:defRPr lang="en-US" dirty="0"/>
            </a:lvl1pPr>
          </a:lstStyle>
          <a:p>
            <a:pPr lvl="0"/>
            <a:r>
              <a:rPr lang="en-US"/>
              <a:t>Click to edit Master title style</a:t>
            </a:r>
          </a:p>
        </p:txBody>
      </p:sp>
      <p:sp>
        <p:nvSpPr>
          <p:cNvPr id="20" name="3. Subtitle">
            <a:extLst>
              <a:ext uri="{FF2B5EF4-FFF2-40B4-BE49-F238E27FC236}">
                <a16:creationId xmlns:a16="http://schemas.microsoft.com/office/drawing/2014/main" id="{9F06A69A-B095-4159-932B-3658DD253FDF}"/>
              </a:ext>
            </a:extLst>
          </p:cNvPr>
          <p:cNvSpPr>
            <a:spLocks noGrp="1"/>
          </p:cNvSpPr>
          <p:nvPr>
            <p:ph type="subTitle" idx="1"/>
            <p:custDataLst>
              <p:tags r:id="rId6"/>
            </p:custDataLst>
          </p:nvPr>
        </p:nvSpPr>
        <p:spPr>
          <a:xfrm>
            <a:off x="554735" y="3543894"/>
            <a:ext cx="3465575" cy="276999"/>
          </a:xfrm>
          <a:prstGeom prst="rect">
            <a:avLst/>
          </a:prstGeom>
        </p:spPr>
        <p:txBody>
          <a:bodyPr vert="horz" wrap="square" lIns="0" tIns="0" rIns="0" bIns="0" rtlCol="0">
            <a:spAutoFit/>
          </a:bodyPr>
          <a:lstStyle>
            <a:lvl1pPr>
              <a:defRPr lang="en-US" sz="1800" b="0" dirty="0"/>
            </a:lvl1pPr>
          </a:lstStyle>
          <a:p>
            <a:pPr lvl="0">
              <a:buNone/>
            </a:pPr>
            <a:r>
              <a:rPr lang="en-US"/>
              <a:t>Click to edit Master subtitle style</a:t>
            </a:r>
          </a:p>
        </p:txBody>
      </p:sp>
      <p:sp>
        <p:nvSpPr>
          <p:cNvPr id="21" name="5. Source" hidden="1">
            <a:extLst>
              <a:ext uri="{FF2B5EF4-FFF2-40B4-BE49-F238E27FC236}">
                <a16:creationId xmlns:a16="http://schemas.microsoft.com/office/drawing/2014/main" id="{DA204BE1-D5C8-4D03-9090-21D41FEC78E0}"/>
              </a:ext>
            </a:extLst>
          </p:cNvPr>
          <p:cNvSpPr txBox="1"/>
          <p:nvPr userDrawn="1">
            <p:custDataLst>
              <p:tags r:id="rId7"/>
            </p:custDataLst>
          </p:nvPr>
        </p:nvSpPr>
        <p:spPr>
          <a:xfrm>
            <a:off x="554735" y="6501669"/>
            <a:ext cx="7277861" cy="12311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b" anchorCtr="0">
            <a:spAutoFit/>
          </a:bodyPr>
          <a:lstStyle>
            <a:defPPr>
              <a:defRPr lang="en-US"/>
            </a:defPPr>
            <a:lvl1pPr indent="0">
              <a:lnSpc>
                <a:spcPct val="100000"/>
              </a:lnSpc>
              <a:spcBef>
                <a:spcPts val="300"/>
              </a:spcBef>
              <a:spcAft>
                <a:spcPts val="300"/>
              </a:spcAft>
              <a:buFont typeface="Segoe UI" panose="020B0502040204020203" pitchFamily="34" charset="0"/>
              <a:buChar char="​"/>
              <a:defRPr sz="80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r>
              <a:rPr lang="en-US"/>
              <a:t>Source: …</a:t>
            </a:r>
          </a:p>
        </p:txBody>
      </p:sp>
      <p:sp>
        <p:nvSpPr>
          <p:cNvPr id="10" name="1. On-page tracker">
            <a:extLst>
              <a:ext uri="{FF2B5EF4-FFF2-40B4-BE49-F238E27FC236}">
                <a16:creationId xmlns:a16="http://schemas.microsoft.com/office/drawing/2014/main" id="{79C07342-0520-417C-B878-54C94CBD8539}"/>
              </a:ext>
            </a:extLst>
          </p:cNvPr>
          <p:cNvSpPr>
            <a:spLocks noGrp="1"/>
          </p:cNvSpPr>
          <p:nvPr>
            <p:ph type="body" sz="quarter" idx="10" hasCustomPrompt="1"/>
            <p:custDataLst>
              <p:tags r:id="rId8"/>
            </p:custDataLst>
          </p:nvPr>
        </p:nvSpPr>
        <p:spPr>
          <a:xfrm>
            <a:off x="554735" y="41597"/>
            <a:ext cx="3465577" cy="123111"/>
          </a:xfrm>
          <a:prstGeom prst="rect">
            <a:avLst/>
          </a:prstGeom>
          <a:ln w="6350">
            <a:noFill/>
            <a:miter lim="800000"/>
          </a:ln>
        </p:spPr>
        <p:txBody>
          <a:bodyPr vert="horz" wrap="square" lIns="0" tIns="0" rIns="0" bIns="0" rtlCol="0">
            <a:spAutoFit/>
          </a:bodyPr>
          <a:lstStyle>
            <a:lvl1pPr>
              <a:defRPr lang="en-US" sz="800" b="0" dirty="0">
                <a:cs typeface="+mn-cs"/>
              </a:defRPr>
            </a:lvl1pPr>
          </a:lstStyle>
          <a:p>
            <a:pPr lvl="0">
              <a:buNone/>
            </a:pPr>
            <a:r>
              <a:rPr lang="en-US"/>
              <a:t>Add tracker</a:t>
            </a:r>
          </a:p>
        </p:txBody>
      </p:sp>
      <p:sp>
        <p:nvSpPr>
          <p:cNvPr id="13" name="Footer Placeholder 1">
            <a:extLst>
              <a:ext uri="{FF2B5EF4-FFF2-40B4-BE49-F238E27FC236}">
                <a16:creationId xmlns:a16="http://schemas.microsoft.com/office/drawing/2014/main" id="{5D6AD013-08B5-40DB-BFAD-17F1F1CD5D23}"/>
              </a:ext>
            </a:extLst>
          </p:cNvPr>
          <p:cNvSpPr>
            <a:spLocks noGrp="1"/>
          </p:cNvSpPr>
          <p:nvPr userDrawn="1"/>
        </p:nvSpPr>
        <p:spPr>
          <a:xfrm>
            <a:off x="554736" y="6685718"/>
            <a:ext cx="2883803" cy="92333"/>
          </a:xfrm>
          <a:prstGeom prst="rect">
            <a:avLst/>
          </a:prstGeom>
        </p:spPr>
        <p:style>
          <a:lnRef idx="0">
            <a:scrgbClr r="0" g="0" b="0"/>
          </a:lnRef>
          <a:fillRef idx="0">
            <a:scrgbClr r="0" g="0" b="0"/>
          </a:fillRef>
          <a:effectRef idx="0">
            <a:scrgbClr r="0" g="0" b="0"/>
          </a:effectRef>
          <a:fontRef idx="major"/>
        </p:style>
        <p:txBody>
          <a:bodyPr vert="horz" wrap="none" lIns="0" tIns="0" rIns="0" bIns="0" rtlCol="0" anchor="ctr">
            <a:spAutoFit/>
          </a:bodyPr>
          <a:lstStyle>
            <a:defPPr>
              <a:defRPr lang="en-US"/>
            </a:defPPr>
            <a:lvl1pPr marL="0" algn="l" defTabSz="914400" rtl="0" eaLnBrk="1" latinLnBrk="0" hangingPunct="1">
              <a:defRPr sz="900" kern="1200">
                <a:solidFill>
                  <a:schemeClr val="tx1">
                    <a:lumMod val="75000"/>
                    <a:lumOff val="25000"/>
                  </a:schemeClr>
                </a:solidFill>
                <a:latin typeface="+mj-lt"/>
                <a:ea typeface="+mj-ea"/>
                <a:cs typeface="+mj-cs"/>
              </a:defRPr>
            </a:lvl1pPr>
            <a:lvl2pPr marL="457200" algn="l" defTabSz="914400" rtl="0" eaLnBrk="1" latinLnBrk="0" hangingPunct="1">
              <a:defRPr sz="1800" kern="1200">
                <a:solidFill>
                  <a:schemeClr val="tx1"/>
                </a:solidFill>
                <a:latin typeface="+mj-lt"/>
                <a:ea typeface="+mj-ea"/>
                <a:cs typeface="+mj-cs"/>
              </a:defRPr>
            </a:lvl2pPr>
            <a:lvl3pPr marL="914400" algn="l" defTabSz="914400" rtl="0" eaLnBrk="1" latinLnBrk="0" hangingPunct="1">
              <a:defRPr sz="1800" kern="1200">
                <a:solidFill>
                  <a:schemeClr val="tx1"/>
                </a:solidFill>
                <a:latin typeface="+mj-lt"/>
                <a:ea typeface="+mj-ea"/>
                <a:cs typeface="+mj-cs"/>
              </a:defRPr>
            </a:lvl3pPr>
            <a:lvl4pPr marL="1371600" algn="l" defTabSz="914400" rtl="0" eaLnBrk="1" latinLnBrk="0" hangingPunct="1">
              <a:defRPr sz="1800" kern="1200">
                <a:solidFill>
                  <a:schemeClr val="tx1"/>
                </a:solidFill>
                <a:latin typeface="+mj-lt"/>
                <a:ea typeface="+mj-ea"/>
                <a:cs typeface="+mj-cs"/>
              </a:defRPr>
            </a:lvl4pPr>
            <a:lvl5pPr marL="1828800" algn="l" defTabSz="914400" rtl="0" eaLnBrk="1" latinLnBrk="0" hangingPunct="1">
              <a:defRPr sz="1800" kern="1200">
                <a:solidFill>
                  <a:schemeClr val="tx1"/>
                </a:solidFill>
                <a:latin typeface="+mj-lt"/>
                <a:ea typeface="+mj-ea"/>
                <a:cs typeface="+mj-cs"/>
              </a:defRPr>
            </a:lvl5pPr>
            <a:lvl6pPr marL="2286000" algn="l" defTabSz="914400" rtl="0" eaLnBrk="1" latinLnBrk="0" hangingPunct="1">
              <a:defRPr sz="1800" kern="1200">
                <a:solidFill>
                  <a:schemeClr val="tx1"/>
                </a:solidFill>
                <a:latin typeface="+mj-lt"/>
                <a:ea typeface="+mj-ea"/>
                <a:cs typeface="+mj-cs"/>
              </a:defRPr>
            </a:lvl6pPr>
            <a:lvl7pPr marL="2743200" algn="l" defTabSz="914400" rtl="0" eaLnBrk="1" latinLnBrk="0" hangingPunct="1">
              <a:defRPr sz="1800" kern="1200">
                <a:solidFill>
                  <a:schemeClr val="tx1"/>
                </a:solidFill>
                <a:latin typeface="+mj-lt"/>
                <a:ea typeface="+mj-ea"/>
                <a:cs typeface="+mj-cs"/>
              </a:defRPr>
            </a:lvl7pPr>
            <a:lvl8pPr marL="3200400" algn="l" defTabSz="914400" rtl="0" eaLnBrk="1" latinLnBrk="0" hangingPunct="1">
              <a:defRPr sz="1800" kern="1200">
                <a:solidFill>
                  <a:schemeClr val="tx1"/>
                </a:solidFill>
                <a:latin typeface="+mj-lt"/>
                <a:ea typeface="+mj-ea"/>
                <a:cs typeface="+mj-cs"/>
              </a:defRPr>
            </a:lvl8pPr>
            <a:lvl9pPr marL="3657600" algn="l" defTabSz="914400" rtl="0" eaLnBrk="1" latinLnBrk="0" hangingPunct="1">
              <a:defRPr sz="1800" kern="1200">
                <a:solidFill>
                  <a:schemeClr val="tx1"/>
                </a:solidFill>
                <a:latin typeface="+mj-lt"/>
                <a:ea typeface="+mj-ea"/>
                <a:cs typeface="+mj-cs"/>
              </a:defRPr>
            </a:lvl9pPr>
          </a:lstStyle>
          <a:p>
            <a:r>
              <a:rPr lang="en-US" sz="600">
                <a:solidFill>
                  <a:schemeClr val="tx1"/>
                </a:solidFill>
                <a:latin typeface="Arial" panose="020B0604020202020204" pitchFamily="34" charset="0"/>
                <a:cs typeface="Arial" panose="020B0604020202020204" pitchFamily="34" charset="0"/>
              </a:rPr>
              <a:t>© 2020 Cardinal Health. All Rights Reserved</a:t>
            </a:r>
            <a:r>
              <a:rPr lang="en-US" sz="600" b="1" spc="100">
                <a:solidFill>
                  <a:schemeClr val="tx1"/>
                </a:solidFill>
                <a:latin typeface="Arial" panose="020B0604020202020204" pitchFamily="34" charset="0"/>
                <a:cs typeface="Arial" panose="020B0604020202020204" pitchFamily="34" charset="0"/>
              </a:rPr>
              <a:t>.</a:t>
            </a:r>
            <a:r>
              <a:rPr lang="en-US" sz="600" b="1" spc="100" baseline="0">
                <a:solidFill>
                  <a:schemeClr val="tx1"/>
                </a:solidFill>
                <a:latin typeface="Arial" panose="020B0604020202020204" pitchFamily="34" charset="0"/>
                <a:cs typeface="Arial" panose="020B0604020202020204" pitchFamily="34" charset="0"/>
              </a:rPr>
              <a:t> FOR INTERNAL USE ONLY.</a:t>
            </a:r>
            <a:endParaRPr lang="en-US" sz="600" b="1" spc="100">
              <a:solidFill>
                <a:schemeClr val="tx1"/>
              </a:solidFill>
              <a:latin typeface="Arial" panose="020B0604020202020204" pitchFamily="34" charset="0"/>
              <a:cs typeface="Arial" panose="020B0604020202020204" pitchFamily="34" charset="0"/>
            </a:endParaRPr>
          </a:p>
        </p:txBody>
      </p:sp>
      <p:pic>
        <p:nvPicPr>
          <p:cNvPr id="14" name="Picture 342" descr="Image result for cardinal health logo">
            <a:extLst>
              <a:ext uri="{FF2B5EF4-FFF2-40B4-BE49-F238E27FC236}">
                <a16:creationId xmlns:a16="http://schemas.microsoft.com/office/drawing/2014/main" id="{FB14ED14-A628-45D5-A783-6375ACB2FE64}"/>
              </a:ext>
            </a:extLst>
          </p:cNvPr>
          <p:cNvPicPr>
            <a:picLocks noChangeAspect="1" noChangeArrowheads="1"/>
          </p:cNvPicPr>
          <p:nvPr userDrawn="1"/>
        </p:nvPicPr>
        <p:blipFill rotWithShape="1">
          <a:blip r:embed="rId12">
            <a:extLst>
              <a:ext uri="{28A0092B-C50C-407E-A947-70E740481C1C}">
                <a14:useLocalDpi xmlns:a14="http://schemas.microsoft.com/office/drawing/2010/main" val="0"/>
              </a:ext>
            </a:extLst>
          </a:blip>
          <a:srcRect l="2376" t="6881" r="5799" b="10360"/>
          <a:stretch/>
        </p:blipFill>
        <p:spPr bwMode="auto">
          <a:xfrm>
            <a:off x="9946296" y="6207077"/>
            <a:ext cx="1214848" cy="4225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752292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1/2">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9F7114D8-6025-4386-BA96-B034FE6B3CDB}"/>
              </a:ext>
            </a:extLst>
          </p:cNvPr>
          <p:cNvGraphicFramePr>
            <a:graphicFrameLocks noChangeAspect="1"/>
          </p:cNvGraphicFramePr>
          <p:nvPr userDrawn="1">
            <p:custDataLst>
              <p:tags r:id="rId1"/>
            </p:custDataLst>
            <p:extLst>
              <p:ext uri="{D42A27DB-BD31-4B8C-83A1-F6EECF244321}">
                <p14:modId xmlns:p14="http://schemas.microsoft.com/office/powerpoint/2010/main" val="244684307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0" imgW="413" imgH="416" progId="TCLayout.ActiveDocument.1">
                  <p:embed/>
                </p:oleObj>
              </mc:Choice>
              <mc:Fallback>
                <p:oleObj name="think-cell Slide" r:id="rId10" imgW="413" imgH="416" progId="TCLayout.ActiveDocument.1">
                  <p:embed/>
                  <p:pic>
                    <p:nvPicPr>
                      <p:cNvPr id="3" name="Object 2" hidden="1">
                        <a:extLst>
                          <a:ext uri="{FF2B5EF4-FFF2-40B4-BE49-F238E27FC236}">
                            <a16:creationId xmlns:a16="http://schemas.microsoft.com/office/drawing/2014/main" id="{9F7114D8-6025-4386-BA96-B034FE6B3CDB}"/>
                          </a:ext>
                        </a:extLst>
                      </p:cNvPr>
                      <p:cNvPicPr/>
                      <p:nvPr/>
                    </p:nvPicPr>
                    <p:blipFill>
                      <a:blip r:embed="rId11"/>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1725BD87-3C3D-45F6-BBCF-F06FD867659F}"/>
              </a:ext>
            </a:extLst>
          </p:cNvPr>
          <p:cNvSpPr/>
          <p:nvPr userDrawn="1">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spcBef>
                <a:spcPts val="300"/>
              </a:spcBef>
              <a:spcAft>
                <a:spcPts val="300"/>
              </a:spcAft>
            </a:pPr>
            <a:endParaRPr lang="en-US" sz="2500" b="1" i="0" baseline="0">
              <a:solidFill>
                <a:schemeClr val="bg1"/>
              </a:solidFill>
              <a:latin typeface="Arial" panose="020B0604020202020204" pitchFamily="34" charset="0"/>
              <a:ea typeface="+mj-ea"/>
              <a:cs typeface="+mj-cs"/>
              <a:sym typeface="Arial" panose="020B0604020202020204" pitchFamily="34" charset="0"/>
            </a:endParaRPr>
          </a:p>
        </p:txBody>
      </p:sp>
      <p:sp>
        <p:nvSpPr>
          <p:cNvPr id="7" name="RectangleLight">
            <a:extLst>
              <a:ext uri="{FF2B5EF4-FFF2-40B4-BE49-F238E27FC236}">
                <a16:creationId xmlns:a16="http://schemas.microsoft.com/office/drawing/2014/main" id="{2365F90A-9CD8-40EE-93CD-2729135A9569}"/>
              </a:ext>
            </a:extLst>
          </p:cNvPr>
          <p:cNvSpPr/>
          <p:nvPr userDrawn="1">
            <p:custDataLst>
              <p:tags r:id="rId3"/>
            </p:custDataLst>
          </p:nvPr>
        </p:nvSpPr>
        <p:spPr bwMode="ltGray">
          <a:xfrm>
            <a:off x="6092952" y="0"/>
            <a:ext cx="6099048" cy="6858000"/>
          </a:xfrm>
          <a:prstGeom prst="rect">
            <a:avLst/>
          </a:prstGeom>
          <a:solidFill>
            <a:srgbClr val="FDEAEC"/>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lvl="0" algn="ctr"/>
            <a:endParaRPr lang="en-US">
              <a:solidFill>
                <a:srgbClr val="F0F0F0"/>
              </a:solidFill>
              <a:latin typeface="Arial" panose="020B0604020202020204" pitchFamily="34" charset="0"/>
            </a:endParaRPr>
          </a:p>
        </p:txBody>
      </p:sp>
      <p:sp>
        <p:nvSpPr>
          <p:cNvPr id="18" name="Slide Number">
            <a:extLst>
              <a:ext uri="{FF2B5EF4-FFF2-40B4-BE49-F238E27FC236}">
                <a16:creationId xmlns:a16="http://schemas.microsoft.com/office/drawing/2014/main" id="{D0E8D6D4-65CF-4E97-809E-C2399703986A}"/>
              </a:ext>
            </a:extLst>
          </p:cNvPr>
          <p:cNvSpPr>
            <a:spLocks noChangeArrowheads="1"/>
          </p:cNvSpPr>
          <p:nvPr userDrawn="1">
            <p:custDataLst>
              <p:tags r:id="rId4"/>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tx1"/>
                </a:solidFill>
                <a:latin typeface="+mn-lt"/>
                <a:ea typeface="+mn-ea"/>
                <a:cs typeface="Arial" panose="020B0604020202020204" pitchFamily="34" charset="0"/>
              </a:rPr>
              <a:pPr algn="r" defTabSz="610744" fontAlgn="auto">
                <a:spcBef>
                  <a:spcPts val="0"/>
                </a:spcBef>
                <a:spcAft>
                  <a:spcPts val="0"/>
                </a:spcAft>
                <a:defRPr/>
              </a:pPr>
              <a:t>‹#›</a:t>
            </a:fld>
            <a:endParaRPr lang="en-US" sz="900">
              <a:solidFill>
                <a:schemeClr val="tx1"/>
              </a:solidFill>
              <a:latin typeface="+mn-lt"/>
              <a:ea typeface="+mn-ea"/>
              <a:cs typeface="Arial" panose="020B0604020202020204" pitchFamily="34" charset="0"/>
            </a:endParaRPr>
          </a:p>
        </p:txBody>
      </p:sp>
      <p:sp>
        <p:nvSpPr>
          <p:cNvPr id="19" name="2. Slide Title">
            <a:extLst>
              <a:ext uri="{FF2B5EF4-FFF2-40B4-BE49-F238E27FC236}">
                <a16:creationId xmlns:a16="http://schemas.microsoft.com/office/drawing/2014/main" id="{8FFC5EFA-01A0-4033-8D7E-3C2B1F490A33}"/>
              </a:ext>
            </a:extLst>
          </p:cNvPr>
          <p:cNvSpPr>
            <a:spLocks noGrp="1"/>
          </p:cNvSpPr>
          <p:nvPr>
            <p:ph type="title"/>
            <p:custDataLst>
              <p:tags r:id="rId5"/>
            </p:custDataLst>
          </p:nvPr>
        </p:nvSpPr>
        <p:spPr>
          <a:xfrm>
            <a:off x="554736" y="172212"/>
            <a:ext cx="5065776" cy="384721"/>
          </a:xfrm>
        </p:spPr>
        <p:txBody>
          <a:bodyPr vert="horz" wrap="square" lIns="0" tIns="0" rIns="0" bIns="0" rtlCol="0" anchor="t" anchorCtr="0">
            <a:spAutoFit/>
          </a:bodyPr>
          <a:lstStyle>
            <a:lvl1pPr>
              <a:defRPr lang="en-US" dirty="0"/>
            </a:lvl1pPr>
          </a:lstStyle>
          <a:p>
            <a:pPr lvl="0"/>
            <a:r>
              <a:rPr lang="en-US"/>
              <a:t>Click to edit Master title style</a:t>
            </a:r>
          </a:p>
        </p:txBody>
      </p:sp>
      <p:sp>
        <p:nvSpPr>
          <p:cNvPr id="20" name="3. Subtitle">
            <a:extLst>
              <a:ext uri="{FF2B5EF4-FFF2-40B4-BE49-F238E27FC236}">
                <a16:creationId xmlns:a16="http://schemas.microsoft.com/office/drawing/2014/main" id="{1555BB7F-874D-4148-9E84-841F62C8E9D4}"/>
              </a:ext>
            </a:extLst>
          </p:cNvPr>
          <p:cNvSpPr>
            <a:spLocks noGrp="1"/>
          </p:cNvSpPr>
          <p:nvPr>
            <p:ph type="subTitle" idx="1"/>
            <p:custDataLst>
              <p:tags r:id="rId6"/>
            </p:custDataLst>
          </p:nvPr>
        </p:nvSpPr>
        <p:spPr>
          <a:xfrm>
            <a:off x="554736" y="596151"/>
            <a:ext cx="5065776" cy="276999"/>
          </a:xfrm>
          <a:prstGeom prst="rect">
            <a:avLst/>
          </a:prstGeom>
        </p:spPr>
        <p:txBody>
          <a:bodyPr vert="horz" wrap="square" lIns="0" tIns="0" rIns="0" bIns="0" rtlCol="0">
            <a:spAutoFit/>
          </a:bodyPr>
          <a:lstStyle>
            <a:lvl1pPr>
              <a:defRPr lang="en-US" sz="1800" b="0" dirty="0"/>
            </a:lvl1pPr>
          </a:lstStyle>
          <a:p>
            <a:pPr lvl="0">
              <a:buNone/>
            </a:pPr>
            <a:r>
              <a:rPr lang="en-US"/>
              <a:t>Click to edit Master subtitle style</a:t>
            </a:r>
          </a:p>
        </p:txBody>
      </p:sp>
      <p:sp>
        <p:nvSpPr>
          <p:cNvPr id="22" name="5. Source" hidden="1">
            <a:extLst>
              <a:ext uri="{FF2B5EF4-FFF2-40B4-BE49-F238E27FC236}">
                <a16:creationId xmlns:a16="http://schemas.microsoft.com/office/drawing/2014/main" id="{F5E9C22A-A356-4521-A359-338A663DFEA2}"/>
              </a:ext>
            </a:extLst>
          </p:cNvPr>
          <p:cNvSpPr txBox="1"/>
          <p:nvPr userDrawn="1">
            <p:custDataLst>
              <p:tags r:id="rId7"/>
            </p:custDataLst>
          </p:nvPr>
        </p:nvSpPr>
        <p:spPr>
          <a:xfrm>
            <a:off x="554735" y="6501669"/>
            <a:ext cx="7277861" cy="12311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b" anchorCtr="0">
            <a:spAutoFit/>
          </a:bodyPr>
          <a:lstStyle>
            <a:defPPr>
              <a:defRPr lang="en-US"/>
            </a:defPPr>
            <a:lvl1pPr indent="0">
              <a:lnSpc>
                <a:spcPct val="100000"/>
              </a:lnSpc>
              <a:spcBef>
                <a:spcPts val="300"/>
              </a:spcBef>
              <a:spcAft>
                <a:spcPts val="300"/>
              </a:spcAft>
              <a:buFont typeface="Segoe UI" panose="020B0502040204020203" pitchFamily="34" charset="0"/>
              <a:buChar char="​"/>
              <a:defRPr sz="80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r>
              <a:rPr lang="en-US"/>
              <a:t>Source: …</a:t>
            </a:r>
          </a:p>
        </p:txBody>
      </p:sp>
      <p:sp>
        <p:nvSpPr>
          <p:cNvPr id="10" name="1. On-page tracker">
            <a:extLst>
              <a:ext uri="{FF2B5EF4-FFF2-40B4-BE49-F238E27FC236}">
                <a16:creationId xmlns:a16="http://schemas.microsoft.com/office/drawing/2014/main" id="{E9BE4D1E-183A-499B-BFC7-798294EB7AE9}"/>
              </a:ext>
            </a:extLst>
          </p:cNvPr>
          <p:cNvSpPr>
            <a:spLocks noGrp="1"/>
          </p:cNvSpPr>
          <p:nvPr>
            <p:ph type="body" sz="quarter" idx="10" hasCustomPrompt="1"/>
            <p:custDataLst>
              <p:tags r:id="rId8"/>
            </p:custDataLst>
          </p:nvPr>
        </p:nvSpPr>
        <p:spPr>
          <a:xfrm>
            <a:off x="554735" y="41597"/>
            <a:ext cx="3843338" cy="123111"/>
          </a:xfrm>
          <a:prstGeom prst="rect">
            <a:avLst/>
          </a:prstGeom>
          <a:ln w="6350">
            <a:noFill/>
            <a:miter lim="800000"/>
          </a:ln>
        </p:spPr>
        <p:txBody>
          <a:bodyPr vert="horz" wrap="square" lIns="0" tIns="0" rIns="0" bIns="0" rtlCol="0">
            <a:spAutoFit/>
          </a:bodyPr>
          <a:lstStyle>
            <a:lvl1pPr>
              <a:defRPr lang="en-US" sz="800" b="0" dirty="0">
                <a:cs typeface="+mn-cs"/>
              </a:defRPr>
            </a:lvl1pPr>
          </a:lstStyle>
          <a:p>
            <a:pPr lvl="0">
              <a:buNone/>
            </a:pPr>
            <a:r>
              <a:rPr lang="en-US"/>
              <a:t>Add tracker</a:t>
            </a:r>
          </a:p>
        </p:txBody>
      </p:sp>
      <p:sp>
        <p:nvSpPr>
          <p:cNvPr id="13" name="Footer Placeholder 1">
            <a:extLst>
              <a:ext uri="{FF2B5EF4-FFF2-40B4-BE49-F238E27FC236}">
                <a16:creationId xmlns:a16="http://schemas.microsoft.com/office/drawing/2014/main" id="{54DB0DDE-1438-42A2-B8AE-49D052C0A4DC}"/>
              </a:ext>
            </a:extLst>
          </p:cNvPr>
          <p:cNvSpPr>
            <a:spLocks noGrp="1"/>
          </p:cNvSpPr>
          <p:nvPr userDrawn="1"/>
        </p:nvSpPr>
        <p:spPr>
          <a:xfrm>
            <a:off x="554736" y="6685718"/>
            <a:ext cx="2883803" cy="92333"/>
          </a:xfrm>
          <a:prstGeom prst="rect">
            <a:avLst/>
          </a:prstGeom>
        </p:spPr>
        <p:style>
          <a:lnRef idx="0">
            <a:scrgbClr r="0" g="0" b="0"/>
          </a:lnRef>
          <a:fillRef idx="0">
            <a:scrgbClr r="0" g="0" b="0"/>
          </a:fillRef>
          <a:effectRef idx="0">
            <a:scrgbClr r="0" g="0" b="0"/>
          </a:effectRef>
          <a:fontRef idx="major"/>
        </p:style>
        <p:txBody>
          <a:bodyPr vert="horz" wrap="none" lIns="0" tIns="0" rIns="0" bIns="0" rtlCol="0" anchor="ctr">
            <a:spAutoFit/>
          </a:bodyPr>
          <a:lstStyle>
            <a:defPPr>
              <a:defRPr lang="en-US"/>
            </a:defPPr>
            <a:lvl1pPr marL="0" algn="l" defTabSz="914400" rtl="0" eaLnBrk="1" latinLnBrk="0" hangingPunct="1">
              <a:defRPr sz="900" kern="1200">
                <a:solidFill>
                  <a:schemeClr val="tx1">
                    <a:lumMod val="75000"/>
                    <a:lumOff val="25000"/>
                  </a:schemeClr>
                </a:solidFill>
                <a:latin typeface="+mj-lt"/>
                <a:ea typeface="+mj-ea"/>
                <a:cs typeface="+mj-cs"/>
              </a:defRPr>
            </a:lvl1pPr>
            <a:lvl2pPr marL="457200" algn="l" defTabSz="914400" rtl="0" eaLnBrk="1" latinLnBrk="0" hangingPunct="1">
              <a:defRPr sz="1800" kern="1200">
                <a:solidFill>
                  <a:schemeClr val="tx1"/>
                </a:solidFill>
                <a:latin typeface="+mj-lt"/>
                <a:ea typeface="+mj-ea"/>
                <a:cs typeface="+mj-cs"/>
              </a:defRPr>
            </a:lvl2pPr>
            <a:lvl3pPr marL="914400" algn="l" defTabSz="914400" rtl="0" eaLnBrk="1" latinLnBrk="0" hangingPunct="1">
              <a:defRPr sz="1800" kern="1200">
                <a:solidFill>
                  <a:schemeClr val="tx1"/>
                </a:solidFill>
                <a:latin typeface="+mj-lt"/>
                <a:ea typeface="+mj-ea"/>
                <a:cs typeface="+mj-cs"/>
              </a:defRPr>
            </a:lvl3pPr>
            <a:lvl4pPr marL="1371600" algn="l" defTabSz="914400" rtl="0" eaLnBrk="1" latinLnBrk="0" hangingPunct="1">
              <a:defRPr sz="1800" kern="1200">
                <a:solidFill>
                  <a:schemeClr val="tx1"/>
                </a:solidFill>
                <a:latin typeface="+mj-lt"/>
                <a:ea typeface="+mj-ea"/>
                <a:cs typeface="+mj-cs"/>
              </a:defRPr>
            </a:lvl4pPr>
            <a:lvl5pPr marL="1828800" algn="l" defTabSz="914400" rtl="0" eaLnBrk="1" latinLnBrk="0" hangingPunct="1">
              <a:defRPr sz="1800" kern="1200">
                <a:solidFill>
                  <a:schemeClr val="tx1"/>
                </a:solidFill>
                <a:latin typeface="+mj-lt"/>
                <a:ea typeface="+mj-ea"/>
                <a:cs typeface="+mj-cs"/>
              </a:defRPr>
            </a:lvl5pPr>
            <a:lvl6pPr marL="2286000" algn="l" defTabSz="914400" rtl="0" eaLnBrk="1" latinLnBrk="0" hangingPunct="1">
              <a:defRPr sz="1800" kern="1200">
                <a:solidFill>
                  <a:schemeClr val="tx1"/>
                </a:solidFill>
                <a:latin typeface="+mj-lt"/>
                <a:ea typeface="+mj-ea"/>
                <a:cs typeface="+mj-cs"/>
              </a:defRPr>
            </a:lvl6pPr>
            <a:lvl7pPr marL="2743200" algn="l" defTabSz="914400" rtl="0" eaLnBrk="1" latinLnBrk="0" hangingPunct="1">
              <a:defRPr sz="1800" kern="1200">
                <a:solidFill>
                  <a:schemeClr val="tx1"/>
                </a:solidFill>
                <a:latin typeface="+mj-lt"/>
                <a:ea typeface="+mj-ea"/>
                <a:cs typeface="+mj-cs"/>
              </a:defRPr>
            </a:lvl7pPr>
            <a:lvl8pPr marL="3200400" algn="l" defTabSz="914400" rtl="0" eaLnBrk="1" latinLnBrk="0" hangingPunct="1">
              <a:defRPr sz="1800" kern="1200">
                <a:solidFill>
                  <a:schemeClr val="tx1"/>
                </a:solidFill>
                <a:latin typeface="+mj-lt"/>
                <a:ea typeface="+mj-ea"/>
                <a:cs typeface="+mj-cs"/>
              </a:defRPr>
            </a:lvl8pPr>
            <a:lvl9pPr marL="3657600" algn="l" defTabSz="914400" rtl="0" eaLnBrk="1" latinLnBrk="0" hangingPunct="1">
              <a:defRPr sz="1800" kern="1200">
                <a:solidFill>
                  <a:schemeClr val="tx1"/>
                </a:solidFill>
                <a:latin typeface="+mj-lt"/>
                <a:ea typeface="+mj-ea"/>
                <a:cs typeface="+mj-cs"/>
              </a:defRPr>
            </a:lvl9pPr>
          </a:lstStyle>
          <a:p>
            <a:r>
              <a:rPr lang="en-US" sz="600">
                <a:solidFill>
                  <a:schemeClr val="tx1"/>
                </a:solidFill>
                <a:latin typeface="Arial" panose="020B0604020202020204" pitchFamily="34" charset="0"/>
                <a:cs typeface="Arial" panose="020B0604020202020204" pitchFamily="34" charset="0"/>
              </a:rPr>
              <a:t>© 2020 Cardinal Health. All Rights Reserved</a:t>
            </a:r>
            <a:r>
              <a:rPr lang="en-US" sz="600" b="1" spc="100">
                <a:solidFill>
                  <a:schemeClr val="tx1"/>
                </a:solidFill>
                <a:latin typeface="Arial" panose="020B0604020202020204" pitchFamily="34" charset="0"/>
                <a:cs typeface="Arial" panose="020B0604020202020204" pitchFamily="34" charset="0"/>
              </a:rPr>
              <a:t>.</a:t>
            </a:r>
            <a:r>
              <a:rPr lang="en-US" sz="600" b="1" spc="100" baseline="0">
                <a:solidFill>
                  <a:schemeClr val="tx1"/>
                </a:solidFill>
                <a:latin typeface="Arial" panose="020B0604020202020204" pitchFamily="34" charset="0"/>
                <a:cs typeface="Arial" panose="020B0604020202020204" pitchFamily="34" charset="0"/>
              </a:rPr>
              <a:t> FOR INTERNAL USE ONLY.</a:t>
            </a:r>
            <a:endParaRPr lang="en-US" sz="600" b="1" spc="100">
              <a:solidFill>
                <a:schemeClr val="tx1"/>
              </a:solidFill>
              <a:latin typeface="Arial" panose="020B0604020202020204" pitchFamily="34" charset="0"/>
              <a:cs typeface="Arial" panose="020B0604020202020204" pitchFamily="34" charset="0"/>
            </a:endParaRPr>
          </a:p>
        </p:txBody>
      </p:sp>
      <p:pic>
        <p:nvPicPr>
          <p:cNvPr id="14" name="Picture 342" descr="Image result for cardinal health logo">
            <a:extLst>
              <a:ext uri="{FF2B5EF4-FFF2-40B4-BE49-F238E27FC236}">
                <a16:creationId xmlns:a16="http://schemas.microsoft.com/office/drawing/2014/main" id="{C36F2E8E-4577-4FB1-98E1-35D07852856E}"/>
              </a:ext>
            </a:extLst>
          </p:cNvPr>
          <p:cNvPicPr>
            <a:picLocks noChangeAspect="1" noChangeArrowheads="1"/>
          </p:cNvPicPr>
          <p:nvPr userDrawn="1"/>
        </p:nvPicPr>
        <p:blipFill rotWithShape="1">
          <a:blip r:embed="rId12">
            <a:extLst>
              <a:ext uri="{28A0092B-C50C-407E-A947-70E740481C1C}">
                <a14:useLocalDpi xmlns:a14="http://schemas.microsoft.com/office/drawing/2010/main" val="0"/>
              </a:ext>
            </a:extLst>
          </a:blip>
          <a:srcRect l="2376" t="6881" r="5799" b="10360"/>
          <a:stretch/>
        </p:blipFill>
        <p:spPr bwMode="auto">
          <a:xfrm>
            <a:off x="9946296" y="6207077"/>
            <a:ext cx="1214848" cy="4225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2714021"/>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2/3">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C293AC4C-5B2F-4A0C-8C9B-7295BEE1F457}"/>
              </a:ext>
            </a:extLst>
          </p:cNvPr>
          <p:cNvGraphicFramePr>
            <a:graphicFrameLocks noChangeAspect="1"/>
          </p:cNvGraphicFramePr>
          <p:nvPr userDrawn="1">
            <p:custDataLst>
              <p:tags r:id="rId1"/>
            </p:custDataLst>
            <p:extLst>
              <p:ext uri="{D42A27DB-BD31-4B8C-83A1-F6EECF244321}">
                <p14:modId xmlns:p14="http://schemas.microsoft.com/office/powerpoint/2010/main" val="309188133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0" imgW="572" imgH="588" progId="TCLayout.ActiveDocument.1">
                  <p:embed/>
                </p:oleObj>
              </mc:Choice>
              <mc:Fallback>
                <p:oleObj name="think-cell Slide" r:id="rId10" imgW="572" imgH="588" progId="TCLayout.ActiveDocument.1">
                  <p:embed/>
                  <p:pic>
                    <p:nvPicPr>
                      <p:cNvPr id="3" name="Object 2" hidden="1">
                        <a:extLst>
                          <a:ext uri="{FF2B5EF4-FFF2-40B4-BE49-F238E27FC236}">
                            <a16:creationId xmlns:a16="http://schemas.microsoft.com/office/drawing/2014/main" id="{C293AC4C-5B2F-4A0C-8C9B-7295BEE1F457}"/>
                          </a:ext>
                        </a:extLst>
                      </p:cNvPr>
                      <p:cNvPicPr/>
                      <p:nvPr/>
                    </p:nvPicPr>
                    <p:blipFill>
                      <a:blip r:embed="rId11"/>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2D668F04-7049-40BA-8D63-D8BBB6921318}"/>
              </a:ext>
            </a:extLst>
          </p:cNvPr>
          <p:cNvSpPr/>
          <p:nvPr userDrawn="1">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spcBef>
                <a:spcPts val="300"/>
              </a:spcBef>
              <a:spcAft>
                <a:spcPts val="300"/>
              </a:spcAft>
            </a:pPr>
            <a:endParaRPr lang="en-US" sz="2500" b="1" i="0" baseline="0">
              <a:solidFill>
                <a:schemeClr val="bg1"/>
              </a:solidFill>
              <a:latin typeface="Arial" panose="020B0604020202020204" pitchFamily="34" charset="0"/>
              <a:ea typeface="+mj-ea"/>
              <a:cs typeface="+mj-cs"/>
              <a:sym typeface="Arial" panose="020B0604020202020204" pitchFamily="34" charset="0"/>
            </a:endParaRPr>
          </a:p>
        </p:txBody>
      </p:sp>
      <p:sp>
        <p:nvSpPr>
          <p:cNvPr id="19" name="2. Slide Title">
            <a:extLst>
              <a:ext uri="{FF2B5EF4-FFF2-40B4-BE49-F238E27FC236}">
                <a16:creationId xmlns:a16="http://schemas.microsoft.com/office/drawing/2014/main" id="{0415F114-7B0E-43F2-8881-F0D9FB2A643B}"/>
              </a:ext>
            </a:extLst>
          </p:cNvPr>
          <p:cNvSpPr>
            <a:spLocks noGrp="1"/>
          </p:cNvSpPr>
          <p:nvPr>
            <p:ph type="title"/>
            <p:custDataLst>
              <p:tags r:id="rId3"/>
            </p:custDataLst>
          </p:nvPr>
        </p:nvSpPr>
        <p:spPr>
          <a:xfrm>
            <a:off x="554736" y="172212"/>
            <a:ext cx="6967728" cy="384721"/>
          </a:xfrm>
        </p:spPr>
        <p:txBody>
          <a:bodyPr vert="horz" wrap="square" lIns="0" tIns="0" rIns="0" bIns="0" rtlCol="0" anchor="t" anchorCtr="0">
            <a:spAutoFit/>
          </a:bodyPr>
          <a:lstStyle>
            <a:lvl1pPr>
              <a:defRPr lang="en-US" dirty="0"/>
            </a:lvl1pPr>
          </a:lstStyle>
          <a:p>
            <a:pPr lvl="0"/>
            <a:r>
              <a:rPr lang="en-US"/>
              <a:t>Click to edit Master title style</a:t>
            </a:r>
          </a:p>
        </p:txBody>
      </p:sp>
      <p:sp>
        <p:nvSpPr>
          <p:cNvPr id="7" name="RectangleLight">
            <a:extLst>
              <a:ext uri="{FF2B5EF4-FFF2-40B4-BE49-F238E27FC236}">
                <a16:creationId xmlns:a16="http://schemas.microsoft.com/office/drawing/2014/main" id="{2365F90A-9CD8-40EE-93CD-2729135A9569}"/>
              </a:ext>
            </a:extLst>
          </p:cNvPr>
          <p:cNvSpPr/>
          <p:nvPr userDrawn="1">
            <p:custDataLst>
              <p:tags r:id="rId4"/>
            </p:custDataLst>
          </p:nvPr>
        </p:nvSpPr>
        <p:spPr bwMode="ltGray">
          <a:xfrm>
            <a:off x="7830312" y="0"/>
            <a:ext cx="4361688" cy="6858000"/>
          </a:xfrm>
          <a:prstGeom prst="rect">
            <a:avLst/>
          </a:prstGeom>
          <a:solidFill>
            <a:srgbClr val="FDEAEC"/>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lvl="0" algn="ctr"/>
            <a:endParaRPr lang="en-US">
              <a:solidFill>
                <a:srgbClr val="F0F0F0"/>
              </a:solidFill>
              <a:latin typeface="Arial" panose="020B0604020202020204" pitchFamily="34" charset="0"/>
            </a:endParaRPr>
          </a:p>
        </p:txBody>
      </p:sp>
      <p:sp>
        <p:nvSpPr>
          <p:cNvPr id="17" name="Slide Number">
            <a:extLst>
              <a:ext uri="{FF2B5EF4-FFF2-40B4-BE49-F238E27FC236}">
                <a16:creationId xmlns:a16="http://schemas.microsoft.com/office/drawing/2014/main" id="{3B7A7C0C-AC02-4989-860B-73442D510162}"/>
              </a:ext>
            </a:extLst>
          </p:cNvPr>
          <p:cNvSpPr>
            <a:spLocks noChangeArrowheads="1"/>
          </p:cNvSpPr>
          <p:nvPr userDrawn="1">
            <p:custDataLst>
              <p:tags r:id="rId5"/>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tx1"/>
                </a:solidFill>
                <a:latin typeface="+mn-lt"/>
                <a:ea typeface="+mn-ea"/>
                <a:cs typeface="Arial" panose="020B0604020202020204" pitchFamily="34" charset="0"/>
              </a:rPr>
              <a:pPr algn="r" defTabSz="610744" fontAlgn="auto">
                <a:spcBef>
                  <a:spcPts val="0"/>
                </a:spcBef>
                <a:spcAft>
                  <a:spcPts val="0"/>
                </a:spcAft>
                <a:defRPr/>
              </a:pPr>
              <a:t>‹#›</a:t>
            </a:fld>
            <a:endParaRPr lang="en-US" sz="900">
              <a:solidFill>
                <a:schemeClr val="tx1"/>
              </a:solidFill>
              <a:latin typeface="+mn-lt"/>
              <a:ea typeface="+mn-ea"/>
              <a:cs typeface="Arial" panose="020B0604020202020204" pitchFamily="34" charset="0"/>
            </a:endParaRPr>
          </a:p>
        </p:txBody>
      </p:sp>
      <p:sp>
        <p:nvSpPr>
          <p:cNvPr id="20" name="3. Subtitle">
            <a:extLst>
              <a:ext uri="{FF2B5EF4-FFF2-40B4-BE49-F238E27FC236}">
                <a16:creationId xmlns:a16="http://schemas.microsoft.com/office/drawing/2014/main" id="{712BED6B-950C-4FB8-AEE1-14FA61D013FF}"/>
              </a:ext>
            </a:extLst>
          </p:cNvPr>
          <p:cNvSpPr>
            <a:spLocks noGrp="1"/>
          </p:cNvSpPr>
          <p:nvPr>
            <p:ph type="subTitle" idx="1"/>
            <p:custDataLst>
              <p:tags r:id="rId6"/>
            </p:custDataLst>
          </p:nvPr>
        </p:nvSpPr>
        <p:spPr>
          <a:xfrm>
            <a:off x="554736" y="596151"/>
            <a:ext cx="6967728" cy="276999"/>
          </a:xfrm>
          <a:prstGeom prst="rect">
            <a:avLst/>
          </a:prstGeom>
        </p:spPr>
        <p:txBody>
          <a:bodyPr vert="horz" wrap="square" lIns="0" tIns="0" rIns="0" bIns="0" rtlCol="0">
            <a:spAutoFit/>
          </a:bodyPr>
          <a:lstStyle>
            <a:lvl1pPr>
              <a:defRPr lang="en-US" sz="1800" b="0" dirty="0"/>
            </a:lvl1pPr>
          </a:lstStyle>
          <a:p>
            <a:pPr lvl="0">
              <a:buNone/>
            </a:pPr>
            <a:r>
              <a:rPr lang="en-US"/>
              <a:t>Click to edit Master subtitle style</a:t>
            </a:r>
          </a:p>
        </p:txBody>
      </p:sp>
      <p:sp>
        <p:nvSpPr>
          <p:cNvPr id="21" name="5. Source" hidden="1">
            <a:extLst>
              <a:ext uri="{FF2B5EF4-FFF2-40B4-BE49-F238E27FC236}">
                <a16:creationId xmlns:a16="http://schemas.microsoft.com/office/drawing/2014/main" id="{F25A304F-F50E-4F96-991D-CFEB07060178}"/>
              </a:ext>
            </a:extLst>
          </p:cNvPr>
          <p:cNvSpPr txBox="1"/>
          <p:nvPr userDrawn="1">
            <p:custDataLst>
              <p:tags r:id="rId7"/>
            </p:custDataLst>
          </p:nvPr>
        </p:nvSpPr>
        <p:spPr>
          <a:xfrm>
            <a:off x="554735" y="6501669"/>
            <a:ext cx="6967729" cy="12311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b" anchorCtr="0">
            <a:spAutoFit/>
          </a:bodyPr>
          <a:lstStyle>
            <a:defPPr>
              <a:defRPr lang="en-US"/>
            </a:defPPr>
            <a:lvl1pPr indent="0">
              <a:lnSpc>
                <a:spcPct val="100000"/>
              </a:lnSpc>
              <a:spcBef>
                <a:spcPts val="300"/>
              </a:spcBef>
              <a:spcAft>
                <a:spcPts val="300"/>
              </a:spcAft>
              <a:buFont typeface="Segoe UI" panose="020B0502040204020203" pitchFamily="34" charset="0"/>
              <a:buChar char="​"/>
              <a:defRPr sz="80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r>
              <a:rPr lang="en-US"/>
              <a:t>Source: …</a:t>
            </a:r>
          </a:p>
        </p:txBody>
      </p:sp>
      <p:sp>
        <p:nvSpPr>
          <p:cNvPr id="10" name="1. On-page tracker">
            <a:extLst>
              <a:ext uri="{FF2B5EF4-FFF2-40B4-BE49-F238E27FC236}">
                <a16:creationId xmlns:a16="http://schemas.microsoft.com/office/drawing/2014/main" id="{7C393009-0681-4A8F-A1E9-19E10A949DCD}"/>
              </a:ext>
            </a:extLst>
          </p:cNvPr>
          <p:cNvSpPr>
            <a:spLocks noGrp="1"/>
          </p:cNvSpPr>
          <p:nvPr>
            <p:ph type="body" sz="quarter" idx="10" hasCustomPrompt="1"/>
            <p:custDataLst>
              <p:tags r:id="rId8"/>
            </p:custDataLst>
          </p:nvPr>
        </p:nvSpPr>
        <p:spPr>
          <a:xfrm>
            <a:off x="554735" y="41597"/>
            <a:ext cx="3843338" cy="123111"/>
          </a:xfrm>
          <a:prstGeom prst="rect">
            <a:avLst/>
          </a:prstGeom>
          <a:ln w="6350">
            <a:noFill/>
            <a:miter lim="800000"/>
          </a:ln>
        </p:spPr>
        <p:txBody>
          <a:bodyPr vert="horz" wrap="square" lIns="0" tIns="0" rIns="0" bIns="0" rtlCol="0">
            <a:spAutoFit/>
          </a:bodyPr>
          <a:lstStyle>
            <a:lvl1pPr>
              <a:defRPr lang="en-US" sz="800" b="0" dirty="0">
                <a:cs typeface="+mn-cs"/>
              </a:defRPr>
            </a:lvl1pPr>
          </a:lstStyle>
          <a:p>
            <a:pPr lvl="0">
              <a:buNone/>
            </a:pPr>
            <a:r>
              <a:rPr lang="en-US"/>
              <a:t>Add tracker</a:t>
            </a:r>
          </a:p>
        </p:txBody>
      </p:sp>
      <p:sp>
        <p:nvSpPr>
          <p:cNvPr id="13" name="Footer Placeholder 1">
            <a:extLst>
              <a:ext uri="{FF2B5EF4-FFF2-40B4-BE49-F238E27FC236}">
                <a16:creationId xmlns:a16="http://schemas.microsoft.com/office/drawing/2014/main" id="{CB601BFD-87A2-488C-92A7-1D55198FD90D}"/>
              </a:ext>
            </a:extLst>
          </p:cNvPr>
          <p:cNvSpPr>
            <a:spLocks noGrp="1"/>
          </p:cNvSpPr>
          <p:nvPr userDrawn="1"/>
        </p:nvSpPr>
        <p:spPr>
          <a:xfrm>
            <a:off x="554736" y="6685718"/>
            <a:ext cx="2883803" cy="92333"/>
          </a:xfrm>
          <a:prstGeom prst="rect">
            <a:avLst/>
          </a:prstGeom>
        </p:spPr>
        <p:style>
          <a:lnRef idx="0">
            <a:scrgbClr r="0" g="0" b="0"/>
          </a:lnRef>
          <a:fillRef idx="0">
            <a:scrgbClr r="0" g="0" b="0"/>
          </a:fillRef>
          <a:effectRef idx="0">
            <a:scrgbClr r="0" g="0" b="0"/>
          </a:effectRef>
          <a:fontRef idx="major"/>
        </p:style>
        <p:txBody>
          <a:bodyPr vert="horz" wrap="none" lIns="0" tIns="0" rIns="0" bIns="0" rtlCol="0" anchor="ctr">
            <a:spAutoFit/>
          </a:bodyPr>
          <a:lstStyle>
            <a:defPPr>
              <a:defRPr lang="en-US"/>
            </a:defPPr>
            <a:lvl1pPr marL="0" algn="l" defTabSz="914400" rtl="0" eaLnBrk="1" latinLnBrk="0" hangingPunct="1">
              <a:defRPr sz="900" kern="1200">
                <a:solidFill>
                  <a:schemeClr val="tx1">
                    <a:lumMod val="75000"/>
                    <a:lumOff val="25000"/>
                  </a:schemeClr>
                </a:solidFill>
                <a:latin typeface="+mj-lt"/>
                <a:ea typeface="+mj-ea"/>
                <a:cs typeface="+mj-cs"/>
              </a:defRPr>
            </a:lvl1pPr>
            <a:lvl2pPr marL="457200" algn="l" defTabSz="914400" rtl="0" eaLnBrk="1" latinLnBrk="0" hangingPunct="1">
              <a:defRPr sz="1800" kern="1200">
                <a:solidFill>
                  <a:schemeClr val="tx1"/>
                </a:solidFill>
                <a:latin typeface="+mj-lt"/>
                <a:ea typeface="+mj-ea"/>
                <a:cs typeface="+mj-cs"/>
              </a:defRPr>
            </a:lvl2pPr>
            <a:lvl3pPr marL="914400" algn="l" defTabSz="914400" rtl="0" eaLnBrk="1" latinLnBrk="0" hangingPunct="1">
              <a:defRPr sz="1800" kern="1200">
                <a:solidFill>
                  <a:schemeClr val="tx1"/>
                </a:solidFill>
                <a:latin typeface="+mj-lt"/>
                <a:ea typeface="+mj-ea"/>
                <a:cs typeface="+mj-cs"/>
              </a:defRPr>
            </a:lvl3pPr>
            <a:lvl4pPr marL="1371600" algn="l" defTabSz="914400" rtl="0" eaLnBrk="1" latinLnBrk="0" hangingPunct="1">
              <a:defRPr sz="1800" kern="1200">
                <a:solidFill>
                  <a:schemeClr val="tx1"/>
                </a:solidFill>
                <a:latin typeface="+mj-lt"/>
                <a:ea typeface="+mj-ea"/>
                <a:cs typeface="+mj-cs"/>
              </a:defRPr>
            </a:lvl4pPr>
            <a:lvl5pPr marL="1828800" algn="l" defTabSz="914400" rtl="0" eaLnBrk="1" latinLnBrk="0" hangingPunct="1">
              <a:defRPr sz="1800" kern="1200">
                <a:solidFill>
                  <a:schemeClr val="tx1"/>
                </a:solidFill>
                <a:latin typeface="+mj-lt"/>
                <a:ea typeface="+mj-ea"/>
                <a:cs typeface="+mj-cs"/>
              </a:defRPr>
            </a:lvl5pPr>
            <a:lvl6pPr marL="2286000" algn="l" defTabSz="914400" rtl="0" eaLnBrk="1" latinLnBrk="0" hangingPunct="1">
              <a:defRPr sz="1800" kern="1200">
                <a:solidFill>
                  <a:schemeClr val="tx1"/>
                </a:solidFill>
                <a:latin typeface="+mj-lt"/>
                <a:ea typeface="+mj-ea"/>
                <a:cs typeface="+mj-cs"/>
              </a:defRPr>
            </a:lvl6pPr>
            <a:lvl7pPr marL="2743200" algn="l" defTabSz="914400" rtl="0" eaLnBrk="1" latinLnBrk="0" hangingPunct="1">
              <a:defRPr sz="1800" kern="1200">
                <a:solidFill>
                  <a:schemeClr val="tx1"/>
                </a:solidFill>
                <a:latin typeface="+mj-lt"/>
                <a:ea typeface="+mj-ea"/>
                <a:cs typeface="+mj-cs"/>
              </a:defRPr>
            </a:lvl7pPr>
            <a:lvl8pPr marL="3200400" algn="l" defTabSz="914400" rtl="0" eaLnBrk="1" latinLnBrk="0" hangingPunct="1">
              <a:defRPr sz="1800" kern="1200">
                <a:solidFill>
                  <a:schemeClr val="tx1"/>
                </a:solidFill>
                <a:latin typeface="+mj-lt"/>
                <a:ea typeface="+mj-ea"/>
                <a:cs typeface="+mj-cs"/>
              </a:defRPr>
            </a:lvl8pPr>
            <a:lvl9pPr marL="3657600" algn="l" defTabSz="914400" rtl="0" eaLnBrk="1" latinLnBrk="0" hangingPunct="1">
              <a:defRPr sz="1800" kern="1200">
                <a:solidFill>
                  <a:schemeClr val="tx1"/>
                </a:solidFill>
                <a:latin typeface="+mj-lt"/>
                <a:ea typeface="+mj-ea"/>
                <a:cs typeface="+mj-cs"/>
              </a:defRPr>
            </a:lvl9pPr>
          </a:lstStyle>
          <a:p>
            <a:r>
              <a:rPr lang="en-US" sz="600">
                <a:solidFill>
                  <a:schemeClr val="tx1"/>
                </a:solidFill>
                <a:latin typeface="Arial" panose="020B0604020202020204" pitchFamily="34" charset="0"/>
                <a:cs typeface="Arial" panose="020B0604020202020204" pitchFamily="34" charset="0"/>
              </a:rPr>
              <a:t>© 2020 Cardinal Health. All Rights Reserved</a:t>
            </a:r>
            <a:r>
              <a:rPr lang="en-US" sz="600" b="1" spc="100">
                <a:solidFill>
                  <a:schemeClr val="tx1"/>
                </a:solidFill>
                <a:latin typeface="Arial" panose="020B0604020202020204" pitchFamily="34" charset="0"/>
                <a:cs typeface="Arial" panose="020B0604020202020204" pitchFamily="34" charset="0"/>
              </a:rPr>
              <a:t>.</a:t>
            </a:r>
            <a:r>
              <a:rPr lang="en-US" sz="600" b="1" spc="100" baseline="0">
                <a:solidFill>
                  <a:schemeClr val="tx1"/>
                </a:solidFill>
                <a:latin typeface="Arial" panose="020B0604020202020204" pitchFamily="34" charset="0"/>
                <a:cs typeface="Arial" panose="020B0604020202020204" pitchFamily="34" charset="0"/>
              </a:rPr>
              <a:t> FOR INTERNAL USE ONLY.</a:t>
            </a:r>
            <a:endParaRPr lang="en-US" sz="600" b="1" spc="100">
              <a:solidFill>
                <a:schemeClr val="tx1"/>
              </a:solidFill>
              <a:latin typeface="Arial" panose="020B0604020202020204" pitchFamily="34" charset="0"/>
              <a:cs typeface="Arial" panose="020B0604020202020204" pitchFamily="34" charset="0"/>
            </a:endParaRPr>
          </a:p>
        </p:txBody>
      </p:sp>
      <p:pic>
        <p:nvPicPr>
          <p:cNvPr id="14" name="Picture 342" descr="Image result for cardinal health logo">
            <a:extLst>
              <a:ext uri="{FF2B5EF4-FFF2-40B4-BE49-F238E27FC236}">
                <a16:creationId xmlns:a16="http://schemas.microsoft.com/office/drawing/2014/main" id="{F19F055C-AAD2-4CF0-971F-DF7D9D4BBFB8}"/>
              </a:ext>
            </a:extLst>
          </p:cNvPr>
          <p:cNvPicPr>
            <a:picLocks noChangeAspect="1" noChangeArrowheads="1"/>
          </p:cNvPicPr>
          <p:nvPr userDrawn="1"/>
        </p:nvPicPr>
        <p:blipFill rotWithShape="1">
          <a:blip r:embed="rId12">
            <a:extLst>
              <a:ext uri="{28A0092B-C50C-407E-A947-70E740481C1C}">
                <a14:useLocalDpi xmlns:a14="http://schemas.microsoft.com/office/drawing/2010/main" val="0"/>
              </a:ext>
            </a:extLst>
          </a:blip>
          <a:srcRect l="2376" t="6881" r="5799" b="10360"/>
          <a:stretch/>
        </p:blipFill>
        <p:spPr bwMode="auto">
          <a:xfrm>
            <a:off x="9946296" y="6207077"/>
            <a:ext cx="1214848" cy="4225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155487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3/4 ">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9F7114D8-6025-4386-BA96-B034FE6B3CDB}"/>
              </a:ext>
            </a:extLst>
          </p:cNvPr>
          <p:cNvGraphicFramePr>
            <a:graphicFrameLocks noChangeAspect="1"/>
          </p:cNvGraphicFramePr>
          <p:nvPr userDrawn="1">
            <p:custDataLst>
              <p:tags r:id="rId1"/>
            </p:custDataLst>
            <p:extLst>
              <p:ext uri="{D42A27DB-BD31-4B8C-83A1-F6EECF244321}">
                <p14:modId xmlns:p14="http://schemas.microsoft.com/office/powerpoint/2010/main" val="271905134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0" imgW="413" imgH="416" progId="TCLayout.ActiveDocument.1">
                  <p:embed/>
                </p:oleObj>
              </mc:Choice>
              <mc:Fallback>
                <p:oleObj name="think-cell Slide" r:id="rId10" imgW="413" imgH="416" progId="TCLayout.ActiveDocument.1">
                  <p:embed/>
                  <p:pic>
                    <p:nvPicPr>
                      <p:cNvPr id="3" name="Object 2" hidden="1">
                        <a:extLst>
                          <a:ext uri="{FF2B5EF4-FFF2-40B4-BE49-F238E27FC236}">
                            <a16:creationId xmlns:a16="http://schemas.microsoft.com/office/drawing/2014/main" id="{9F7114D8-6025-4386-BA96-B034FE6B3CDB}"/>
                          </a:ext>
                        </a:extLst>
                      </p:cNvPr>
                      <p:cNvPicPr/>
                      <p:nvPr/>
                    </p:nvPicPr>
                    <p:blipFill>
                      <a:blip r:embed="rId11"/>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50854476-2923-4515-A585-4477FF861180}"/>
              </a:ext>
            </a:extLst>
          </p:cNvPr>
          <p:cNvSpPr/>
          <p:nvPr userDrawn="1">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spcBef>
                <a:spcPts val="300"/>
              </a:spcBef>
              <a:spcAft>
                <a:spcPts val="300"/>
              </a:spcAft>
            </a:pPr>
            <a:endParaRPr lang="en-US" sz="2500" b="1" i="0" baseline="0">
              <a:solidFill>
                <a:schemeClr val="bg1"/>
              </a:solidFill>
              <a:latin typeface="Arial" panose="020B0604020202020204" pitchFamily="34" charset="0"/>
              <a:ea typeface="+mj-ea"/>
              <a:cs typeface="+mj-cs"/>
              <a:sym typeface="Arial" panose="020B0604020202020204" pitchFamily="34" charset="0"/>
            </a:endParaRPr>
          </a:p>
        </p:txBody>
      </p:sp>
      <p:sp>
        <p:nvSpPr>
          <p:cNvPr id="23" name="RectangleLight">
            <a:extLst>
              <a:ext uri="{FF2B5EF4-FFF2-40B4-BE49-F238E27FC236}">
                <a16:creationId xmlns:a16="http://schemas.microsoft.com/office/drawing/2014/main" id="{A80E2F68-4ED6-42EF-9858-2FE4B1382825}"/>
              </a:ext>
            </a:extLst>
          </p:cNvPr>
          <p:cNvSpPr/>
          <p:nvPr userDrawn="1">
            <p:custDataLst>
              <p:tags r:id="rId3"/>
            </p:custDataLst>
          </p:nvPr>
        </p:nvSpPr>
        <p:spPr bwMode="ltGray">
          <a:xfrm>
            <a:off x="8781416" y="0"/>
            <a:ext cx="3410584" cy="6858000"/>
          </a:xfrm>
          <a:prstGeom prst="rect">
            <a:avLst/>
          </a:prstGeom>
          <a:solidFill>
            <a:srgbClr val="FDEAEC"/>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lvl="0" algn="ctr"/>
            <a:endParaRPr lang="en-US" noProof="0">
              <a:solidFill>
                <a:srgbClr val="F0F0F0"/>
              </a:solidFill>
              <a:latin typeface="Arial" panose="020B0604020202020204" pitchFamily="34" charset="0"/>
            </a:endParaRPr>
          </a:p>
        </p:txBody>
      </p:sp>
      <p:sp>
        <p:nvSpPr>
          <p:cNvPr id="18" name="Slide Number">
            <a:extLst>
              <a:ext uri="{FF2B5EF4-FFF2-40B4-BE49-F238E27FC236}">
                <a16:creationId xmlns:a16="http://schemas.microsoft.com/office/drawing/2014/main" id="{D0E8D6D4-65CF-4E97-809E-C2399703986A}"/>
              </a:ext>
            </a:extLst>
          </p:cNvPr>
          <p:cNvSpPr>
            <a:spLocks noChangeArrowheads="1"/>
          </p:cNvSpPr>
          <p:nvPr userDrawn="1">
            <p:custDataLst>
              <p:tags r:id="rId4"/>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marL="0" marR="0" lvl="0" indent="0" algn="r" defTabSz="610744" rtl="0" eaLnBrk="1" fontAlgn="auto" latinLnBrk="0" hangingPunct="1">
              <a:lnSpc>
                <a:spcPct val="100000"/>
              </a:lnSpc>
              <a:spcBef>
                <a:spcPts val="0"/>
              </a:spcBef>
              <a:spcAft>
                <a:spcPts val="0"/>
              </a:spcAft>
              <a:buClrTx/>
              <a:buSzTx/>
              <a:buFontTx/>
              <a:buNone/>
              <a:tabLst/>
              <a:defRPr/>
            </a:pPr>
            <a:fld id="{4ABDCABE-3F10-B64C-92F1-862014417034}" type="slidenum">
              <a:rPr kumimoji="0" lang="en-US" sz="900" b="0" i="0" u="none" strike="noStrike" kern="1200" cap="none" spc="0" normalizeH="0" baseline="0" noProof="0" smtClean="0">
                <a:ln>
                  <a:noFill/>
                </a:ln>
                <a:solidFill>
                  <a:srgbClr val="000000"/>
                </a:solidFill>
                <a:effectLst/>
                <a:uLnTx/>
                <a:uFillTx/>
                <a:latin typeface="Arial"/>
                <a:ea typeface="+mn-ea"/>
                <a:cs typeface="Arial" panose="020B0604020202020204" pitchFamily="34" charset="0"/>
              </a:rPr>
              <a:pPr marL="0" marR="0" lvl="0" indent="0" algn="r" defTabSz="610744"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a:ln>
                <a:noFill/>
              </a:ln>
              <a:solidFill>
                <a:srgbClr val="000000"/>
              </a:solidFill>
              <a:effectLst/>
              <a:uLnTx/>
              <a:uFillTx/>
              <a:latin typeface="Arial"/>
              <a:ea typeface="+mn-ea"/>
              <a:cs typeface="Arial" panose="020B0604020202020204" pitchFamily="34" charset="0"/>
            </a:endParaRPr>
          </a:p>
        </p:txBody>
      </p:sp>
      <p:sp>
        <p:nvSpPr>
          <p:cNvPr id="19" name="2. Slide Title">
            <a:extLst>
              <a:ext uri="{FF2B5EF4-FFF2-40B4-BE49-F238E27FC236}">
                <a16:creationId xmlns:a16="http://schemas.microsoft.com/office/drawing/2014/main" id="{8FFC5EFA-01A0-4033-8D7E-3C2B1F490A33}"/>
              </a:ext>
            </a:extLst>
          </p:cNvPr>
          <p:cNvSpPr>
            <a:spLocks noGrp="1"/>
          </p:cNvSpPr>
          <p:nvPr>
            <p:ph type="title"/>
            <p:custDataLst>
              <p:tags r:id="rId5"/>
            </p:custDataLst>
          </p:nvPr>
        </p:nvSpPr>
        <p:spPr>
          <a:xfrm>
            <a:off x="554736" y="172212"/>
            <a:ext cx="7918704" cy="384721"/>
          </a:xfrm>
        </p:spPr>
        <p:txBody>
          <a:bodyPr vert="horz" wrap="square" lIns="0" tIns="0" rIns="0" bIns="0" rtlCol="0" anchor="t" anchorCtr="0">
            <a:spAutoFit/>
          </a:bodyPr>
          <a:lstStyle>
            <a:lvl1pPr>
              <a:defRPr lang="en-US" dirty="0"/>
            </a:lvl1pPr>
          </a:lstStyle>
          <a:p>
            <a:pPr lvl="0"/>
            <a:r>
              <a:rPr lang="en-US"/>
              <a:t>Click to edit Master title style</a:t>
            </a:r>
          </a:p>
        </p:txBody>
      </p:sp>
      <p:sp>
        <p:nvSpPr>
          <p:cNvPr id="20" name="3. Subtitle">
            <a:extLst>
              <a:ext uri="{FF2B5EF4-FFF2-40B4-BE49-F238E27FC236}">
                <a16:creationId xmlns:a16="http://schemas.microsoft.com/office/drawing/2014/main" id="{1555BB7F-874D-4148-9E84-841F62C8E9D4}"/>
              </a:ext>
            </a:extLst>
          </p:cNvPr>
          <p:cNvSpPr>
            <a:spLocks noGrp="1"/>
          </p:cNvSpPr>
          <p:nvPr>
            <p:ph type="subTitle" idx="1"/>
            <p:custDataLst>
              <p:tags r:id="rId6"/>
            </p:custDataLst>
          </p:nvPr>
        </p:nvSpPr>
        <p:spPr>
          <a:xfrm>
            <a:off x="554736" y="596151"/>
            <a:ext cx="7918704" cy="276999"/>
          </a:xfrm>
          <a:prstGeom prst="rect">
            <a:avLst/>
          </a:prstGeom>
        </p:spPr>
        <p:txBody>
          <a:bodyPr vert="horz" wrap="square" lIns="0" tIns="0" rIns="0" bIns="0" rtlCol="0">
            <a:spAutoFit/>
          </a:bodyPr>
          <a:lstStyle>
            <a:lvl1pPr>
              <a:defRPr lang="en-US" sz="1800" b="0" dirty="0"/>
            </a:lvl1pPr>
          </a:lstStyle>
          <a:p>
            <a:pPr lvl="0">
              <a:buNone/>
            </a:pPr>
            <a:r>
              <a:rPr lang="en-US"/>
              <a:t>Click to edit Master subtitle style</a:t>
            </a:r>
          </a:p>
        </p:txBody>
      </p:sp>
      <p:sp>
        <p:nvSpPr>
          <p:cNvPr id="22" name="5. Source" hidden="1">
            <a:extLst>
              <a:ext uri="{FF2B5EF4-FFF2-40B4-BE49-F238E27FC236}">
                <a16:creationId xmlns:a16="http://schemas.microsoft.com/office/drawing/2014/main" id="{F5E9C22A-A356-4521-A359-338A663DFEA2}"/>
              </a:ext>
            </a:extLst>
          </p:cNvPr>
          <p:cNvSpPr txBox="1"/>
          <p:nvPr userDrawn="1">
            <p:custDataLst>
              <p:tags r:id="rId7"/>
            </p:custDataLst>
          </p:nvPr>
        </p:nvSpPr>
        <p:spPr>
          <a:xfrm>
            <a:off x="554735" y="6501669"/>
            <a:ext cx="7277861" cy="12311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b" anchorCtr="0">
            <a:spAutoFit/>
          </a:bodyPr>
          <a:lstStyle>
            <a:defPPr>
              <a:defRPr lang="en-US"/>
            </a:defPPr>
            <a:lvl1pPr indent="0">
              <a:lnSpc>
                <a:spcPct val="100000"/>
              </a:lnSpc>
              <a:spcBef>
                <a:spcPts val="300"/>
              </a:spcBef>
              <a:spcAft>
                <a:spcPts val="300"/>
              </a:spcAft>
              <a:buFont typeface="Segoe UI" panose="020B0502040204020203" pitchFamily="34" charset="0"/>
              <a:buChar char="​"/>
              <a:defRPr sz="80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r>
              <a:rPr lang="en-US" noProof="0"/>
              <a:t>Source: …</a:t>
            </a:r>
          </a:p>
        </p:txBody>
      </p:sp>
      <p:sp>
        <p:nvSpPr>
          <p:cNvPr id="10" name="1. On-page tracker">
            <a:extLst>
              <a:ext uri="{FF2B5EF4-FFF2-40B4-BE49-F238E27FC236}">
                <a16:creationId xmlns:a16="http://schemas.microsoft.com/office/drawing/2014/main" id="{DEC2F904-C5C8-4B39-9C46-6CA56144D86A}"/>
              </a:ext>
            </a:extLst>
          </p:cNvPr>
          <p:cNvSpPr>
            <a:spLocks noGrp="1"/>
          </p:cNvSpPr>
          <p:nvPr>
            <p:ph type="body" sz="quarter" idx="10" hasCustomPrompt="1"/>
            <p:custDataLst>
              <p:tags r:id="rId8"/>
            </p:custDataLst>
          </p:nvPr>
        </p:nvSpPr>
        <p:spPr>
          <a:xfrm>
            <a:off x="554735" y="41597"/>
            <a:ext cx="3843338" cy="123111"/>
          </a:xfrm>
          <a:prstGeom prst="rect">
            <a:avLst/>
          </a:prstGeom>
          <a:ln w="6350">
            <a:noFill/>
            <a:miter lim="800000"/>
          </a:ln>
        </p:spPr>
        <p:txBody>
          <a:bodyPr vert="horz" wrap="square" lIns="0" tIns="0" rIns="0" bIns="0" rtlCol="0">
            <a:spAutoFit/>
          </a:bodyPr>
          <a:lstStyle>
            <a:lvl1pPr>
              <a:defRPr lang="en-US" sz="800" b="0" dirty="0">
                <a:cs typeface="+mn-cs"/>
              </a:defRPr>
            </a:lvl1pPr>
          </a:lstStyle>
          <a:p>
            <a:pPr lvl="0">
              <a:buNone/>
            </a:pPr>
            <a:r>
              <a:rPr lang="en-US"/>
              <a:t>Add tracker</a:t>
            </a:r>
          </a:p>
        </p:txBody>
      </p:sp>
      <p:sp>
        <p:nvSpPr>
          <p:cNvPr id="13" name="Footer Placeholder 1">
            <a:extLst>
              <a:ext uri="{FF2B5EF4-FFF2-40B4-BE49-F238E27FC236}">
                <a16:creationId xmlns:a16="http://schemas.microsoft.com/office/drawing/2014/main" id="{EA9AB078-38CD-4118-8331-9FC92918D5F6}"/>
              </a:ext>
            </a:extLst>
          </p:cNvPr>
          <p:cNvSpPr>
            <a:spLocks noGrp="1"/>
          </p:cNvSpPr>
          <p:nvPr userDrawn="1"/>
        </p:nvSpPr>
        <p:spPr>
          <a:xfrm>
            <a:off x="554736" y="6685718"/>
            <a:ext cx="2883803" cy="92333"/>
          </a:xfrm>
          <a:prstGeom prst="rect">
            <a:avLst/>
          </a:prstGeom>
        </p:spPr>
        <p:style>
          <a:lnRef idx="0">
            <a:scrgbClr r="0" g="0" b="0"/>
          </a:lnRef>
          <a:fillRef idx="0">
            <a:scrgbClr r="0" g="0" b="0"/>
          </a:fillRef>
          <a:effectRef idx="0">
            <a:scrgbClr r="0" g="0" b="0"/>
          </a:effectRef>
          <a:fontRef idx="major"/>
        </p:style>
        <p:txBody>
          <a:bodyPr vert="horz" wrap="none" lIns="0" tIns="0" rIns="0" bIns="0" rtlCol="0" anchor="ctr">
            <a:spAutoFit/>
          </a:bodyPr>
          <a:lstStyle>
            <a:defPPr>
              <a:defRPr lang="en-US"/>
            </a:defPPr>
            <a:lvl1pPr marL="0" algn="l" defTabSz="914400" rtl="0" eaLnBrk="1" latinLnBrk="0" hangingPunct="1">
              <a:defRPr sz="900" kern="1200">
                <a:solidFill>
                  <a:schemeClr val="tx1">
                    <a:lumMod val="75000"/>
                    <a:lumOff val="25000"/>
                  </a:schemeClr>
                </a:solidFill>
                <a:latin typeface="+mj-lt"/>
                <a:ea typeface="+mj-ea"/>
                <a:cs typeface="+mj-cs"/>
              </a:defRPr>
            </a:lvl1pPr>
            <a:lvl2pPr marL="457200" algn="l" defTabSz="914400" rtl="0" eaLnBrk="1" latinLnBrk="0" hangingPunct="1">
              <a:defRPr sz="1800" kern="1200">
                <a:solidFill>
                  <a:schemeClr val="tx1"/>
                </a:solidFill>
                <a:latin typeface="+mj-lt"/>
                <a:ea typeface="+mj-ea"/>
                <a:cs typeface="+mj-cs"/>
              </a:defRPr>
            </a:lvl2pPr>
            <a:lvl3pPr marL="914400" algn="l" defTabSz="914400" rtl="0" eaLnBrk="1" latinLnBrk="0" hangingPunct="1">
              <a:defRPr sz="1800" kern="1200">
                <a:solidFill>
                  <a:schemeClr val="tx1"/>
                </a:solidFill>
                <a:latin typeface="+mj-lt"/>
                <a:ea typeface="+mj-ea"/>
                <a:cs typeface="+mj-cs"/>
              </a:defRPr>
            </a:lvl3pPr>
            <a:lvl4pPr marL="1371600" algn="l" defTabSz="914400" rtl="0" eaLnBrk="1" latinLnBrk="0" hangingPunct="1">
              <a:defRPr sz="1800" kern="1200">
                <a:solidFill>
                  <a:schemeClr val="tx1"/>
                </a:solidFill>
                <a:latin typeface="+mj-lt"/>
                <a:ea typeface="+mj-ea"/>
                <a:cs typeface="+mj-cs"/>
              </a:defRPr>
            </a:lvl4pPr>
            <a:lvl5pPr marL="1828800" algn="l" defTabSz="914400" rtl="0" eaLnBrk="1" latinLnBrk="0" hangingPunct="1">
              <a:defRPr sz="1800" kern="1200">
                <a:solidFill>
                  <a:schemeClr val="tx1"/>
                </a:solidFill>
                <a:latin typeface="+mj-lt"/>
                <a:ea typeface="+mj-ea"/>
                <a:cs typeface="+mj-cs"/>
              </a:defRPr>
            </a:lvl5pPr>
            <a:lvl6pPr marL="2286000" algn="l" defTabSz="914400" rtl="0" eaLnBrk="1" latinLnBrk="0" hangingPunct="1">
              <a:defRPr sz="1800" kern="1200">
                <a:solidFill>
                  <a:schemeClr val="tx1"/>
                </a:solidFill>
                <a:latin typeface="+mj-lt"/>
                <a:ea typeface="+mj-ea"/>
                <a:cs typeface="+mj-cs"/>
              </a:defRPr>
            </a:lvl6pPr>
            <a:lvl7pPr marL="2743200" algn="l" defTabSz="914400" rtl="0" eaLnBrk="1" latinLnBrk="0" hangingPunct="1">
              <a:defRPr sz="1800" kern="1200">
                <a:solidFill>
                  <a:schemeClr val="tx1"/>
                </a:solidFill>
                <a:latin typeface="+mj-lt"/>
                <a:ea typeface="+mj-ea"/>
                <a:cs typeface="+mj-cs"/>
              </a:defRPr>
            </a:lvl7pPr>
            <a:lvl8pPr marL="3200400" algn="l" defTabSz="914400" rtl="0" eaLnBrk="1" latinLnBrk="0" hangingPunct="1">
              <a:defRPr sz="1800" kern="1200">
                <a:solidFill>
                  <a:schemeClr val="tx1"/>
                </a:solidFill>
                <a:latin typeface="+mj-lt"/>
                <a:ea typeface="+mj-ea"/>
                <a:cs typeface="+mj-cs"/>
              </a:defRPr>
            </a:lvl8pPr>
            <a:lvl9pPr marL="3657600" algn="l" defTabSz="914400" rtl="0" eaLnBrk="1" latinLnBrk="0" hangingPunct="1">
              <a:defRPr sz="1800" kern="1200">
                <a:solidFill>
                  <a:schemeClr val="tx1"/>
                </a:solidFill>
                <a:latin typeface="+mj-lt"/>
                <a:ea typeface="+mj-ea"/>
                <a:cs typeface="+mj-cs"/>
              </a:defRPr>
            </a:lvl9pPr>
          </a:lstStyle>
          <a:p>
            <a:r>
              <a:rPr lang="en-US" sz="600">
                <a:solidFill>
                  <a:schemeClr val="tx1"/>
                </a:solidFill>
                <a:latin typeface="Arial" panose="020B0604020202020204" pitchFamily="34" charset="0"/>
                <a:cs typeface="Arial" panose="020B0604020202020204" pitchFamily="34" charset="0"/>
              </a:rPr>
              <a:t>© 2020 Cardinal Health. All Rights Reserved</a:t>
            </a:r>
            <a:r>
              <a:rPr lang="en-US" sz="600" b="1" spc="100">
                <a:solidFill>
                  <a:schemeClr val="tx1"/>
                </a:solidFill>
                <a:latin typeface="Arial" panose="020B0604020202020204" pitchFamily="34" charset="0"/>
                <a:cs typeface="Arial" panose="020B0604020202020204" pitchFamily="34" charset="0"/>
              </a:rPr>
              <a:t>.</a:t>
            </a:r>
            <a:r>
              <a:rPr lang="en-US" sz="600" b="1" spc="100" baseline="0">
                <a:solidFill>
                  <a:schemeClr val="tx1"/>
                </a:solidFill>
                <a:latin typeface="Arial" panose="020B0604020202020204" pitchFamily="34" charset="0"/>
                <a:cs typeface="Arial" panose="020B0604020202020204" pitchFamily="34" charset="0"/>
              </a:rPr>
              <a:t> FOR INTERNAL USE ONLY.</a:t>
            </a:r>
            <a:endParaRPr lang="en-US" sz="600" b="1" spc="100">
              <a:solidFill>
                <a:schemeClr val="tx1"/>
              </a:solidFill>
              <a:latin typeface="Arial" panose="020B0604020202020204" pitchFamily="34" charset="0"/>
              <a:cs typeface="Arial" panose="020B0604020202020204" pitchFamily="34" charset="0"/>
            </a:endParaRPr>
          </a:p>
        </p:txBody>
      </p:sp>
      <p:pic>
        <p:nvPicPr>
          <p:cNvPr id="14" name="Picture 342" descr="Image result for cardinal health logo">
            <a:extLst>
              <a:ext uri="{FF2B5EF4-FFF2-40B4-BE49-F238E27FC236}">
                <a16:creationId xmlns:a16="http://schemas.microsoft.com/office/drawing/2014/main" id="{FD988437-4671-4469-9B92-325389CF28CA}"/>
              </a:ext>
            </a:extLst>
          </p:cNvPr>
          <p:cNvPicPr>
            <a:picLocks noChangeAspect="1" noChangeArrowheads="1"/>
          </p:cNvPicPr>
          <p:nvPr userDrawn="1"/>
        </p:nvPicPr>
        <p:blipFill rotWithShape="1">
          <a:blip r:embed="rId12">
            <a:extLst>
              <a:ext uri="{28A0092B-C50C-407E-A947-70E740481C1C}">
                <a14:useLocalDpi xmlns:a14="http://schemas.microsoft.com/office/drawing/2010/main" val="0"/>
              </a:ext>
            </a:extLst>
          </a:blip>
          <a:srcRect l="2376" t="6881" r="5799" b="10360"/>
          <a:stretch/>
        </p:blipFill>
        <p:spPr bwMode="auto">
          <a:xfrm>
            <a:off x="9946296" y="6207077"/>
            <a:ext cx="1214848" cy="4225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723801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3-line">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C648A5D5-75B9-4F02-A4CB-B3C65A9BF2CE}"/>
              </a:ext>
            </a:extLst>
          </p:cNvPr>
          <p:cNvGraphicFramePr>
            <a:graphicFrameLocks noChangeAspect="1"/>
          </p:cNvGraphicFramePr>
          <p:nvPr userDrawn="1">
            <p:custDataLst>
              <p:tags r:id="rId1"/>
            </p:custDataLst>
            <p:extLst>
              <p:ext uri="{D42A27DB-BD31-4B8C-83A1-F6EECF244321}">
                <p14:modId xmlns:p14="http://schemas.microsoft.com/office/powerpoint/2010/main" val="152932806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8" imgW="592" imgH="591" progId="TCLayout.ActiveDocument.1">
                  <p:embed/>
                </p:oleObj>
              </mc:Choice>
              <mc:Fallback>
                <p:oleObj name="think-cell Slide" r:id="rId8" imgW="592" imgH="591" progId="TCLayout.ActiveDocument.1">
                  <p:embed/>
                  <p:pic>
                    <p:nvPicPr>
                      <p:cNvPr id="3" name="Object 2" hidden="1">
                        <a:extLst>
                          <a:ext uri="{FF2B5EF4-FFF2-40B4-BE49-F238E27FC236}">
                            <a16:creationId xmlns:a16="http://schemas.microsoft.com/office/drawing/2014/main" id="{C648A5D5-75B9-4F02-A4CB-B3C65A9BF2CE}"/>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A58AAF75-30DC-408A-933A-149F2D14D18F}"/>
              </a:ext>
            </a:extLst>
          </p:cNvPr>
          <p:cNvSpPr/>
          <p:nvPr userDrawn="1">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spcBef>
                <a:spcPts val="300"/>
              </a:spcBef>
              <a:spcAft>
                <a:spcPts val="300"/>
              </a:spcAft>
            </a:pPr>
            <a:endParaRPr lang="en-US" sz="2500" b="1" i="0" baseline="0">
              <a:solidFill>
                <a:schemeClr val="bg1"/>
              </a:solidFill>
              <a:latin typeface="Arial" panose="020B0604020202020204" pitchFamily="34" charset="0"/>
              <a:ea typeface="+mj-ea"/>
              <a:cs typeface="+mj-cs"/>
              <a:sym typeface="Arial" panose="020B0604020202020204" pitchFamily="34" charset="0"/>
            </a:endParaRPr>
          </a:p>
        </p:txBody>
      </p:sp>
      <p:sp>
        <p:nvSpPr>
          <p:cNvPr id="15" name="Slide Number">
            <a:extLst>
              <a:ext uri="{FF2B5EF4-FFF2-40B4-BE49-F238E27FC236}">
                <a16:creationId xmlns:a16="http://schemas.microsoft.com/office/drawing/2014/main" id="{0AA537C7-2883-43C1-848C-3A4E9645077F}"/>
              </a:ext>
            </a:extLst>
          </p:cNvPr>
          <p:cNvSpPr>
            <a:spLocks noChangeArrowheads="1"/>
          </p:cNvSpPr>
          <p:nvPr userDrawn="1">
            <p:custDataLst>
              <p:tags r:id="rId3"/>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tx1"/>
                </a:solidFill>
                <a:latin typeface="+mn-lt"/>
                <a:ea typeface="+mn-ea"/>
                <a:cs typeface="Arial" panose="020B0604020202020204" pitchFamily="34" charset="0"/>
              </a:rPr>
              <a:pPr algn="r" defTabSz="610744" fontAlgn="auto">
                <a:spcBef>
                  <a:spcPts val="0"/>
                </a:spcBef>
                <a:spcAft>
                  <a:spcPts val="0"/>
                </a:spcAft>
                <a:defRPr/>
              </a:pPr>
              <a:t>‹#›</a:t>
            </a:fld>
            <a:endParaRPr lang="en-US" sz="900">
              <a:solidFill>
                <a:schemeClr val="tx1"/>
              </a:solidFill>
              <a:latin typeface="+mn-lt"/>
              <a:ea typeface="+mn-ea"/>
              <a:cs typeface="Arial" panose="020B0604020202020204" pitchFamily="34" charset="0"/>
            </a:endParaRPr>
          </a:p>
        </p:txBody>
      </p:sp>
      <p:sp>
        <p:nvSpPr>
          <p:cNvPr id="4" name="2. Slide Title">
            <a:extLst>
              <a:ext uri="{FF2B5EF4-FFF2-40B4-BE49-F238E27FC236}">
                <a16:creationId xmlns:a16="http://schemas.microsoft.com/office/drawing/2014/main" id="{6C3D89FC-A4B9-4683-B64F-B0644150274F}"/>
              </a:ext>
            </a:extLst>
          </p:cNvPr>
          <p:cNvSpPr>
            <a:spLocks noGrp="1"/>
          </p:cNvSpPr>
          <p:nvPr>
            <p:ph type="title"/>
            <p:custDataLst>
              <p:tags r:id="rId4"/>
            </p:custDataLst>
          </p:nvPr>
        </p:nvSpPr>
        <p:spPr>
          <a:xfrm>
            <a:off x="554736" y="175171"/>
            <a:ext cx="11082528" cy="384721"/>
          </a:xfrm>
        </p:spPr>
        <p:txBody>
          <a:bodyPr vert="horz" wrap="square" lIns="0" tIns="0" rIns="0" bIns="0" rtlCol="0" anchor="t" anchorCtr="0">
            <a:spAutoFit/>
          </a:bodyPr>
          <a:lstStyle>
            <a:lvl1pPr>
              <a:defRPr lang="en-US" dirty="0"/>
            </a:lvl1pPr>
          </a:lstStyle>
          <a:p>
            <a:pPr lvl="0"/>
            <a:r>
              <a:rPr lang="en-US"/>
              <a:t>Click to edit Master title style</a:t>
            </a:r>
          </a:p>
        </p:txBody>
      </p:sp>
      <p:sp>
        <p:nvSpPr>
          <p:cNvPr id="10" name="5. Source" hidden="1">
            <a:extLst>
              <a:ext uri="{FF2B5EF4-FFF2-40B4-BE49-F238E27FC236}">
                <a16:creationId xmlns:a16="http://schemas.microsoft.com/office/drawing/2014/main" id="{81E2484B-3E40-408C-A350-5EB40C8A09F0}"/>
              </a:ext>
            </a:extLst>
          </p:cNvPr>
          <p:cNvSpPr txBox="1"/>
          <p:nvPr userDrawn="1">
            <p:custDataLst>
              <p:tags r:id="rId5"/>
            </p:custDataLst>
          </p:nvPr>
        </p:nvSpPr>
        <p:spPr>
          <a:xfrm>
            <a:off x="554735" y="6501669"/>
            <a:ext cx="7277861" cy="12311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b" anchorCtr="0">
            <a:spAutoFit/>
          </a:bodyPr>
          <a:lstStyle>
            <a:defPPr>
              <a:defRPr lang="en-US"/>
            </a:defPPr>
            <a:lvl1pPr indent="0">
              <a:lnSpc>
                <a:spcPct val="100000"/>
              </a:lnSpc>
              <a:spcBef>
                <a:spcPts val="300"/>
              </a:spcBef>
              <a:spcAft>
                <a:spcPts val="300"/>
              </a:spcAft>
              <a:buFont typeface="Segoe UI" panose="020B0502040204020203" pitchFamily="34" charset="0"/>
              <a:buChar char="​"/>
              <a:defRPr sz="80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r>
              <a:rPr lang="en-US"/>
              <a:t>Source: …</a:t>
            </a:r>
          </a:p>
        </p:txBody>
      </p:sp>
      <p:sp>
        <p:nvSpPr>
          <p:cNvPr id="8" name="1. On-page tracker">
            <a:extLst>
              <a:ext uri="{FF2B5EF4-FFF2-40B4-BE49-F238E27FC236}">
                <a16:creationId xmlns:a16="http://schemas.microsoft.com/office/drawing/2014/main" id="{931AA88E-24E2-4493-A340-98EE8666A3B2}"/>
              </a:ext>
            </a:extLst>
          </p:cNvPr>
          <p:cNvSpPr>
            <a:spLocks noGrp="1"/>
          </p:cNvSpPr>
          <p:nvPr>
            <p:ph type="body" sz="quarter" idx="10" hasCustomPrompt="1"/>
            <p:custDataLst>
              <p:tags r:id="rId6"/>
            </p:custDataLst>
          </p:nvPr>
        </p:nvSpPr>
        <p:spPr>
          <a:xfrm>
            <a:off x="554735" y="41597"/>
            <a:ext cx="3843338" cy="123111"/>
          </a:xfrm>
          <a:prstGeom prst="rect">
            <a:avLst/>
          </a:prstGeom>
          <a:ln w="6350">
            <a:noFill/>
            <a:miter lim="800000"/>
          </a:ln>
        </p:spPr>
        <p:txBody>
          <a:bodyPr vert="horz" wrap="square" lIns="0" tIns="0" rIns="0" bIns="0" rtlCol="0">
            <a:spAutoFit/>
          </a:bodyPr>
          <a:lstStyle>
            <a:lvl1pPr>
              <a:defRPr lang="en-US" sz="800" b="0" dirty="0">
                <a:cs typeface="+mn-cs"/>
              </a:defRPr>
            </a:lvl1pPr>
          </a:lstStyle>
          <a:p>
            <a:pPr lvl="0">
              <a:buNone/>
            </a:pPr>
            <a:r>
              <a:rPr lang="en-US"/>
              <a:t>Add tracker</a:t>
            </a:r>
          </a:p>
        </p:txBody>
      </p:sp>
      <p:sp>
        <p:nvSpPr>
          <p:cNvPr id="12" name="Footer Placeholder 1">
            <a:extLst>
              <a:ext uri="{FF2B5EF4-FFF2-40B4-BE49-F238E27FC236}">
                <a16:creationId xmlns:a16="http://schemas.microsoft.com/office/drawing/2014/main" id="{5929BD11-2449-40F2-91C1-DA1AE243A7AB}"/>
              </a:ext>
            </a:extLst>
          </p:cNvPr>
          <p:cNvSpPr>
            <a:spLocks noGrp="1"/>
          </p:cNvSpPr>
          <p:nvPr userDrawn="1"/>
        </p:nvSpPr>
        <p:spPr>
          <a:xfrm>
            <a:off x="554736" y="6685718"/>
            <a:ext cx="2883803" cy="92333"/>
          </a:xfrm>
          <a:prstGeom prst="rect">
            <a:avLst/>
          </a:prstGeom>
        </p:spPr>
        <p:style>
          <a:lnRef idx="0">
            <a:scrgbClr r="0" g="0" b="0"/>
          </a:lnRef>
          <a:fillRef idx="0">
            <a:scrgbClr r="0" g="0" b="0"/>
          </a:fillRef>
          <a:effectRef idx="0">
            <a:scrgbClr r="0" g="0" b="0"/>
          </a:effectRef>
          <a:fontRef idx="major"/>
        </p:style>
        <p:txBody>
          <a:bodyPr vert="horz" wrap="none" lIns="0" tIns="0" rIns="0" bIns="0" rtlCol="0" anchor="ctr">
            <a:spAutoFit/>
          </a:bodyPr>
          <a:lstStyle>
            <a:defPPr>
              <a:defRPr lang="en-US"/>
            </a:defPPr>
            <a:lvl1pPr marL="0" algn="l" defTabSz="914400" rtl="0" eaLnBrk="1" latinLnBrk="0" hangingPunct="1">
              <a:defRPr sz="900" kern="1200">
                <a:solidFill>
                  <a:schemeClr val="tx1">
                    <a:lumMod val="75000"/>
                    <a:lumOff val="25000"/>
                  </a:schemeClr>
                </a:solidFill>
                <a:latin typeface="+mj-lt"/>
                <a:ea typeface="+mj-ea"/>
                <a:cs typeface="+mj-cs"/>
              </a:defRPr>
            </a:lvl1pPr>
            <a:lvl2pPr marL="457200" algn="l" defTabSz="914400" rtl="0" eaLnBrk="1" latinLnBrk="0" hangingPunct="1">
              <a:defRPr sz="1800" kern="1200">
                <a:solidFill>
                  <a:schemeClr val="tx1"/>
                </a:solidFill>
                <a:latin typeface="+mj-lt"/>
                <a:ea typeface="+mj-ea"/>
                <a:cs typeface="+mj-cs"/>
              </a:defRPr>
            </a:lvl2pPr>
            <a:lvl3pPr marL="914400" algn="l" defTabSz="914400" rtl="0" eaLnBrk="1" latinLnBrk="0" hangingPunct="1">
              <a:defRPr sz="1800" kern="1200">
                <a:solidFill>
                  <a:schemeClr val="tx1"/>
                </a:solidFill>
                <a:latin typeface="+mj-lt"/>
                <a:ea typeface="+mj-ea"/>
                <a:cs typeface="+mj-cs"/>
              </a:defRPr>
            </a:lvl3pPr>
            <a:lvl4pPr marL="1371600" algn="l" defTabSz="914400" rtl="0" eaLnBrk="1" latinLnBrk="0" hangingPunct="1">
              <a:defRPr sz="1800" kern="1200">
                <a:solidFill>
                  <a:schemeClr val="tx1"/>
                </a:solidFill>
                <a:latin typeface="+mj-lt"/>
                <a:ea typeface="+mj-ea"/>
                <a:cs typeface="+mj-cs"/>
              </a:defRPr>
            </a:lvl4pPr>
            <a:lvl5pPr marL="1828800" algn="l" defTabSz="914400" rtl="0" eaLnBrk="1" latinLnBrk="0" hangingPunct="1">
              <a:defRPr sz="1800" kern="1200">
                <a:solidFill>
                  <a:schemeClr val="tx1"/>
                </a:solidFill>
                <a:latin typeface="+mj-lt"/>
                <a:ea typeface="+mj-ea"/>
                <a:cs typeface="+mj-cs"/>
              </a:defRPr>
            </a:lvl5pPr>
            <a:lvl6pPr marL="2286000" algn="l" defTabSz="914400" rtl="0" eaLnBrk="1" latinLnBrk="0" hangingPunct="1">
              <a:defRPr sz="1800" kern="1200">
                <a:solidFill>
                  <a:schemeClr val="tx1"/>
                </a:solidFill>
                <a:latin typeface="+mj-lt"/>
                <a:ea typeface="+mj-ea"/>
                <a:cs typeface="+mj-cs"/>
              </a:defRPr>
            </a:lvl6pPr>
            <a:lvl7pPr marL="2743200" algn="l" defTabSz="914400" rtl="0" eaLnBrk="1" latinLnBrk="0" hangingPunct="1">
              <a:defRPr sz="1800" kern="1200">
                <a:solidFill>
                  <a:schemeClr val="tx1"/>
                </a:solidFill>
                <a:latin typeface="+mj-lt"/>
                <a:ea typeface="+mj-ea"/>
                <a:cs typeface="+mj-cs"/>
              </a:defRPr>
            </a:lvl7pPr>
            <a:lvl8pPr marL="3200400" algn="l" defTabSz="914400" rtl="0" eaLnBrk="1" latinLnBrk="0" hangingPunct="1">
              <a:defRPr sz="1800" kern="1200">
                <a:solidFill>
                  <a:schemeClr val="tx1"/>
                </a:solidFill>
                <a:latin typeface="+mj-lt"/>
                <a:ea typeface="+mj-ea"/>
                <a:cs typeface="+mj-cs"/>
              </a:defRPr>
            </a:lvl8pPr>
            <a:lvl9pPr marL="3657600" algn="l" defTabSz="914400" rtl="0" eaLnBrk="1" latinLnBrk="0" hangingPunct="1">
              <a:defRPr sz="1800" kern="1200">
                <a:solidFill>
                  <a:schemeClr val="tx1"/>
                </a:solidFill>
                <a:latin typeface="+mj-lt"/>
                <a:ea typeface="+mj-ea"/>
                <a:cs typeface="+mj-cs"/>
              </a:defRPr>
            </a:lvl9pPr>
          </a:lstStyle>
          <a:p>
            <a:r>
              <a:rPr lang="en-US" sz="600">
                <a:solidFill>
                  <a:schemeClr val="tx1"/>
                </a:solidFill>
                <a:latin typeface="Arial" panose="020B0604020202020204" pitchFamily="34" charset="0"/>
                <a:cs typeface="Arial" panose="020B0604020202020204" pitchFamily="34" charset="0"/>
              </a:rPr>
              <a:t>© 2020 Cardinal Health. All Rights Reserved</a:t>
            </a:r>
            <a:r>
              <a:rPr lang="en-US" sz="600" b="1" spc="100">
                <a:solidFill>
                  <a:schemeClr val="tx1"/>
                </a:solidFill>
                <a:latin typeface="Arial" panose="020B0604020202020204" pitchFamily="34" charset="0"/>
                <a:cs typeface="Arial" panose="020B0604020202020204" pitchFamily="34" charset="0"/>
              </a:rPr>
              <a:t>.</a:t>
            </a:r>
            <a:r>
              <a:rPr lang="en-US" sz="600" b="1" spc="100" baseline="0">
                <a:solidFill>
                  <a:schemeClr val="tx1"/>
                </a:solidFill>
                <a:latin typeface="Arial" panose="020B0604020202020204" pitchFamily="34" charset="0"/>
                <a:cs typeface="Arial" panose="020B0604020202020204" pitchFamily="34" charset="0"/>
              </a:rPr>
              <a:t> FOR INTERNAL USE ONLY.</a:t>
            </a:r>
            <a:endParaRPr lang="en-US" sz="600" b="1" spc="100">
              <a:solidFill>
                <a:schemeClr val="tx1"/>
              </a:solidFill>
              <a:latin typeface="Arial" panose="020B0604020202020204" pitchFamily="34" charset="0"/>
              <a:cs typeface="Arial" panose="020B0604020202020204" pitchFamily="34" charset="0"/>
            </a:endParaRPr>
          </a:p>
        </p:txBody>
      </p:sp>
      <p:pic>
        <p:nvPicPr>
          <p:cNvPr id="13" name="Picture 342" descr="Image result for cardinal health logo">
            <a:extLst>
              <a:ext uri="{FF2B5EF4-FFF2-40B4-BE49-F238E27FC236}">
                <a16:creationId xmlns:a16="http://schemas.microsoft.com/office/drawing/2014/main" id="{1FD8F73A-202C-4C13-B2F5-69090B273A51}"/>
              </a:ext>
            </a:extLst>
          </p:cNvPr>
          <p:cNvPicPr>
            <a:picLocks noChangeAspect="1" noChangeArrowheads="1"/>
          </p:cNvPicPr>
          <p:nvPr userDrawn="1"/>
        </p:nvPicPr>
        <p:blipFill rotWithShape="1">
          <a:blip r:embed="rId10">
            <a:extLst>
              <a:ext uri="{28A0092B-C50C-407E-A947-70E740481C1C}">
                <a14:useLocalDpi xmlns:a14="http://schemas.microsoft.com/office/drawing/2010/main" val="0"/>
              </a:ext>
            </a:extLst>
          </a:blip>
          <a:srcRect l="2376" t="6881" r="5799" b="10360"/>
          <a:stretch/>
        </p:blipFill>
        <p:spPr bwMode="auto">
          <a:xfrm>
            <a:off x="9946296" y="6207077"/>
            <a:ext cx="1214848" cy="4225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434572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Custom">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220E9A7C-FB74-480B-8212-8CE5C1AF5D1B}"/>
              </a:ext>
            </a:extLst>
          </p:cNvPr>
          <p:cNvGraphicFramePr>
            <a:graphicFrameLocks noChangeAspect="1"/>
          </p:cNvGraphicFramePr>
          <p:nvPr userDrawn="1">
            <p:custDataLst>
              <p:tags r:id="rId1"/>
            </p:custDataLst>
            <p:extLst>
              <p:ext uri="{D42A27DB-BD31-4B8C-83A1-F6EECF244321}">
                <p14:modId xmlns:p14="http://schemas.microsoft.com/office/powerpoint/2010/main" val="186146567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6" imgW="592" imgH="591" progId="TCLayout.ActiveDocument.1">
                  <p:embed/>
                </p:oleObj>
              </mc:Choice>
              <mc:Fallback>
                <p:oleObj name="think-cell Slide" r:id="rId6" imgW="592" imgH="591" progId="TCLayout.ActiveDocument.1">
                  <p:embed/>
                  <p:pic>
                    <p:nvPicPr>
                      <p:cNvPr id="2" name="Object 1" hidden="1">
                        <a:extLst>
                          <a:ext uri="{FF2B5EF4-FFF2-40B4-BE49-F238E27FC236}">
                            <a16:creationId xmlns:a16="http://schemas.microsoft.com/office/drawing/2014/main" id="{220E9A7C-FB74-480B-8212-8CE5C1AF5D1B}"/>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9" name="Slide Number">
            <a:extLst>
              <a:ext uri="{FF2B5EF4-FFF2-40B4-BE49-F238E27FC236}">
                <a16:creationId xmlns:a16="http://schemas.microsoft.com/office/drawing/2014/main" id="{6982A9EE-ED1D-4D7E-84CA-3C36D0891D68}"/>
              </a:ext>
            </a:extLst>
          </p:cNvPr>
          <p:cNvSpPr>
            <a:spLocks noChangeArrowheads="1"/>
          </p:cNvSpPr>
          <p:nvPr userDrawn="1">
            <p:custDataLst>
              <p:tags r:id="rId2"/>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tx1"/>
                </a:solidFill>
                <a:latin typeface="+mn-lt"/>
                <a:ea typeface="+mn-ea"/>
                <a:cs typeface="Arial" panose="020B0604020202020204" pitchFamily="34" charset="0"/>
              </a:rPr>
              <a:pPr algn="r" defTabSz="610744" fontAlgn="auto">
                <a:spcBef>
                  <a:spcPts val="0"/>
                </a:spcBef>
                <a:spcAft>
                  <a:spcPts val="0"/>
                </a:spcAft>
                <a:defRPr/>
              </a:pPr>
              <a:t>‹#›</a:t>
            </a:fld>
            <a:endParaRPr lang="en-US" sz="900">
              <a:solidFill>
                <a:schemeClr val="tx1"/>
              </a:solidFill>
              <a:latin typeface="+mn-lt"/>
              <a:ea typeface="+mn-ea"/>
              <a:cs typeface="Arial" panose="020B0604020202020204" pitchFamily="34" charset="0"/>
            </a:endParaRPr>
          </a:p>
        </p:txBody>
      </p:sp>
      <p:sp>
        <p:nvSpPr>
          <p:cNvPr id="7" name="5. Source" hidden="1">
            <a:extLst>
              <a:ext uri="{FF2B5EF4-FFF2-40B4-BE49-F238E27FC236}">
                <a16:creationId xmlns:a16="http://schemas.microsoft.com/office/drawing/2014/main" id="{09F9A864-CDB7-4063-BBF8-591908AA18D0}"/>
              </a:ext>
            </a:extLst>
          </p:cNvPr>
          <p:cNvSpPr txBox="1"/>
          <p:nvPr userDrawn="1">
            <p:custDataLst>
              <p:tags r:id="rId3"/>
            </p:custDataLst>
          </p:nvPr>
        </p:nvSpPr>
        <p:spPr>
          <a:xfrm>
            <a:off x="554735" y="6501669"/>
            <a:ext cx="7277861" cy="12311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b" anchorCtr="0">
            <a:spAutoFit/>
          </a:bodyPr>
          <a:lstStyle>
            <a:defPPr>
              <a:defRPr lang="en-US"/>
            </a:defPPr>
            <a:lvl1pPr indent="0">
              <a:lnSpc>
                <a:spcPct val="100000"/>
              </a:lnSpc>
              <a:spcBef>
                <a:spcPts val="300"/>
              </a:spcBef>
              <a:spcAft>
                <a:spcPts val="300"/>
              </a:spcAft>
              <a:buFont typeface="Segoe UI" panose="020B0502040204020203" pitchFamily="34" charset="0"/>
              <a:buChar char="​"/>
              <a:defRPr sz="80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r>
              <a:rPr lang="en-US"/>
              <a:t>Source: …</a:t>
            </a:r>
          </a:p>
        </p:txBody>
      </p:sp>
      <p:sp>
        <p:nvSpPr>
          <p:cNvPr id="8" name="1. On-page tracker">
            <a:extLst>
              <a:ext uri="{FF2B5EF4-FFF2-40B4-BE49-F238E27FC236}">
                <a16:creationId xmlns:a16="http://schemas.microsoft.com/office/drawing/2014/main" id="{BD5E1493-E8EF-4031-B447-85DA0B418111}"/>
              </a:ext>
            </a:extLst>
          </p:cNvPr>
          <p:cNvSpPr>
            <a:spLocks noGrp="1"/>
          </p:cNvSpPr>
          <p:nvPr>
            <p:ph type="body" sz="quarter" idx="10" hasCustomPrompt="1"/>
            <p:custDataLst>
              <p:tags r:id="rId4"/>
            </p:custDataLst>
          </p:nvPr>
        </p:nvSpPr>
        <p:spPr>
          <a:xfrm>
            <a:off x="554735" y="41597"/>
            <a:ext cx="3843338" cy="123111"/>
          </a:xfrm>
          <a:prstGeom prst="rect">
            <a:avLst/>
          </a:prstGeom>
          <a:ln w="6350">
            <a:noFill/>
            <a:miter lim="800000"/>
          </a:ln>
        </p:spPr>
        <p:txBody>
          <a:bodyPr vert="horz" wrap="square" lIns="0" tIns="0" rIns="0" bIns="0" rtlCol="0">
            <a:spAutoFit/>
          </a:bodyPr>
          <a:lstStyle>
            <a:lvl1pPr>
              <a:defRPr lang="en-US" sz="800" b="0" dirty="0">
                <a:cs typeface="+mn-cs"/>
              </a:defRPr>
            </a:lvl1pPr>
          </a:lstStyle>
          <a:p>
            <a:pPr lvl="0">
              <a:buNone/>
            </a:pPr>
            <a:r>
              <a:rPr lang="en-US"/>
              <a:t>Add tracker</a:t>
            </a:r>
          </a:p>
        </p:txBody>
      </p:sp>
      <p:sp>
        <p:nvSpPr>
          <p:cNvPr id="11" name="Footer Placeholder 1">
            <a:extLst>
              <a:ext uri="{FF2B5EF4-FFF2-40B4-BE49-F238E27FC236}">
                <a16:creationId xmlns:a16="http://schemas.microsoft.com/office/drawing/2014/main" id="{56EF3267-8BF7-4267-8A2F-27608C3DA5C3}"/>
              </a:ext>
            </a:extLst>
          </p:cNvPr>
          <p:cNvSpPr>
            <a:spLocks noGrp="1"/>
          </p:cNvSpPr>
          <p:nvPr userDrawn="1"/>
        </p:nvSpPr>
        <p:spPr>
          <a:xfrm>
            <a:off x="554736" y="6685718"/>
            <a:ext cx="2883803" cy="92333"/>
          </a:xfrm>
          <a:prstGeom prst="rect">
            <a:avLst/>
          </a:prstGeom>
        </p:spPr>
        <p:style>
          <a:lnRef idx="0">
            <a:scrgbClr r="0" g="0" b="0"/>
          </a:lnRef>
          <a:fillRef idx="0">
            <a:scrgbClr r="0" g="0" b="0"/>
          </a:fillRef>
          <a:effectRef idx="0">
            <a:scrgbClr r="0" g="0" b="0"/>
          </a:effectRef>
          <a:fontRef idx="major"/>
        </p:style>
        <p:txBody>
          <a:bodyPr vert="horz" wrap="none" lIns="0" tIns="0" rIns="0" bIns="0" rtlCol="0" anchor="ctr">
            <a:spAutoFit/>
          </a:bodyPr>
          <a:lstStyle>
            <a:defPPr>
              <a:defRPr lang="en-US"/>
            </a:defPPr>
            <a:lvl1pPr marL="0" algn="l" defTabSz="914400" rtl="0" eaLnBrk="1" latinLnBrk="0" hangingPunct="1">
              <a:defRPr sz="900" kern="1200">
                <a:solidFill>
                  <a:schemeClr val="tx1">
                    <a:lumMod val="75000"/>
                    <a:lumOff val="25000"/>
                  </a:schemeClr>
                </a:solidFill>
                <a:latin typeface="+mj-lt"/>
                <a:ea typeface="+mj-ea"/>
                <a:cs typeface="+mj-cs"/>
              </a:defRPr>
            </a:lvl1pPr>
            <a:lvl2pPr marL="457200" algn="l" defTabSz="914400" rtl="0" eaLnBrk="1" latinLnBrk="0" hangingPunct="1">
              <a:defRPr sz="1800" kern="1200">
                <a:solidFill>
                  <a:schemeClr val="tx1"/>
                </a:solidFill>
                <a:latin typeface="+mj-lt"/>
                <a:ea typeface="+mj-ea"/>
                <a:cs typeface="+mj-cs"/>
              </a:defRPr>
            </a:lvl2pPr>
            <a:lvl3pPr marL="914400" algn="l" defTabSz="914400" rtl="0" eaLnBrk="1" latinLnBrk="0" hangingPunct="1">
              <a:defRPr sz="1800" kern="1200">
                <a:solidFill>
                  <a:schemeClr val="tx1"/>
                </a:solidFill>
                <a:latin typeface="+mj-lt"/>
                <a:ea typeface="+mj-ea"/>
                <a:cs typeface="+mj-cs"/>
              </a:defRPr>
            </a:lvl3pPr>
            <a:lvl4pPr marL="1371600" algn="l" defTabSz="914400" rtl="0" eaLnBrk="1" latinLnBrk="0" hangingPunct="1">
              <a:defRPr sz="1800" kern="1200">
                <a:solidFill>
                  <a:schemeClr val="tx1"/>
                </a:solidFill>
                <a:latin typeface="+mj-lt"/>
                <a:ea typeface="+mj-ea"/>
                <a:cs typeface="+mj-cs"/>
              </a:defRPr>
            </a:lvl4pPr>
            <a:lvl5pPr marL="1828800" algn="l" defTabSz="914400" rtl="0" eaLnBrk="1" latinLnBrk="0" hangingPunct="1">
              <a:defRPr sz="1800" kern="1200">
                <a:solidFill>
                  <a:schemeClr val="tx1"/>
                </a:solidFill>
                <a:latin typeface="+mj-lt"/>
                <a:ea typeface="+mj-ea"/>
                <a:cs typeface="+mj-cs"/>
              </a:defRPr>
            </a:lvl5pPr>
            <a:lvl6pPr marL="2286000" algn="l" defTabSz="914400" rtl="0" eaLnBrk="1" latinLnBrk="0" hangingPunct="1">
              <a:defRPr sz="1800" kern="1200">
                <a:solidFill>
                  <a:schemeClr val="tx1"/>
                </a:solidFill>
                <a:latin typeface="+mj-lt"/>
                <a:ea typeface="+mj-ea"/>
                <a:cs typeface="+mj-cs"/>
              </a:defRPr>
            </a:lvl6pPr>
            <a:lvl7pPr marL="2743200" algn="l" defTabSz="914400" rtl="0" eaLnBrk="1" latinLnBrk="0" hangingPunct="1">
              <a:defRPr sz="1800" kern="1200">
                <a:solidFill>
                  <a:schemeClr val="tx1"/>
                </a:solidFill>
                <a:latin typeface="+mj-lt"/>
                <a:ea typeface="+mj-ea"/>
                <a:cs typeface="+mj-cs"/>
              </a:defRPr>
            </a:lvl7pPr>
            <a:lvl8pPr marL="3200400" algn="l" defTabSz="914400" rtl="0" eaLnBrk="1" latinLnBrk="0" hangingPunct="1">
              <a:defRPr sz="1800" kern="1200">
                <a:solidFill>
                  <a:schemeClr val="tx1"/>
                </a:solidFill>
                <a:latin typeface="+mj-lt"/>
                <a:ea typeface="+mj-ea"/>
                <a:cs typeface="+mj-cs"/>
              </a:defRPr>
            </a:lvl8pPr>
            <a:lvl9pPr marL="3657600" algn="l" defTabSz="914400" rtl="0" eaLnBrk="1" latinLnBrk="0" hangingPunct="1">
              <a:defRPr sz="1800" kern="1200">
                <a:solidFill>
                  <a:schemeClr val="tx1"/>
                </a:solidFill>
                <a:latin typeface="+mj-lt"/>
                <a:ea typeface="+mj-ea"/>
                <a:cs typeface="+mj-cs"/>
              </a:defRPr>
            </a:lvl9pPr>
          </a:lstStyle>
          <a:p>
            <a:r>
              <a:rPr lang="en-US" sz="600">
                <a:solidFill>
                  <a:schemeClr val="tx1"/>
                </a:solidFill>
                <a:latin typeface="Arial" panose="020B0604020202020204" pitchFamily="34" charset="0"/>
                <a:cs typeface="Arial" panose="020B0604020202020204" pitchFamily="34" charset="0"/>
              </a:rPr>
              <a:t>© 2020 Cardinal Health. All Rights Reserved</a:t>
            </a:r>
            <a:r>
              <a:rPr lang="en-US" sz="600" b="1" spc="100">
                <a:solidFill>
                  <a:schemeClr val="tx1"/>
                </a:solidFill>
                <a:latin typeface="Arial" panose="020B0604020202020204" pitchFamily="34" charset="0"/>
                <a:cs typeface="Arial" panose="020B0604020202020204" pitchFamily="34" charset="0"/>
              </a:rPr>
              <a:t>.</a:t>
            </a:r>
            <a:r>
              <a:rPr lang="en-US" sz="600" b="1" spc="100" baseline="0">
                <a:solidFill>
                  <a:schemeClr val="tx1"/>
                </a:solidFill>
                <a:latin typeface="Arial" panose="020B0604020202020204" pitchFamily="34" charset="0"/>
                <a:cs typeface="Arial" panose="020B0604020202020204" pitchFamily="34" charset="0"/>
              </a:rPr>
              <a:t> FOR INTERNAL USE ONLY.</a:t>
            </a:r>
            <a:endParaRPr lang="en-US" sz="600" b="1" spc="100">
              <a:solidFill>
                <a:schemeClr val="tx1"/>
              </a:solidFill>
              <a:latin typeface="Arial" panose="020B0604020202020204" pitchFamily="34" charset="0"/>
              <a:cs typeface="Arial" panose="020B0604020202020204" pitchFamily="34" charset="0"/>
            </a:endParaRPr>
          </a:p>
        </p:txBody>
      </p:sp>
      <p:pic>
        <p:nvPicPr>
          <p:cNvPr id="12" name="Picture 342" descr="Image result for cardinal health logo">
            <a:extLst>
              <a:ext uri="{FF2B5EF4-FFF2-40B4-BE49-F238E27FC236}">
                <a16:creationId xmlns:a16="http://schemas.microsoft.com/office/drawing/2014/main" id="{61CEB91B-B705-43EF-B4D4-42BF90D5D39A}"/>
              </a:ext>
            </a:extLst>
          </p:cNvPr>
          <p:cNvPicPr>
            <a:picLocks noChangeAspect="1" noChangeArrowheads="1"/>
          </p:cNvPicPr>
          <p:nvPr userDrawn="1"/>
        </p:nvPicPr>
        <p:blipFill rotWithShape="1">
          <a:blip r:embed="rId8">
            <a:extLst>
              <a:ext uri="{28A0092B-C50C-407E-A947-70E740481C1C}">
                <a14:useLocalDpi xmlns:a14="http://schemas.microsoft.com/office/drawing/2010/main" val="0"/>
              </a:ext>
            </a:extLst>
          </a:blip>
          <a:srcRect l="2376" t="6881" r="5799" b="10360"/>
          <a:stretch/>
        </p:blipFill>
        <p:spPr bwMode="auto">
          <a:xfrm>
            <a:off x="9946296" y="6207077"/>
            <a:ext cx="1214848" cy="4225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26183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End">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A954CCC1-5027-4384-BFF6-B54153C697A8}"/>
              </a:ext>
            </a:extLst>
          </p:cNvPr>
          <p:cNvGraphicFramePr>
            <a:graphicFrameLocks noChangeAspect="1"/>
          </p:cNvGraphicFramePr>
          <p:nvPr userDrawn="1">
            <p:custDataLst>
              <p:tags r:id="rId1"/>
            </p:custDataLst>
            <p:extLst>
              <p:ext uri="{D42A27DB-BD31-4B8C-83A1-F6EECF244321}">
                <p14:modId xmlns:p14="http://schemas.microsoft.com/office/powerpoint/2010/main" val="40256334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592" imgH="591" progId="TCLayout.ActiveDocument.1">
                  <p:embed/>
                </p:oleObj>
              </mc:Choice>
              <mc:Fallback>
                <p:oleObj name="think-cell Slide" r:id="rId4" imgW="592" imgH="591" progId="TCLayout.ActiveDocument.1">
                  <p:embed/>
                  <p:pic>
                    <p:nvPicPr>
                      <p:cNvPr id="2" name="Object 1" hidden="1">
                        <a:extLst>
                          <a:ext uri="{FF2B5EF4-FFF2-40B4-BE49-F238E27FC236}">
                            <a16:creationId xmlns:a16="http://schemas.microsoft.com/office/drawing/2014/main" id="{A954CCC1-5027-4384-BFF6-B54153C697A8}"/>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8" name="5. Source" hidden="1">
            <a:extLst>
              <a:ext uri="{FF2B5EF4-FFF2-40B4-BE49-F238E27FC236}">
                <a16:creationId xmlns:a16="http://schemas.microsoft.com/office/drawing/2014/main" id="{330AE89A-7771-4A6E-A02D-893DCB66C876}"/>
              </a:ext>
            </a:extLst>
          </p:cNvPr>
          <p:cNvSpPr txBox="1"/>
          <p:nvPr userDrawn="1">
            <p:custDataLst>
              <p:tags r:id="rId2"/>
            </p:custDataLst>
          </p:nvPr>
        </p:nvSpPr>
        <p:spPr>
          <a:xfrm>
            <a:off x="554735" y="6501669"/>
            <a:ext cx="7277861" cy="12311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b" anchorCtr="0">
            <a:spAutoFit/>
          </a:bodyPr>
          <a:lstStyle>
            <a:defPPr>
              <a:defRPr lang="en-US"/>
            </a:defPPr>
            <a:lvl1pPr indent="0">
              <a:lnSpc>
                <a:spcPct val="100000"/>
              </a:lnSpc>
              <a:spcBef>
                <a:spcPts val="300"/>
              </a:spcBef>
              <a:spcAft>
                <a:spcPts val="300"/>
              </a:spcAft>
              <a:buFont typeface="Segoe UI" panose="020B0502040204020203" pitchFamily="34" charset="0"/>
              <a:buChar char="​"/>
              <a:defRPr sz="80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r>
              <a:rPr lang="en-US"/>
              <a:t>Source: …</a:t>
            </a:r>
          </a:p>
        </p:txBody>
      </p:sp>
      <p:pic>
        <p:nvPicPr>
          <p:cNvPr id="5" name="Picture 342" descr="Image result for cardinal health logo">
            <a:extLst>
              <a:ext uri="{FF2B5EF4-FFF2-40B4-BE49-F238E27FC236}">
                <a16:creationId xmlns:a16="http://schemas.microsoft.com/office/drawing/2014/main" id="{6C857D18-693F-45B0-86EE-6AA7F6A5AD74}"/>
              </a:ext>
            </a:extLst>
          </p:cNvPr>
          <p:cNvPicPr>
            <a:picLocks noChangeAspect="1" noChangeArrowheads="1"/>
          </p:cNvPicPr>
          <p:nvPr userDrawn="1"/>
        </p:nvPicPr>
        <p:blipFill rotWithShape="1">
          <a:blip r:embed="rId6">
            <a:extLst>
              <a:ext uri="{28A0092B-C50C-407E-A947-70E740481C1C}">
                <a14:useLocalDpi xmlns:a14="http://schemas.microsoft.com/office/drawing/2010/main" val="0"/>
              </a:ext>
            </a:extLst>
          </a:blip>
          <a:srcRect l="2376" t="6881" r="5799" b="10360"/>
          <a:stretch/>
        </p:blipFill>
        <p:spPr bwMode="auto">
          <a:xfrm>
            <a:off x="2446116" y="2159475"/>
            <a:ext cx="7299768" cy="25390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523436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Header only">
    <p:spTree>
      <p:nvGrpSpPr>
        <p:cNvPr id="1" name=""/>
        <p:cNvGrpSpPr/>
        <p:nvPr/>
      </p:nvGrpSpPr>
      <p:grpSpPr>
        <a:xfrm>
          <a:off x="0" y="0"/>
          <a:ext cx="0" cy="0"/>
          <a:chOff x="0" y="0"/>
          <a:chExt cx="0" cy="0"/>
        </a:xfrm>
      </p:grpSpPr>
      <p:sp>
        <p:nvSpPr>
          <p:cNvPr id="13" name="Text Placeholder 12"/>
          <p:cNvSpPr>
            <a:spLocks noGrp="1"/>
          </p:cNvSpPr>
          <p:nvPr>
            <p:ph type="body" sz="quarter" idx="11"/>
          </p:nvPr>
        </p:nvSpPr>
        <p:spPr>
          <a:xfrm>
            <a:off x="501127" y="471024"/>
            <a:ext cx="11101260" cy="492443"/>
          </a:xfrm>
          <a:prstGeom prst="rect">
            <a:avLst/>
          </a:prstGeom>
        </p:spPr>
        <p:txBody>
          <a:bodyPr anchor="ctr"/>
          <a:lstStyle>
            <a:lvl1pPr marL="0" indent="0">
              <a:buNone/>
              <a:defRPr sz="3200" b="1" spc="100" baseline="0">
                <a:solidFill>
                  <a:srgbClr val="404040"/>
                </a:solidFill>
                <a:latin typeface="+mj-lt"/>
                <a:cs typeface="Arial" panose="020B0604020202020204" pitchFamily="34" charset="0"/>
              </a:defRPr>
            </a:lvl1pPr>
          </a:lstStyle>
          <a:p>
            <a:pPr lvl="0"/>
            <a:r>
              <a:rPr lang="en-US"/>
              <a:t>Click to edit Master text styles</a:t>
            </a:r>
          </a:p>
        </p:txBody>
      </p:sp>
      <p:sp>
        <p:nvSpPr>
          <p:cNvPr id="15" name="Text Placeholder 14"/>
          <p:cNvSpPr>
            <a:spLocks noGrp="1"/>
          </p:cNvSpPr>
          <p:nvPr>
            <p:ph type="body" sz="quarter" idx="12"/>
          </p:nvPr>
        </p:nvSpPr>
        <p:spPr>
          <a:xfrm>
            <a:off x="501651" y="1346348"/>
            <a:ext cx="11101388" cy="307777"/>
          </a:xfrm>
          <a:prstGeom prst="rect">
            <a:avLst/>
          </a:prstGeom>
        </p:spPr>
        <p:txBody>
          <a:bodyPr/>
          <a:lstStyle>
            <a:lvl1pPr marL="0" indent="0">
              <a:buNone/>
              <a:defRPr sz="2000" b="0" cap="all" baseline="0">
                <a:solidFill>
                  <a:srgbClr val="404040"/>
                </a:solidFill>
                <a:latin typeface="Arial" panose="020B0604020202020204" pitchFamily="34" charset="0"/>
                <a:cs typeface="Arial" panose="020B0604020202020204" pitchFamily="34" charset="0"/>
              </a:defRPr>
            </a:lvl1pPr>
            <a:lvl2pPr>
              <a:defRPr cap="all" baseline="0">
                <a:latin typeface="Arial" panose="020B0604020202020204" pitchFamily="34" charset="0"/>
                <a:cs typeface="Arial" panose="020B0604020202020204" pitchFamily="34" charset="0"/>
              </a:defRPr>
            </a:lvl2pPr>
            <a:lvl3pPr>
              <a:defRPr cap="all" baseline="0">
                <a:latin typeface="Arial" panose="020B0604020202020204" pitchFamily="34" charset="0"/>
                <a:cs typeface="Arial" panose="020B0604020202020204" pitchFamily="34" charset="0"/>
              </a:defRPr>
            </a:lvl3pPr>
            <a:lvl4pPr>
              <a:defRPr cap="all" baseline="0">
                <a:latin typeface="Arial" panose="020B0604020202020204" pitchFamily="34" charset="0"/>
                <a:cs typeface="Arial" panose="020B0604020202020204" pitchFamily="34" charset="0"/>
              </a:defRPr>
            </a:lvl4pPr>
            <a:lvl5pPr>
              <a:defRPr cap="all" baseline="0">
                <a:latin typeface="Arial" panose="020B0604020202020204" pitchFamily="34" charset="0"/>
                <a:cs typeface="Arial" panose="020B0604020202020204" pitchFamily="34" charset="0"/>
              </a:defRPr>
            </a:lvl5pPr>
          </a:lstStyle>
          <a:p>
            <a:pPr lvl="0"/>
            <a:r>
              <a:rPr lang="en-US"/>
              <a:t>Click to edit Master text styles</a:t>
            </a:r>
          </a:p>
        </p:txBody>
      </p:sp>
    </p:spTree>
    <p:extLst>
      <p:ext uri="{BB962C8B-B14F-4D97-AF65-F5344CB8AC3E}">
        <p14:creationId xmlns:p14="http://schemas.microsoft.com/office/powerpoint/2010/main" val="2474382129"/>
      </p:ext>
    </p:extLst>
  </p:cSld>
  <p:clrMapOvr>
    <a:masterClrMapping/>
  </p:clrMapOvr>
  <p:hf hdr="0" ftr="0" dt="0"/>
</p:sldLayout>
</file>

<file path=ppt/slideLayouts/slideLayout5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86910368"/>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1x Head + Sub + Bod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496889" y="1772236"/>
            <a:ext cx="6711435" cy="4351337"/>
          </a:xfrm>
        </p:spPr>
        <p:txBody>
          <a:bodyPr/>
          <a:lstStyle>
            <a:lvl1pPr>
              <a:defRPr b="1">
                <a:solidFill>
                  <a:srgbClr val="E41F35"/>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496888" y="6336324"/>
            <a:ext cx="548141" cy="150562"/>
          </a:xfrm>
        </p:spPr>
        <p:txBody>
          <a:bodyPr/>
          <a:lstStyle>
            <a:lvl1pPr>
              <a:defRPr>
                <a:solidFill>
                  <a:schemeClr val="tx1">
                    <a:lumMod val="75000"/>
                    <a:lumOff val="25000"/>
                  </a:schemeClr>
                </a:solidFill>
              </a:defRPr>
            </a:lvl1pPr>
          </a:lstStyle>
          <a:p>
            <a:fld id="{A82C3BC0-3EBF-3C4C-A3D8-795624EBC6AA}" type="slidenum">
              <a:rPr lang="en-US" smtClean="0"/>
              <a:pPr/>
              <a:t>‹#›</a:t>
            </a:fld>
            <a:endParaRPr lang="en-US"/>
          </a:p>
        </p:txBody>
      </p:sp>
      <p:sp>
        <p:nvSpPr>
          <p:cNvPr id="10" name="Text Placeholder 7"/>
          <p:cNvSpPr>
            <a:spLocks noGrp="1"/>
          </p:cNvSpPr>
          <p:nvPr>
            <p:ph type="body" sz="quarter" idx="13"/>
          </p:nvPr>
        </p:nvSpPr>
        <p:spPr>
          <a:xfrm>
            <a:off x="496888" y="728545"/>
            <a:ext cx="9768341" cy="327025"/>
          </a:xfrm>
        </p:spPr>
        <p:txBody>
          <a:bodyPr/>
          <a:lstStyle>
            <a:lvl1pPr>
              <a:defRPr sz="1050" b="1" cap="all" baseline="0">
                <a:latin typeface="+mj-lt"/>
              </a:defRPr>
            </a:lvl1pPr>
          </a:lstStyle>
          <a:p>
            <a:pPr lvl="0"/>
            <a:r>
              <a:rPr lang="en-US"/>
              <a:t>Click to edit Master text styles</a:t>
            </a:r>
          </a:p>
        </p:txBody>
      </p:sp>
      <p:pic>
        <p:nvPicPr>
          <p:cNvPr id="12" name="Picture 11"/>
          <p:cNvPicPr>
            <a:picLocks/>
          </p:cNvPicPr>
          <p:nvPr userDrawn="1"/>
        </p:nvPicPr>
        <p:blipFill>
          <a:blip r:embed="rId2" cstate="screen">
            <a:extLst>
              <a:ext uri="{28A0092B-C50C-407E-A947-70E740481C1C}">
                <a14:useLocalDpi xmlns:a14="http://schemas.microsoft.com/office/drawing/2010/main"/>
              </a:ext>
            </a:extLst>
          </a:blip>
          <a:stretch>
            <a:fillRect/>
          </a:stretch>
        </p:blipFill>
        <p:spPr>
          <a:xfrm>
            <a:off x="9415644" y="5953836"/>
            <a:ext cx="2072640" cy="501838"/>
          </a:xfrm>
          <a:prstGeom prst="rect">
            <a:avLst/>
          </a:prstGeom>
        </p:spPr>
      </p:pic>
      <p:sp>
        <p:nvSpPr>
          <p:cNvPr id="7" name="Rectangle 6"/>
          <p:cNvSpPr/>
          <p:nvPr userDrawn="1"/>
        </p:nvSpPr>
        <p:spPr>
          <a:xfrm>
            <a:off x="0" y="6626716"/>
            <a:ext cx="12192000" cy="231289"/>
          </a:xfrm>
          <a:prstGeom prst="rect">
            <a:avLst/>
          </a:prstGeom>
          <a:solidFill>
            <a:srgbClr val="E41F3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a:spcBef>
                <a:spcPts val="675"/>
              </a:spcBef>
            </a:pPr>
            <a:endParaRPr lang="en-US" sz="1500" b="1"/>
          </a:p>
        </p:txBody>
      </p:sp>
      <p:sp>
        <p:nvSpPr>
          <p:cNvPr id="11" name="Footer Placeholder 4"/>
          <p:cNvSpPr>
            <a:spLocks noGrp="1"/>
          </p:cNvSpPr>
          <p:nvPr>
            <p:ph type="ftr" sz="quarter" idx="3"/>
          </p:nvPr>
        </p:nvSpPr>
        <p:spPr>
          <a:xfrm>
            <a:off x="1045029" y="6336331"/>
            <a:ext cx="8414659" cy="150561"/>
          </a:xfrm>
          <a:prstGeom prst="rect">
            <a:avLst/>
          </a:prstGeom>
        </p:spPr>
        <p:txBody>
          <a:bodyPr vert="horz" lIns="0" tIns="0" rIns="0" bIns="0" rtlCol="0" anchor="ctr"/>
          <a:lstStyle>
            <a:lvl1pPr algn="l">
              <a:defRPr sz="675">
                <a:solidFill>
                  <a:schemeClr val="tx1">
                    <a:lumMod val="75000"/>
                    <a:lumOff val="25000"/>
                  </a:schemeClr>
                </a:solidFill>
                <a:latin typeface="+mj-lt"/>
              </a:defRPr>
            </a:lvl1pPr>
          </a:lstStyle>
          <a:p>
            <a:r>
              <a:rPr lang="en-US"/>
              <a:t>© 2018 Cardinal Health. All Rights Reserved. </a:t>
            </a:r>
            <a:r>
              <a:rPr lang="en-US" b="1"/>
              <a:t>FOR INTERNAL USE ONLY.</a:t>
            </a:r>
            <a:endParaRPr lang="en-US"/>
          </a:p>
        </p:txBody>
      </p:sp>
    </p:spTree>
    <p:extLst>
      <p:ext uri="{BB962C8B-B14F-4D97-AF65-F5344CB8AC3E}">
        <p14:creationId xmlns:p14="http://schemas.microsoft.com/office/powerpoint/2010/main" val="41364519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EC6EE29E-F64A-419F-BFB0-EEDEB71953F6}"/>
              </a:ext>
            </a:extLst>
          </p:cNvPr>
          <p:cNvGraphicFramePr>
            <a:graphicFrameLocks noChangeAspect="1"/>
          </p:cNvGraphicFramePr>
          <p:nvPr userDrawn="1">
            <p:custDataLst>
              <p:tags r:id="rId1"/>
            </p:custDataLst>
            <p:extLst>
              <p:ext uri="{D42A27DB-BD31-4B8C-83A1-F6EECF244321}">
                <p14:modId xmlns:p14="http://schemas.microsoft.com/office/powerpoint/2010/main" val="393024495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9" imgW="592" imgH="591" progId="TCLayout.ActiveDocument.1">
                  <p:embed/>
                </p:oleObj>
              </mc:Choice>
              <mc:Fallback>
                <p:oleObj name="think-cell Slide" r:id="rId9" imgW="592" imgH="591" progId="TCLayout.ActiveDocument.1">
                  <p:embed/>
                  <p:pic>
                    <p:nvPicPr>
                      <p:cNvPr id="3" name="Object 2" hidden="1">
                        <a:extLst>
                          <a:ext uri="{FF2B5EF4-FFF2-40B4-BE49-F238E27FC236}">
                            <a16:creationId xmlns:a16="http://schemas.microsoft.com/office/drawing/2014/main" id="{EC6EE29E-F64A-419F-BFB0-EEDEB71953F6}"/>
                          </a:ext>
                        </a:extLst>
                      </p:cNvPr>
                      <p:cNvPicPr/>
                      <p:nvPr/>
                    </p:nvPicPr>
                    <p:blipFill>
                      <a:blip r:embed="rId10"/>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69526043-F22A-4ED3-B0A1-DD7C4F83AF9B}"/>
              </a:ext>
            </a:extLst>
          </p:cNvPr>
          <p:cNvSpPr/>
          <p:nvPr userDrawn="1">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spcBef>
                <a:spcPts val="300"/>
              </a:spcBef>
              <a:spcAft>
                <a:spcPts val="300"/>
              </a:spcAft>
            </a:pPr>
            <a:endParaRPr lang="en-US" sz="2500" b="1" i="0" baseline="0">
              <a:solidFill>
                <a:schemeClr val="bg1"/>
              </a:solidFill>
              <a:latin typeface="Arial" panose="020B0604020202020204" pitchFamily="34" charset="0"/>
              <a:ea typeface="+mj-ea"/>
              <a:cs typeface="+mj-cs"/>
              <a:sym typeface="Arial" panose="020B0604020202020204" pitchFamily="34" charset="0"/>
            </a:endParaRPr>
          </a:p>
        </p:txBody>
      </p:sp>
      <p:sp>
        <p:nvSpPr>
          <p:cNvPr id="8" name="2. Slide Title">
            <a:extLst>
              <a:ext uri="{FF2B5EF4-FFF2-40B4-BE49-F238E27FC236}">
                <a16:creationId xmlns:a16="http://schemas.microsoft.com/office/drawing/2014/main" id="{EA735538-C733-4892-93A4-7B433D8B8293}"/>
              </a:ext>
            </a:extLst>
          </p:cNvPr>
          <p:cNvSpPr>
            <a:spLocks noGrp="1"/>
          </p:cNvSpPr>
          <p:nvPr>
            <p:ph type="title" hasCustomPrompt="1"/>
            <p:custDataLst>
              <p:tags r:id="rId3"/>
            </p:custDataLst>
          </p:nvPr>
        </p:nvSpPr>
        <p:spPr>
          <a:xfrm>
            <a:off x="1505712" y="3694728"/>
            <a:ext cx="9180576" cy="384721"/>
          </a:xfrm>
          <a:prstGeom prst="rect">
            <a:avLst/>
          </a:prstGeom>
        </p:spPr>
        <p:txBody>
          <a:bodyPr vert="horz" wrap="square" lIns="0" tIns="0" rIns="0" bIns="0" rtlCol="0" anchor="b" anchorCtr="0">
            <a:spAutoFit/>
          </a:bodyPr>
          <a:lstStyle>
            <a:lvl1pPr>
              <a:defRPr lang="en-US" dirty="0"/>
            </a:lvl1pPr>
          </a:lstStyle>
          <a:p>
            <a:pPr lvl="0"/>
            <a:r>
              <a:rPr lang="en-US"/>
              <a:t>“Click to add quote</a:t>
            </a:r>
          </a:p>
        </p:txBody>
      </p:sp>
      <p:sp>
        <p:nvSpPr>
          <p:cNvPr id="6" name="3. Subtitle">
            <a:extLst>
              <a:ext uri="{FF2B5EF4-FFF2-40B4-BE49-F238E27FC236}">
                <a16:creationId xmlns:a16="http://schemas.microsoft.com/office/drawing/2014/main" id="{8DB5022C-F66C-4018-82F3-195571DDD527}"/>
              </a:ext>
            </a:extLst>
          </p:cNvPr>
          <p:cNvSpPr>
            <a:spLocks noGrp="1"/>
          </p:cNvSpPr>
          <p:nvPr>
            <p:ph type="subTitle" idx="1" hasCustomPrompt="1"/>
            <p:custDataLst>
              <p:tags r:id="rId4"/>
            </p:custDataLst>
          </p:nvPr>
        </p:nvSpPr>
        <p:spPr>
          <a:xfrm>
            <a:off x="1505712" y="4115650"/>
            <a:ext cx="9180576" cy="276999"/>
          </a:xfrm>
          <a:prstGeom prst="rect">
            <a:avLst/>
          </a:prstGeom>
        </p:spPr>
        <p:txBody>
          <a:bodyPr vert="horz" wrap="square" lIns="0" tIns="0" rIns="0" bIns="0" rtlCol="0">
            <a:spAutoFit/>
          </a:bodyPr>
          <a:lstStyle>
            <a:lvl1pPr>
              <a:defRPr lang="en-US" sz="1800" b="0" dirty="0"/>
            </a:lvl1pPr>
          </a:lstStyle>
          <a:p>
            <a:pPr lvl="0">
              <a:buNone/>
            </a:pPr>
            <a:r>
              <a:rPr lang="en-US"/>
              <a:t>Click to add quote source</a:t>
            </a:r>
          </a:p>
        </p:txBody>
      </p:sp>
      <p:sp>
        <p:nvSpPr>
          <p:cNvPr id="9" name="Slide Number">
            <a:extLst>
              <a:ext uri="{FF2B5EF4-FFF2-40B4-BE49-F238E27FC236}">
                <a16:creationId xmlns:a16="http://schemas.microsoft.com/office/drawing/2014/main" id="{FAEB6FCE-50CC-4F2B-A5B3-CB508EDFCD46}"/>
              </a:ext>
            </a:extLst>
          </p:cNvPr>
          <p:cNvSpPr>
            <a:spLocks noChangeArrowheads="1"/>
          </p:cNvSpPr>
          <p:nvPr userDrawn="1">
            <p:custDataLst>
              <p:tags r:id="rId5"/>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tx1"/>
                </a:solidFill>
                <a:latin typeface="+mn-lt"/>
                <a:ea typeface="+mn-ea"/>
                <a:cs typeface="Arial" panose="020B0604020202020204" pitchFamily="34" charset="0"/>
              </a:rPr>
              <a:pPr algn="r" defTabSz="610744" fontAlgn="auto">
                <a:spcBef>
                  <a:spcPts val="0"/>
                </a:spcBef>
                <a:spcAft>
                  <a:spcPts val="0"/>
                </a:spcAft>
                <a:defRPr/>
              </a:pPr>
              <a:t>‹#›</a:t>
            </a:fld>
            <a:endParaRPr lang="en-US" sz="900">
              <a:solidFill>
                <a:schemeClr val="tx1"/>
              </a:solidFill>
              <a:latin typeface="+mn-lt"/>
              <a:ea typeface="+mn-ea"/>
              <a:cs typeface="Arial" panose="020B0604020202020204" pitchFamily="34" charset="0"/>
            </a:endParaRPr>
          </a:p>
        </p:txBody>
      </p:sp>
      <p:sp>
        <p:nvSpPr>
          <p:cNvPr id="7" name="5. Source" hidden="1">
            <a:extLst>
              <a:ext uri="{FF2B5EF4-FFF2-40B4-BE49-F238E27FC236}">
                <a16:creationId xmlns:a16="http://schemas.microsoft.com/office/drawing/2014/main" id="{97195F4E-ECA7-41A9-AFF3-0C4DAD103DA6}"/>
              </a:ext>
            </a:extLst>
          </p:cNvPr>
          <p:cNvSpPr txBox="1"/>
          <p:nvPr userDrawn="1">
            <p:custDataLst>
              <p:tags r:id="rId6"/>
            </p:custDataLst>
          </p:nvPr>
        </p:nvSpPr>
        <p:spPr>
          <a:xfrm>
            <a:off x="554735" y="6501669"/>
            <a:ext cx="7277861" cy="12311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b" anchorCtr="0">
            <a:spAutoFit/>
          </a:bodyPr>
          <a:lstStyle>
            <a:defPPr>
              <a:defRPr lang="en-US"/>
            </a:defPPr>
            <a:lvl1pPr indent="0">
              <a:lnSpc>
                <a:spcPct val="100000"/>
              </a:lnSpc>
              <a:spcBef>
                <a:spcPts val="300"/>
              </a:spcBef>
              <a:spcAft>
                <a:spcPts val="300"/>
              </a:spcAft>
              <a:buFont typeface="Segoe UI" panose="020B0502040204020203" pitchFamily="34" charset="0"/>
              <a:buChar char="​"/>
              <a:defRPr sz="80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r>
              <a:rPr lang="en-US"/>
              <a:t>Source: …</a:t>
            </a:r>
          </a:p>
        </p:txBody>
      </p:sp>
      <p:sp>
        <p:nvSpPr>
          <p:cNvPr id="10" name="1. On-page tracker">
            <a:extLst>
              <a:ext uri="{FF2B5EF4-FFF2-40B4-BE49-F238E27FC236}">
                <a16:creationId xmlns:a16="http://schemas.microsoft.com/office/drawing/2014/main" id="{556D1499-3230-4098-85B2-D4CC7CA621F1}"/>
              </a:ext>
            </a:extLst>
          </p:cNvPr>
          <p:cNvSpPr>
            <a:spLocks noGrp="1"/>
          </p:cNvSpPr>
          <p:nvPr>
            <p:ph type="body" sz="quarter" idx="10" hasCustomPrompt="1"/>
            <p:custDataLst>
              <p:tags r:id="rId7"/>
            </p:custDataLst>
          </p:nvPr>
        </p:nvSpPr>
        <p:spPr>
          <a:xfrm>
            <a:off x="554735" y="41597"/>
            <a:ext cx="3843338" cy="123111"/>
          </a:xfrm>
          <a:prstGeom prst="rect">
            <a:avLst/>
          </a:prstGeom>
          <a:ln w="6350">
            <a:noFill/>
            <a:miter lim="800000"/>
          </a:ln>
        </p:spPr>
        <p:txBody>
          <a:bodyPr vert="horz" wrap="square" lIns="0" tIns="0" rIns="0" bIns="0" rtlCol="0">
            <a:spAutoFit/>
          </a:bodyPr>
          <a:lstStyle>
            <a:lvl1pPr>
              <a:defRPr lang="en-US" sz="800" b="0" dirty="0">
                <a:cs typeface="+mn-cs"/>
              </a:defRPr>
            </a:lvl1pPr>
          </a:lstStyle>
          <a:p>
            <a:pPr lvl="0">
              <a:buNone/>
            </a:pPr>
            <a:r>
              <a:rPr lang="en-US"/>
              <a:t>Add tracker</a:t>
            </a:r>
          </a:p>
        </p:txBody>
      </p:sp>
    </p:spTree>
    <p:extLst>
      <p:ext uri="{BB962C8B-B14F-4D97-AF65-F5344CB8AC3E}">
        <p14:creationId xmlns:p14="http://schemas.microsoft.com/office/powerpoint/2010/main" val="241169766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Title">
    <p:bg>
      <p:bgPr>
        <a:solidFill>
          <a:schemeClr val="bg1"/>
        </a:solidFill>
        <a:effectLst/>
      </p:bgPr>
    </p:bg>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33B562A0-3D6C-45D0-9E85-8A28A804D0F1}"/>
              </a:ext>
            </a:extLst>
          </p:cNvPr>
          <p:cNvGraphicFramePr>
            <a:graphicFrameLocks noChangeAspect="1"/>
          </p:cNvGraphicFramePr>
          <p:nvPr userDrawn="1">
            <p:custDataLst>
              <p:tags r:id="rId1"/>
            </p:custDataLst>
            <p:extLst>
              <p:ext uri="{D42A27DB-BD31-4B8C-83A1-F6EECF244321}">
                <p14:modId xmlns:p14="http://schemas.microsoft.com/office/powerpoint/2010/main" val="368832379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7" imgW="592" imgH="591" progId="TCLayout.ActiveDocument.1">
                  <p:embed/>
                </p:oleObj>
              </mc:Choice>
              <mc:Fallback>
                <p:oleObj name="think-cell Slide" r:id="rId7" imgW="592" imgH="591" progId="TCLayout.ActiveDocument.1">
                  <p:embed/>
                  <p:pic>
                    <p:nvPicPr>
                      <p:cNvPr id="7" name="Object 6" hidden="1">
                        <a:extLst>
                          <a:ext uri="{FF2B5EF4-FFF2-40B4-BE49-F238E27FC236}">
                            <a16:creationId xmlns:a16="http://schemas.microsoft.com/office/drawing/2014/main" id="{33B562A0-3D6C-45D0-9E85-8A28A804D0F1}"/>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CC42428D-965F-410A-AAB0-2F4E028AF079}"/>
              </a:ext>
            </a:extLst>
          </p:cNvPr>
          <p:cNvSpPr/>
          <p:nvPr userDrawn="1">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spcBef>
                <a:spcPts val="300"/>
              </a:spcBef>
              <a:spcAft>
                <a:spcPts val="300"/>
              </a:spcAft>
            </a:pPr>
            <a:endParaRPr lang="en-US" sz="4400" b="1" i="0" baseline="0">
              <a:solidFill>
                <a:schemeClr val="bg1"/>
              </a:solidFill>
              <a:latin typeface="Arial" panose="020B0604020202020204" pitchFamily="34" charset="0"/>
              <a:ea typeface="+mj-ea"/>
              <a:cs typeface="+mj-cs"/>
              <a:sym typeface="Arial" panose="020B0604020202020204" pitchFamily="34" charset="0"/>
            </a:endParaRPr>
          </a:p>
        </p:txBody>
      </p:sp>
      <p:sp>
        <p:nvSpPr>
          <p:cNvPr id="16" name="Documenttype">
            <a:extLst>
              <a:ext uri="{FF2B5EF4-FFF2-40B4-BE49-F238E27FC236}">
                <a16:creationId xmlns:a16="http://schemas.microsoft.com/office/drawing/2014/main" id="{0CADA7EB-5C2E-4AD4-A32E-534A28817C8A}"/>
              </a:ext>
            </a:extLst>
          </p:cNvPr>
          <p:cNvSpPr>
            <a:spLocks noGrp="1"/>
          </p:cNvSpPr>
          <p:nvPr>
            <p:ph type="body" sz="quarter" idx="13" hasCustomPrompt="1"/>
            <p:custDataLst>
              <p:tags r:id="rId3"/>
            </p:custDataLst>
          </p:nvPr>
        </p:nvSpPr>
        <p:spPr>
          <a:xfrm>
            <a:off x="550800" y="5968577"/>
            <a:ext cx="8165339" cy="215444"/>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lvl1pPr>
              <a:defRPr lang="en-US" sz="1400" dirty="0"/>
            </a:lvl1pPr>
          </a:lstStyle>
          <a:p>
            <a:pPr lvl="0">
              <a:buNone/>
            </a:pPr>
            <a:r>
              <a:rPr lang="en-US"/>
              <a:t>Edit date or title/role</a:t>
            </a:r>
          </a:p>
        </p:txBody>
      </p:sp>
      <p:sp>
        <p:nvSpPr>
          <p:cNvPr id="18" name="Subtitle">
            <a:extLst>
              <a:ext uri="{FF2B5EF4-FFF2-40B4-BE49-F238E27FC236}">
                <a16:creationId xmlns:a16="http://schemas.microsoft.com/office/drawing/2014/main" id="{C85A1636-E33D-4640-A4BA-89E2008C1ED4}"/>
              </a:ext>
            </a:extLst>
          </p:cNvPr>
          <p:cNvSpPr>
            <a:spLocks noGrp="1"/>
          </p:cNvSpPr>
          <p:nvPr>
            <p:ph type="subTitle" idx="1"/>
            <p:custDataLst>
              <p:tags r:id="rId4"/>
            </p:custDataLst>
          </p:nvPr>
        </p:nvSpPr>
        <p:spPr>
          <a:xfrm>
            <a:off x="551941" y="4359153"/>
            <a:ext cx="8165339" cy="307777"/>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spAutoFit/>
          </a:bodyPr>
          <a:lstStyle>
            <a:lvl1pPr>
              <a:defRPr lang="en-US" sz="2000" dirty="0"/>
            </a:lvl1pPr>
          </a:lstStyle>
          <a:p>
            <a:pPr lvl="0">
              <a:buNone/>
            </a:pPr>
            <a:r>
              <a:rPr lang="en-US"/>
              <a:t>Click to edit Master subtitle style</a:t>
            </a:r>
          </a:p>
        </p:txBody>
      </p:sp>
      <p:sp>
        <p:nvSpPr>
          <p:cNvPr id="20" name="Title">
            <a:extLst>
              <a:ext uri="{FF2B5EF4-FFF2-40B4-BE49-F238E27FC236}">
                <a16:creationId xmlns:a16="http://schemas.microsoft.com/office/drawing/2014/main" id="{AA4E4E19-7239-46DA-AE24-CE9556C9BE7D}"/>
              </a:ext>
            </a:extLst>
          </p:cNvPr>
          <p:cNvSpPr>
            <a:spLocks noGrp="1"/>
          </p:cNvSpPr>
          <p:nvPr>
            <p:ph type="title"/>
            <p:custDataLst>
              <p:tags r:id="rId5"/>
            </p:custDataLst>
          </p:nvPr>
        </p:nvSpPr>
        <p:spPr>
          <a:xfrm>
            <a:off x="551941" y="2380398"/>
            <a:ext cx="8165339" cy="677108"/>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noAutofit/>
          </a:bodyPr>
          <a:lstStyle>
            <a:lvl1pPr>
              <a:defRPr lang="en-US" sz="4400" dirty="0"/>
            </a:lvl1pPr>
          </a:lstStyle>
          <a:p>
            <a:pPr lvl="0"/>
            <a:r>
              <a:rPr lang="en-US"/>
              <a:t>Click to edit Master title style</a:t>
            </a:r>
          </a:p>
        </p:txBody>
      </p:sp>
      <p:pic>
        <p:nvPicPr>
          <p:cNvPr id="11" name="Picture 10">
            <a:extLst>
              <a:ext uri="{FF2B5EF4-FFF2-40B4-BE49-F238E27FC236}">
                <a16:creationId xmlns:a16="http://schemas.microsoft.com/office/drawing/2014/main" id="{682D91C1-6D55-4070-82D7-AB30DE7AF9E0}"/>
              </a:ext>
            </a:extLst>
          </p:cNvPr>
          <p:cNvPicPr>
            <a:picLocks noChangeAspect="1"/>
          </p:cNvPicPr>
          <p:nvPr userDrawn="1"/>
        </p:nvPicPr>
        <p:blipFill rotWithShape="1">
          <a:blip r:embed="rId9"/>
          <a:srcRect r="38228"/>
          <a:stretch/>
        </p:blipFill>
        <p:spPr>
          <a:xfrm>
            <a:off x="4670606" y="670474"/>
            <a:ext cx="7521394" cy="5159392"/>
          </a:xfrm>
          <a:prstGeom prst="rect">
            <a:avLst/>
          </a:prstGeom>
        </p:spPr>
      </p:pic>
      <p:pic>
        <p:nvPicPr>
          <p:cNvPr id="13" name="Picture 367" descr="Image result for cardinal health logo png">
            <a:extLst>
              <a:ext uri="{FF2B5EF4-FFF2-40B4-BE49-F238E27FC236}">
                <a16:creationId xmlns:a16="http://schemas.microsoft.com/office/drawing/2014/main" id="{B331305C-89CE-4F16-872D-93BEE682F6DF}"/>
              </a:ext>
            </a:extLst>
          </p:cNvPr>
          <p:cNvPicPr>
            <a:picLocks noChangeAspect="1" noChangeArrowheads="1"/>
          </p:cNvPicPr>
          <p:nvPr userDrawn="1"/>
        </p:nvPicPr>
        <p:blipFill>
          <a:blip r:embed="rId10">
            <a:extLst>
              <a:ext uri="{28A0092B-C50C-407E-A947-70E740481C1C}">
                <a14:useLocalDpi xmlns:a14="http://schemas.microsoft.com/office/drawing/2010/main" val="0"/>
              </a:ext>
            </a:extLst>
          </a:blip>
          <a:srcRect/>
          <a:stretch>
            <a:fillRect/>
          </a:stretch>
        </p:blipFill>
        <p:spPr bwMode="auto">
          <a:xfrm>
            <a:off x="551941" y="670474"/>
            <a:ext cx="2470992" cy="998692"/>
          </a:xfrm>
          <a:prstGeom prst="rect">
            <a:avLst/>
          </a:prstGeom>
          <a:noFill/>
          <a:extLst>
            <a:ext uri="{909E8E84-426E-40DD-AFC4-6F175D3DCCD1}">
              <a14:hiddenFill xmlns:a14="http://schemas.microsoft.com/office/drawing/2010/main">
                <a:solidFill>
                  <a:srgbClr val="FFFFFF"/>
                </a:solidFill>
              </a14:hiddenFill>
            </a:ext>
          </a:extLst>
        </p:spPr>
      </p:pic>
      <p:sp>
        <p:nvSpPr>
          <p:cNvPr id="10" name="Footer Placeholder 1">
            <a:extLst>
              <a:ext uri="{FF2B5EF4-FFF2-40B4-BE49-F238E27FC236}">
                <a16:creationId xmlns:a16="http://schemas.microsoft.com/office/drawing/2014/main" id="{05DEC53C-6212-46FD-AB35-DE5F716EC7C0}"/>
              </a:ext>
            </a:extLst>
          </p:cNvPr>
          <p:cNvSpPr>
            <a:spLocks noGrp="1"/>
          </p:cNvSpPr>
          <p:nvPr userDrawn="1"/>
        </p:nvSpPr>
        <p:spPr>
          <a:xfrm>
            <a:off x="554736" y="6685718"/>
            <a:ext cx="2883803" cy="92333"/>
          </a:xfrm>
          <a:prstGeom prst="rect">
            <a:avLst/>
          </a:prstGeom>
        </p:spPr>
        <p:style>
          <a:lnRef idx="0">
            <a:scrgbClr r="0" g="0" b="0"/>
          </a:lnRef>
          <a:fillRef idx="0">
            <a:scrgbClr r="0" g="0" b="0"/>
          </a:fillRef>
          <a:effectRef idx="0">
            <a:scrgbClr r="0" g="0" b="0"/>
          </a:effectRef>
          <a:fontRef idx="major"/>
        </p:style>
        <p:txBody>
          <a:bodyPr vert="horz" wrap="none" lIns="0" tIns="0" rIns="0" bIns="0" rtlCol="0" anchor="ctr">
            <a:spAutoFit/>
          </a:bodyPr>
          <a:lstStyle>
            <a:defPPr>
              <a:defRPr lang="en-US"/>
            </a:defPPr>
            <a:lvl1pPr marL="0" algn="l" defTabSz="914400" rtl="0" eaLnBrk="1" latinLnBrk="0" hangingPunct="1">
              <a:defRPr sz="900" kern="1200">
                <a:solidFill>
                  <a:schemeClr val="tx1">
                    <a:lumMod val="75000"/>
                    <a:lumOff val="25000"/>
                  </a:schemeClr>
                </a:solidFill>
                <a:latin typeface="+mj-lt"/>
                <a:ea typeface="+mj-ea"/>
                <a:cs typeface="+mj-cs"/>
              </a:defRPr>
            </a:lvl1pPr>
            <a:lvl2pPr marL="457200" algn="l" defTabSz="914400" rtl="0" eaLnBrk="1" latinLnBrk="0" hangingPunct="1">
              <a:defRPr sz="1800" kern="1200">
                <a:solidFill>
                  <a:schemeClr val="tx1"/>
                </a:solidFill>
                <a:latin typeface="+mj-lt"/>
                <a:ea typeface="+mj-ea"/>
                <a:cs typeface="+mj-cs"/>
              </a:defRPr>
            </a:lvl2pPr>
            <a:lvl3pPr marL="914400" algn="l" defTabSz="914400" rtl="0" eaLnBrk="1" latinLnBrk="0" hangingPunct="1">
              <a:defRPr sz="1800" kern="1200">
                <a:solidFill>
                  <a:schemeClr val="tx1"/>
                </a:solidFill>
                <a:latin typeface="+mj-lt"/>
                <a:ea typeface="+mj-ea"/>
                <a:cs typeface="+mj-cs"/>
              </a:defRPr>
            </a:lvl3pPr>
            <a:lvl4pPr marL="1371600" algn="l" defTabSz="914400" rtl="0" eaLnBrk="1" latinLnBrk="0" hangingPunct="1">
              <a:defRPr sz="1800" kern="1200">
                <a:solidFill>
                  <a:schemeClr val="tx1"/>
                </a:solidFill>
                <a:latin typeface="+mj-lt"/>
                <a:ea typeface="+mj-ea"/>
                <a:cs typeface="+mj-cs"/>
              </a:defRPr>
            </a:lvl4pPr>
            <a:lvl5pPr marL="1828800" algn="l" defTabSz="914400" rtl="0" eaLnBrk="1" latinLnBrk="0" hangingPunct="1">
              <a:defRPr sz="1800" kern="1200">
                <a:solidFill>
                  <a:schemeClr val="tx1"/>
                </a:solidFill>
                <a:latin typeface="+mj-lt"/>
                <a:ea typeface="+mj-ea"/>
                <a:cs typeface="+mj-cs"/>
              </a:defRPr>
            </a:lvl5pPr>
            <a:lvl6pPr marL="2286000" algn="l" defTabSz="914400" rtl="0" eaLnBrk="1" latinLnBrk="0" hangingPunct="1">
              <a:defRPr sz="1800" kern="1200">
                <a:solidFill>
                  <a:schemeClr val="tx1"/>
                </a:solidFill>
                <a:latin typeface="+mj-lt"/>
                <a:ea typeface="+mj-ea"/>
                <a:cs typeface="+mj-cs"/>
              </a:defRPr>
            </a:lvl6pPr>
            <a:lvl7pPr marL="2743200" algn="l" defTabSz="914400" rtl="0" eaLnBrk="1" latinLnBrk="0" hangingPunct="1">
              <a:defRPr sz="1800" kern="1200">
                <a:solidFill>
                  <a:schemeClr val="tx1"/>
                </a:solidFill>
                <a:latin typeface="+mj-lt"/>
                <a:ea typeface="+mj-ea"/>
                <a:cs typeface="+mj-cs"/>
              </a:defRPr>
            </a:lvl7pPr>
            <a:lvl8pPr marL="3200400" algn="l" defTabSz="914400" rtl="0" eaLnBrk="1" latinLnBrk="0" hangingPunct="1">
              <a:defRPr sz="1800" kern="1200">
                <a:solidFill>
                  <a:schemeClr val="tx1"/>
                </a:solidFill>
                <a:latin typeface="+mj-lt"/>
                <a:ea typeface="+mj-ea"/>
                <a:cs typeface="+mj-cs"/>
              </a:defRPr>
            </a:lvl8pPr>
            <a:lvl9pPr marL="3657600" algn="l" defTabSz="914400" rtl="0" eaLnBrk="1" latinLnBrk="0" hangingPunct="1">
              <a:defRPr sz="1800" kern="1200">
                <a:solidFill>
                  <a:schemeClr val="tx1"/>
                </a:solidFill>
                <a:latin typeface="+mj-lt"/>
                <a:ea typeface="+mj-ea"/>
                <a:cs typeface="+mj-cs"/>
              </a:defRPr>
            </a:lvl9pPr>
          </a:lstStyle>
          <a:p>
            <a:r>
              <a:rPr lang="en-US" sz="600">
                <a:solidFill>
                  <a:schemeClr val="tx1"/>
                </a:solidFill>
                <a:latin typeface="Arial" panose="020B0604020202020204" pitchFamily="34" charset="0"/>
                <a:cs typeface="Arial" panose="020B0604020202020204" pitchFamily="34" charset="0"/>
              </a:rPr>
              <a:t>© 2020 Cardinal Health. All Rights Reserved</a:t>
            </a:r>
            <a:r>
              <a:rPr lang="en-US" sz="600" b="1" spc="100">
                <a:solidFill>
                  <a:schemeClr val="tx1"/>
                </a:solidFill>
                <a:latin typeface="Arial" panose="020B0604020202020204" pitchFamily="34" charset="0"/>
                <a:cs typeface="Arial" panose="020B0604020202020204" pitchFamily="34" charset="0"/>
              </a:rPr>
              <a:t>.</a:t>
            </a:r>
            <a:r>
              <a:rPr lang="en-US" sz="600" b="1" spc="100" baseline="0">
                <a:solidFill>
                  <a:schemeClr val="tx1"/>
                </a:solidFill>
                <a:latin typeface="Arial" panose="020B0604020202020204" pitchFamily="34" charset="0"/>
                <a:cs typeface="Arial" panose="020B0604020202020204" pitchFamily="34" charset="0"/>
              </a:rPr>
              <a:t> FOR INTERNAL USE ONLY.</a:t>
            </a:r>
            <a:endParaRPr lang="en-US" sz="600" b="1" spc="10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52233789"/>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Default">
    <p:spTree>
      <p:nvGrpSpPr>
        <p:cNvPr id="1" name=""/>
        <p:cNvGrpSpPr/>
        <p:nvPr/>
      </p:nvGrpSpPr>
      <p:grpSpPr>
        <a:xfrm>
          <a:off x="0" y="0"/>
          <a:ext cx="0" cy="0"/>
          <a:chOff x="0" y="0"/>
          <a:chExt cx="0" cy="0"/>
        </a:xfrm>
      </p:grpSpPr>
      <p:graphicFrame>
        <p:nvGraphicFramePr>
          <p:cNvPr id="3" name="Object 6" hidden="1">
            <a:extLst>
              <a:ext uri="{FF2B5EF4-FFF2-40B4-BE49-F238E27FC236}">
                <a16:creationId xmlns:a16="http://schemas.microsoft.com/office/drawing/2014/main" id="{D8EFF8A2-0FB9-4B25-8B8D-492353274983}"/>
              </a:ext>
            </a:extLst>
          </p:cNvPr>
          <p:cNvGraphicFramePr>
            <a:graphicFrameLocks noChangeAspect="1"/>
          </p:cNvGraphicFramePr>
          <p:nvPr userDrawn="1">
            <p:custDataLst>
              <p:tags r:id="rId1"/>
            </p:custDataLst>
            <p:extLst>
              <p:ext uri="{D42A27DB-BD31-4B8C-83A1-F6EECF244321}">
                <p14:modId xmlns:p14="http://schemas.microsoft.com/office/powerpoint/2010/main" val="429433701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9" imgW="413" imgH="416" progId="TCLayout.ActiveDocument.1">
                  <p:embed/>
                </p:oleObj>
              </mc:Choice>
              <mc:Fallback>
                <p:oleObj name="think-cell Slide" r:id="rId9" imgW="413" imgH="416" progId="TCLayout.ActiveDocument.1">
                  <p:embed/>
                  <p:pic>
                    <p:nvPicPr>
                      <p:cNvPr id="3" name="Object 6" hidden="1">
                        <a:extLst>
                          <a:ext uri="{FF2B5EF4-FFF2-40B4-BE49-F238E27FC236}">
                            <a16:creationId xmlns:a16="http://schemas.microsoft.com/office/drawing/2014/main" id="{D8EFF8A2-0FB9-4B25-8B8D-492353274983}"/>
                          </a:ext>
                        </a:extLst>
                      </p:cNvPr>
                      <p:cNvPicPr/>
                      <p:nvPr/>
                    </p:nvPicPr>
                    <p:blipFill>
                      <a:blip r:embed="rId10"/>
                      <a:stretch>
                        <a:fillRect/>
                      </a:stretch>
                    </p:blipFill>
                    <p:spPr>
                      <a:xfrm>
                        <a:off x="1588" y="1588"/>
                        <a:ext cx="1588" cy="1588"/>
                      </a:xfrm>
                      <a:prstGeom prst="rect">
                        <a:avLst/>
                      </a:prstGeom>
                    </p:spPr>
                  </p:pic>
                </p:oleObj>
              </mc:Fallback>
            </mc:AlternateContent>
          </a:graphicData>
        </a:graphic>
      </p:graphicFrame>
      <p:sp>
        <p:nvSpPr>
          <p:cNvPr id="5" name="Rectangle 1" hidden="1">
            <a:extLst>
              <a:ext uri="{FF2B5EF4-FFF2-40B4-BE49-F238E27FC236}">
                <a16:creationId xmlns:a16="http://schemas.microsoft.com/office/drawing/2014/main" id="{FCC3A0E6-E630-4C26-B008-93BA0B5B1109}"/>
              </a:ext>
            </a:extLst>
          </p:cNvPr>
          <p:cNvSpPr/>
          <p:nvPr userDrawn="1">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spcBef>
                <a:spcPts val="300"/>
              </a:spcBef>
              <a:spcAft>
                <a:spcPts val="300"/>
              </a:spcAft>
            </a:pPr>
            <a:endParaRPr lang="en-US" sz="2500" b="1" i="0" baseline="0">
              <a:solidFill>
                <a:schemeClr val="bg1"/>
              </a:solidFill>
              <a:latin typeface="Arial" panose="020B0604020202020204" pitchFamily="34" charset="0"/>
              <a:ea typeface="+mj-ea"/>
              <a:cs typeface="+mj-cs"/>
              <a:sym typeface="Arial" panose="020B0604020202020204" pitchFamily="34" charset="0"/>
            </a:endParaRPr>
          </a:p>
        </p:txBody>
      </p:sp>
      <p:sp>
        <p:nvSpPr>
          <p:cNvPr id="15" name="2. Slide Title">
            <a:extLst>
              <a:ext uri="{FF2B5EF4-FFF2-40B4-BE49-F238E27FC236}">
                <a16:creationId xmlns:a16="http://schemas.microsoft.com/office/drawing/2014/main" id="{699FD2C4-82B5-475E-9235-DB128978B618}"/>
              </a:ext>
            </a:extLst>
          </p:cNvPr>
          <p:cNvSpPr>
            <a:spLocks noGrp="1"/>
          </p:cNvSpPr>
          <p:nvPr>
            <p:ph type="title"/>
            <p:custDataLst>
              <p:tags r:id="rId3"/>
            </p:custDataLst>
          </p:nvPr>
        </p:nvSpPr>
        <p:spPr>
          <a:xfrm>
            <a:off x="554736" y="172212"/>
            <a:ext cx="11082528" cy="384721"/>
          </a:xfrm>
        </p:spPr>
        <p:txBody>
          <a:bodyPr vert="horz" wrap="square" lIns="0" tIns="0" rIns="0" bIns="0" rtlCol="0" anchor="t" anchorCtr="0">
            <a:spAutoFit/>
          </a:bodyPr>
          <a:lstStyle>
            <a:lvl1pPr>
              <a:defRPr lang="en-US" dirty="0"/>
            </a:lvl1pPr>
          </a:lstStyle>
          <a:p>
            <a:pPr lvl="0"/>
            <a:r>
              <a:rPr lang="en-US"/>
              <a:t>Click to edit Master title style</a:t>
            </a:r>
          </a:p>
        </p:txBody>
      </p:sp>
      <p:sp>
        <p:nvSpPr>
          <p:cNvPr id="14" name="3. Subtitle">
            <a:extLst>
              <a:ext uri="{FF2B5EF4-FFF2-40B4-BE49-F238E27FC236}">
                <a16:creationId xmlns:a16="http://schemas.microsoft.com/office/drawing/2014/main" id="{D4D36123-678D-4B6C-A648-186F85BE34AE}"/>
              </a:ext>
            </a:extLst>
          </p:cNvPr>
          <p:cNvSpPr>
            <a:spLocks noGrp="1"/>
          </p:cNvSpPr>
          <p:nvPr>
            <p:ph type="subTitle" idx="1"/>
            <p:custDataLst>
              <p:tags r:id="rId4"/>
            </p:custDataLst>
          </p:nvPr>
        </p:nvSpPr>
        <p:spPr>
          <a:xfrm>
            <a:off x="554736" y="596151"/>
            <a:ext cx="11082528" cy="276999"/>
          </a:xfrm>
          <a:prstGeom prst="rect">
            <a:avLst/>
          </a:prstGeom>
        </p:spPr>
        <p:txBody>
          <a:bodyPr vert="horz" wrap="square" lIns="0" tIns="0" rIns="0" bIns="0" rtlCol="0">
            <a:spAutoFit/>
          </a:bodyPr>
          <a:lstStyle>
            <a:lvl1pPr>
              <a:defRPr lang="en-US" sz="1800" b="0" dirty="0"/>
            </a:lvl1pPr>
          </a:lstStyle>
          <a:p>
            <a:pPr lvl="0">
              <a:buNone/>
            </a:pPr>
            <a:r>
              <a:rPr lang="en-US"/>
              <a:t>Click to edit Master subtitle style</a:t>
            </a:r>
          </a:p>
        </p:txBody>
      </p:sp>
      <p:sp>
        <p:nvSpPr>
          <p:cNvPr id="9" name="Slide Number">
            <a:extLst>
              <a:ext uri="{FF2B5EF4-FFF2-40B4-BE49-F238E27FC236}">
                <a16:creationId xmlns:a16="http://schemas.microsoft.com/office/drawing/2014/main" id="{66686DBA-90DA-4033-B950-94CBD0D7A425}"/>
              </a:ext>
            </a:extLst>
          </p:cNvPr>
          <p:cNvSpPr>
            <a:spLocks noChangeArrowheads="1"/>
          </p:cNvSpPr>
          <p:nvPr userDrawn="1">
            <p:custDataLst>
              <p:tags r:id="rId5"/>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b="0" smtClean="0">
                <a:solidFill>
                  <a:schemeClr val="tx1"/>
                </a:solidFill>
                <a:latin typeface="+mn-lt"/>
                <a:ea typeface="+mn-ea"/>
                <a:cs typeface="Arial" panose="020B0604020202020204" pitchFamily="34" charset="0"/>
              </a:rPr>
              <a:pPr algn="r" defTabSz="610744" fontAlgn="auto">
                <a:spcBef>
                  <a:spcPts val="0"/>
                </a:spcBef>
                <a:spcAft>
                  <a:spcPts val="0"/>
                </a:spcAft>
                <a:defRPr/>
              </a:pPr>
              <a:t>‹#›</a:t>
            </a:fld>
            <a:endParaRPr lang="en-US" sz="900" b="0">
              <a:solidFill>
                <a:schemeClr val="tx1"/>
              </a:solidFill>
              <a:latin typeface="+mn-lt"/>
              <a:ea typeface="+mn-ea"/>
              <a:cs typeface="Arial" panose="020B0604020202020204" pitchFamily="34" charset="0"/>
            </a:endParaRPr>
          </a:p>
        </p:txBody>
      </p:sp>
      <p:sp>
        <p:nvSpPr>
          <p:cNvPr id="8" name="5. Source" hidden="1">
            <a:extLst>
              <a:ext uri="{FF2B5EF4-FFF2-40B4-BE49-F238E27FC236}">
                <a16:creationId xmlns:a16="http://schemas.microsoft.com/office/drawing/2014/main" id="{9238B1D6-2095-4826-AA45-9A4E6F7D1A16}"/>
              </a:ext>
            </a:extLst>
          </p:cNvPr>
          <p:cNvSpPr txBox="1"/>
          <p:nvPr userDrawn="1">
            <p:custDataLst>
              <p:tags r:id="rId6"/>
            </p:custDataLst>
          </p:nvPr>
        </p:nvSpPr>
        <p:spPr>
          <a:xfrm>
            <a:off x="554735" y="6498754"/>
            <a:ext cx="7277861" cy="12311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b" anchorCtr="0">
            <a:spAutoFit/>
          </a:bodyPr>
          <a:lstStyle>
            <a:defPPr>
              <a:defRPr lang="en-US"/>
            </a:defPPr>
            <a:lvl1pPr indent="0">
              <a:lnSpc>
                <a:spcPct val="100000"/>
              </a:lnSpc>
              <a:spcBef>
                <a:spcPts val="300"/>
              </a:spcBef>
              <a:spcAft>
                <a:spcPts val="300"/>
              </a:spcAft>
              <a:buFont typeface="Segoe UI" panose="020B0502040204020203" pitchFamily="34" charset="0"/>
              <a:buChar char="​"/>
              <a:defRPr sz="80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r>
              <a:rPr lang="en-US"/>
              <a:t>Source: …</a:t>
            </a:r>
          </a:p>
        </p:txBody>
      </p:sp>
      <p:sp>
        <p:nvSpPr>
          <p:cNvPr id="11" name="1. On-page tracker">
            <a:extLst>
              <a:ext uri="{FF2B5EF4-FFF2-40B4-BE49-F238E27FC236}">
                <a16:creationId xmlns:a16="http://schemas.microsoft.com/office/drawing/2014/main" id="{C30AC055-11D5-4540-94E4-C3B7BE6EFD7D}"/>
              </a:ext>
            </a:extLst>
          </p:cNvPr>
          <p:cNvSpPr>
            <a:spLocks noGrp="1"/>
          </p:cNvSpPr>
          <p:nvPr>
            <p:ph type="body" sz="quarter" idx="10" hasCustomPrompt="1"/>
            <p:custDataLst>
              <p:tags r:id="rId7"/>
            </p:custDataLst>
          </p:nvPr>
        </p:nvSpPr>
        <p:spPr>
          <a:xfrm>
            <a:off x="554735" y="41597"/>
            <a:ext cx="3843338" cy="123111"/>
          </a:xfrm>
          <a:prstGeom prst="rect">
            <a:avLst/>
          </a:prstGeom>
          <a:ln w="6350">
            <a:noFill/>
            <a:miter lim="800000"/>
          </a:ln>
        </p:spPr>
        <p:txBody>
          <a:bodyPr vert="horz" wrap="square" lIns="0" tIns="0" rIns="0" bIns="0" rtlCol="0">
            <a:spAutoFit/>
          </a:bodyPr>
          <a:lstStyle>
            <a:lvl1pPr>
              <a:defRPr lang="en-US" sz="800" b="0" dirty="0">
                <a:cs typeface="+mn-cs"/>
              </a:defRPr>
            </a:lvl1pPr>
          </a:lstStyle>
          <a:p>
            <a:pPr lvl="0">
              <a:buNone/>
            </a:pPr>
            <a:r>
              <a:rPr lang="en-US"/>
              <a:t>Add tracker</a:t>
            </a:r>
          </a:p>
        </p:txBody>
      </p:sp>
    </p:spTree>
    <p:extLst>
      <p:ext uri="{BB962C8B-B14F-4D97-AF65-F5344CB8AC3E}">
        <p14:creationId xmlns:p14="http://schemas.microsoft.com/office/powerpoint/2010/main" val="2601618436"/>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op Left">
    <p:spTree>
      <p:nvGrpSpPr>
        <p:cNvPr id="1" name=""/>
        <p:cNvGrpSpPr/>
        <p:nvPr/>
      </p:nvGrpSpPr>
      <p:grpSpPr>
        <a:xfrm>
          <a:off x="0" y="0"/>
          <a:ext cx="0" cy="0"/>
          <a:chOff x="0" y="0"/>
          <a:chExt cx="0" cy="0"/>
        </a:xfrm>
      </p:grpSpPr>
      <p:graphicFrame>
        <p:nvGraphicFramePr>
          <p:cNvPr id="10" name="Object 9" hidden="1">
            <a:extLst>
              <a:ext uri="{FF2B5EF4-FFF2-40B4-BE49-F238E27FC236}">
                <a16:creationId xmlns:a16="http://schemas.microsoft.com/office/drawing/2014/main" id="{9BA84E71-6FE7-4585-B82E-BE5603311945}"/>
              </a:ext>
            </a:extLst>
          </p:cNvPr>
          <p:cNvGraphicFramePr>
            <a:graphicFrameLocks noChangeAspect="1"/>
          </p:cNvGraphicFramePr>
          <p:nvPr userDrawn="1">
            <p:custDataLst>
              <p:tags r:id="rId1"/>
            </p:custDataLst>
            <p:extLst>
              <p:ext uri="{D42A27DB-BD31-4B8C-83A1-F6EECF244321}">
                <p14:modId xmlns:p14="http://schemas.microsoft.com/office/powerpoint/2010/main" val="126429084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8" imgW="592" imgH="591" progId="TCLayout.ActiveDocument.1">
                  <p:embed/>
                </p:oleObj>
              </mc:Choice>
              <mc:Fallback>
                <p:oleObj name="think-cell Slide" r:id="rId8" imgW="592" imgH="591" progId="TCLayout.ActiveDocument.1">
                  <p:embed/>
                  <p:pic>
                    <p:nvPicPr>
                      <p:cNvPr id="10" name="Object 9" hidden="1">
                        <a:extLst>
                          <a:ext uri="{FF2B5EF4-FFF2-40B4-BE49-F238E27FC236}">
                            <a16:creationId xmlns:a16="http://schemas.microsoft.com/office/drawing/2014/main" id="{9BA84E71-6FE7-4585-B82E-BE5603311945}"/>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9" name="Rectangle 8" hidden="1">
            <a:extLst>
              <a:ext uri="{FF2B5EF4-FFF2-40B4-BE49-F238E27FC236}">
                <a16:creationId xmlns:a16="http://schemas.microsoft.com/office/drawing/2014/main" id="{D62A08AB-557D-4245-84FA-9DB6B6C6845A}"/>
              </a:ext>
            </a:extLst>
          </p:cNvPr>
          <p:cNvSpPr/>
          <p:nvPr userDrawn="1">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spcBef>
                <a:spcPts val="300"/>
              </a:spcBef>
              <a:spcAft>
                <a:spcPts val="300"/>
              </a:spcAft>
            </a:pPr>
            <a:endParaRPr lang="en-US" sz="2500" b="1" i="0" baseline="0">
              <a:solidFill>
                <a:schemeClr val="bg1"/>
              </a:solidFill>
              <a:latin typeface="Arial" panose="020B0604020202020204" pitchFamily="34" charset="0"/>
              <a:ea typeface="+mj-ea"/>
              <a:cs typeface="+mj-cs"/>
              <a:sym typeface="Arial" panose="020B0604020202020204" pitchFamily="34" charset="0"/>
            </a:endParaRPr>
          </a:p>
        </p:txBody>
      </p:sp>
      <p:sp>
        <p:nvSpPr>
          <p:cNvPr id="3" name="2. Slide Title">
            <a:extLst>
              <a:ext uri="{FF2B5EF4-FFF2-40B4-BE49-F238E27FC236}">
                <a16:creationId xmlns:a16="http://schemas.microsoft.com/office/drawing/2014/main" id="{064E079D-5BD2-4787-A7F2-0859A1CB5E94}"/>
              </a:ext>
            </a:extLst>
          </p:cNvPr>
          <p:cNvSpPr>
            <a:spLocks noGrp="1"/>
          </p:cNvSpPr>
          <p:nvPr>
            <p:ph type="title"/>
            <p:custDataLst>
              <p:tags r:id="rId3"/>
            </p:custDataLst>
          </p:nvPr>
        </p:nvSpPr>
        <p:spPr>
          <a:xfrm>
            <a:off x="554736" y="1706563"/>
            <a:ext cx="3813048" cy="769441"/>
          </a:xfrm>
          <a:prstGeom prst="rect">
            <a:avLst/>
          </a:prstGeom>
        </p:spPr>
        <p:txBody>
          <a:bodyPr vert="horz" wrap="square" lIns="0" tIns="0" rIns="0" bIns="0" rtlCol="0" anchor="t" anchorCtr="0">
            <a:spAutoFit/>
          </a:bodyPr>
          <a:lstStyle>
            <a:lvl1pPr>
              <a:defRPr lang="en-US" dirty="0"/>
            </a:lvl1pPr>
          </a:lstStyle>
          <a:p>
            <a:pPr lvl="0"/>
            <a:r>
              <a:rPr lang="en-US"/>
              <a:t>Click to edit Master title style</a:t>
            </a:r>
          </a:p>
        </p:txBody>
      </p:sp>
      <p:sp>
        <p:nvSpPr>
          <p:cNvPr id="4" name="Slide Number">
            <a:extLst>
              <a:ext uri="{FF2B5EF4-FFF2-40B4-BE49-F238E27FC236}">
                <a16:creationId xmlns:a16="http://schemas.microsoft.com/office/drawing/2014/main" id="{EFB4BF85-6002-4998-80DC-DC1B92544D1D}"/>
              </a:ext>
            </a:extLst>
          </p:cNvPr>
          <p:cNvSpPr>
            <a:spLocks noChangeArrowheads="1"/>
          </p:cNvSpPr>
          <p:nvPr userDrawn="1">
            <p:custDataLst>
              <p:tags r:id="rId4"/>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tx1"/>
                </a:solidFill>
                <a:latin typeface="+mn-lt"/>
                <a:ea typeface="+mn-ea"/>
                <a:cs typeface="Arial" panose="020B0604020202020204" pitchFamily="34" charset="0"/>
              </a:rPr>
              <a:pPr algn="r" defTabSz="610744" fontAlgn="auto">
                <a:spcBef>
                  <a:spcPts val="0"/>
                </a:spcBef>
                <a:spcAft>
                  <a:spcPts val="0"/>
                </a:spcAft>
                <a:defRPr/>
              </a:pPr>
              <a:t>‹#›</a:t>
            </a:fld>
            <a:endParaRPr lang="en-US" sz="900">
              <a:solidFill>
                <a:schemeClr val="tx1"/>
              </a:solidFill>
              <a:latin typeface="+mn-lt"/>
              <a:ea typeface="+mn-ea"/>
              <a:cs typeface="Arial" panose="020B0604020202020204" pitchFamily="34" charset="0"/>
            </a:endParaRPr>
          </a:p>
        </p:txBody>
      </p:sp>
      <p:sp>
        <p:nvSpPr>
          <p:cNvPr id="6" name="5. Source" hidden="1">
            <a:extLst>
              <a:ext uri="{FF2B5EF4-FFF2-40B4-BE49-F238E27FC236}">
                <a16:creationId xmlns:a16="http://schemas.microsoft.com/office/drawing/2014/main" id="{0E2D5DBB-C1B8-4A27-836D-C2E6D553234D}"/>
              </a:ext>
            </a:extLst>
          </p:cNvPr>
          <p:cNvSpPr txBox="1"/>
          <p:nvPr userDrawn="1">
            <p:custDataLst>
              <p:tags r:id="rId5"/>
            </p:custDataLst>
          </p:nvPr>
        </p:nvSpPr>
        <p:spPr>
          <a:xfrm>
            <a:off x="554735" y="6501669"/>
            <a:ext cx="7277861" cy="12311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b" anchorCtr="0">
            <a:spAutoFit/>
          </a:bodyPr>
          <a:lstStyle>
            <a:defPPr>
              <a:defRPr lang="en-US"/>
            </a:defPPr>
            <a:lvl1pPr indent="0">
              <a:lnSpc>
                <a:spcPct val="100000"/>
              </a:lnSpc>
              <a:spcBef>
                <a:spcPts val="300"/>
              </a:spcBef>
              <a:spcAft>
                <a:spcPts val="300"/>
              </a:spcAft>
              <a:buFont typeface="Segoe UI" panose="020B0502040204020203" pitchFamily="34" charset="0"/>
              <a:buChar char="​"/>
              <a:defRPr sz="80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r>
              <a:rPr lang="en-US"/>
              <a:t>Source: …</a:t>
            </a:r>
          </a:p>
        </p:txBody>
      </p:sp>
      <p:sp>
        <p:nvSpPr>
          <p:cNvPr id="11" name="1. On-page tracker">
            <a:extLst>
              <a:ext uri="{FF2B5EF4-FFF2-40B4-BE49-F238E27FC236}">
                <a16:creationId xmlns:a16="http://schemas.microsoft.com/office/drawing/2014/main" id="{A2582D75-79F8-4634-92EF-A9F0840C018B}"/>
              </a:ext>
            </a:extLst>
          </p:cNvPr>
          <p:cNvSpPr>
            <a:spLocks noGrp="1"/>
          </p:cNvSpPr>
          <p:nvPr>
            <p:ph type="body" sz="quarter" idx="10" hasCustomPrompt="1"/>
            <p:custDataLst>
              <p:tags r:id="rId6"/>
            </p:custDataLst>
          </p:nvPr>
        </p:nvSpPr>
        <p:spPr>
          <a:xfrm>
            <a:off x="554735" y="41597"/>
            <a:ext cx="3843338" cy="123111"/>
          </a:xfrm>
          <a:prstGeom prst="rect">
            <a:avLst/>
          </a:prstGeom>
          <a:ln w="6350">
            <a:noFill/>
            <a:miter lim="800000"/>
          </a:ln>
        </p:spPr>
        <p:txBody>
          <a:bodyPr vert="horz" wrap="square" lIns="0" tIns="0" rIns="0" bIns="0" rtlCol="0">
            <a:spAutoFit/>
          </a:bodyPr>
          <a:lstStyle>
            <a:lvl1pPr>
              <a:defRPr lang="en-US" sz="800" b="0" dirty="0">
                <a:cs typeface="+mn-cs"/>
              </a:defRPr>
            </a:lvl1pPr>
          </a:lstStyle>
          <a:p>
            <a:pPr lvl="0">
              <a:buNone/>
            </a:pPr>
            <a:r>
              <a:rPr lang="en-US"/>
              <a:t>Add tracker</a:t>
            </a:r>
          </a:p>
        </p:txBody>
      </p:sp>
    </p:spTree>
    <p:extLst>
      <p:ext uri="{BB962C8B-B14F-4D97-AF65-F5344CB8AC3E}">
        <p14:creationId xmlns:p14="http://schemas.microsoft.com/office/powerpoint/2010/main" val="3855961401"/>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Mid Left">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3C4F5195-E8F7-4A2F-B02E-643BB3D88381}"/>
              </a:ext>
            </a:extLst>
          </p:cNvPr>
          <p:cNvGraphicFramePr>
            <a:graphicFrameLocks noChangeAspect="1"/>
          </p:cNvGraphicFramePr>
          <p:nvPr userDrawn="1">
            <p:custDataLst>
              <p:tags r:id="rId1"/>
            </p:custDataLst>
            <p:extLst>
              <p:ext uri="{D42A27DB-BD31-4B8C-83A1-F6EECF244321}">
                <p14:modId xmlns:p14="http://schemas.microsoft.com/office/powerpoint/2010/main" val="251349235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8" imgW="592" imgH="591" progId="TCLayout.ActiveDocument.1">
                  <p:embed/>
                </p:oleObj>
              </mc:Choice>
              <mc:Fallback>
                <p:oleObj name="think-cell Slide" r:id="rId8" imgW="592" imgH="591" progId="TCLayout.ActiveDocument.1">
                  <p:embed/>
                  <p:pic>
                    <p:nvPicPr>
                      <p:cNvPr id="4" name="Object 3" hidden="1">
                        <a:extLst>
                          <a:ext uri="{FF2B5EF4-FFF2-40B4-BE49-F238E27FC236}">
                            <a16:creationId xmlns:a16="http://schemas.microsoft.com/office/drawing/2014/main" id="{3C4F5195-E8F7-4A2F-B02E-643BB3D88381}"/>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515EFC92-5E3D-4BDC-A378-85D30212A9E2}"/>
              </a:ext>
            </a:extLst>
          </p:cNvPr>
          <p:cNvSpPr/>
          <p:nvPr userDrawn="1">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spcBef>
                <a:spcPts val="300"/>
              </a:spcBef>
              <a:spcAft>
                <a:spcPts val="300"/>
              </a:spcAft>
            </a:pPr>
            <a:endParaRPr lang="en-US" sz="2500" b="1" i="0" baseline="0">
              <a:solidFill>
                <a:schemeClr val="bg1"/>
              </a:solidFill>
              <a:latin typeface="Arial" panose="020B0604020202020204" pitchFamily="34" charset="0"/>
              <a:ea typeface="+mj-ea"/>
              <a:cs typeface="+mj-cs"/>
              <a:sym typeface="Arial" panose="020B0604020202020204" pitchFamily="34" charset="0"/>
            </a:endParaRPr>
          </a:p>
        </p:txBody>
      </p:sp>
      <p:sp>
        <p:nvSpPr>
          <p:cNvPr id="3" name="2. Slide Title">
            <a:extLst>
              <a:ext uri="{FF2B5EF4-FFF2-40B4-BE49-F238E27FC236}">
                <a16:creationId xmlns:a16="http://schemas.microsoft.com/office/drawing/2014/main" id="{064E079D-5BD2-4787-A7F2-0859A1CB5E94}"/>
              </a:ext>
            </a:extLst>
          </p:cNvPr>
          <p:cNvSpPr>
            <a:spLocks noGrp="1"/>
          </p:cNvSpPr>
          <p:nvPr>
            <p:ph type="title"/>
            <p:custDataLst>
              <p:tags r:id="rId3"/>
            </p:custDataLst>
          </p:nvPr>
        </p:nvSpPr>
        <p:spPr>
          <a:xfrm>
            <a:off x="554736" y="3044280"/>
            <a:ext cx="5065776" cy="384721"/>
          </a:xfrm>
          <a:prstGeom prst="rect">
            <a:avLst/>
          </a:prstGeom>
        </p:spPr>
        <p:txBody>
          <a:bodyPr vert="horz" wrap="square" lIns="0" tIns="0" rIns="0" bIns="0" rtlCol="0" anchor="t" anchorCtr="0">
            <a:spAutoFit/>
          </a:bodyPr>
          <a:lstStyle>
            <a:lvl1pPr>
              <a:defRPr lang="en-US" dirty="0"/>
            </a:lvl1pPr>
          </a:lstStyle>
          <a:p>
            <a:pPr lvl="0"/>
            <a:r>
              <a:rPr lang="en-US"/>
              <a:t>Click to edit Master title style</a:t>
            </a:r>
          </a:p>
        </p:txBody>
      </p:sp>
      <p:sp>
        <p:nvSpPr>
          <p:cNvPr id="9" name="Slide Number">
            <a:extLst>
              <a:ext uri="{FF2B5EF4-FFF2-40B4-BE49-F238E27FC236}">
                <a16:creationId xmlns:a16="http://schemas.microsoft.com/office/drawing/2014/main" id="{2BF771FC-DD10-42B6-A51E-7F1E26F8184D}"/>
              </a:ext>
            </a:extLst>
          </p:cNvPr>
          <p:cNvSpPr>
            <a:spLocks noChangeArrowheads="1"/>
          </p:cNvSpPr>
          <p:nvPr userDrawn="1">
            <p:custDataLst>
              <p:tags r:id="rId4"/>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tx1"/>
                </a:solidFill>
                <a:latin typeface="+mn-lt"/>
                <a:ea typeface="+mn-ea"/>
                <a:cs typeface="Arial" panose="020B0604020202020204" pitchFamily="34" charset="0"/>
              </a:rPr>
              <a:pPr algn="r" defTabSz="610744" fontAlgn="auto">
                <a:spcBef>
                  <a:spcPts val="0"/>
                </a:spcBef>
                <a:spcAft>
                  <a:spcPts val="0"/>
                </a:spcAft>
                <a:defRPr/>
              </a:pPr>
              <a:t>‹#›</a:t>
            </a:fld>
            <a:endParaRPr lang="en-US" sz="900">
              <a:solidFill>
                <a:schemeClr val="tx1"/>
              </a:solidFill>
              <a:latin typeface="+mn-lt"/>
              <a:ea typeface="+mn-ea"/>
              <a:cs typeface="Arial" panose="020B0604020202020204" pitchFamily="34" charset="0"/>
            </a:endParaRPr>
          </a:p>
        </p:txBody>
      </p:sp>
      <p:sp>
        <p:nvSpPr>
          <p:cNvPr id="8" name="5. Source" hidden="1">
            <a:extLst>
              <a:ext uri="{FF2B5EF4-FFF2-40B4-BE49-F238E27FC236}">
                <a16:creationId xmlns:a16="http://schemas.microsoft.com/office/drawing/2014/main" id="{C0D33C43-5B9F-44B4-82FA-BAAD11A7FB8E}"/>
              </a:ext>
            </a:extLst>
          </p:cNvPr>
          <p:cNvSpPr txBox="1"/>
          <p:nvPr userDrawn="1">
            <p:custDataLst>
              <p:tags r:id="rId5"/>
            </p:custDataLst>
          </p:nvPr>
        </p:nvSpPr>
        <p:spPr>
          <a:xfrm>
            <a:off x="554735" y="6501669"/>
            <a:ext cx="7277861" cy="12311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b" anchorCtr="0">
            <a:spAutoFit/>
          </a:bodyPr>
          <a:lstStyle>
            <a:defPPr>
              <a:defRPr lang="en-US"/>
            </a:defPPr>
            <a:lvl1pPr indent="0">
              <a:lnSpc>
                <a:spcPct val="100000"/>
              </a:lnSpc>
              <a:spcBef>
                <a:spcPts val="300"/>
              </a:spcBef>
              <a:spcAft>
                <a:spcPts val="300"/>
              </a:spcAft>
              <a:buFont typeface="Segoe UI" panose="020B0502040204020203" pitchFamily="34" charset="0"/>
              <a:buChar char="​"/>
              <a:defRPr sz="80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r>
              <a:rPr lang="en-US"/>
              <a:t>Source: …</a:t>
            </a:r>
          </a:p>
        </p:txBody>
      </p:sp>
      <p:sp>
        <p:nvSpPr>
          <p:cNvPr id="10" name="1. On-page tracker">
            <a:extLst>
              <a:ext uri="{FF2B5EF4-FFF2-40B4-BE49-F238E27FC236}">
                <a16:creationId xmlns:a16="http://schemas.microsoft.com/office/drawing/2014/main" id="{E4983596-431B-4F12-AA07-76914CD3DEE7}"/>
              </a:ext>
            </a:extLst>
          </p:cNvPr>
          <p:cNvSpPr>
            <a:spLocks noGrp="1"/>
          </p:cNvSpPr>
          <p:nvPr>
            <p:ph type="body" sz="quarter" idx="10" hasCustomPrompt="1"/>
            <p:custDataLst>
              <p:tags r:id="rId6"/>
            </p:custDataLst>
          </p:nvPr>
        </p:nvSpPr>
        <p:spPr>
          <a:xfrm>
            <a:off x="554735" y="41597"/>
            <a:ext cx="3843338" cy="123111"/>
          </a:xfrm>
          <a:prstGeom prst="rect">
            <a:avLst/>
          </a:prstGeom>
          <a:ln w="6350">
            <a:noFill/>
            <a:miter lim="800000"/>
          </a:ln>
        </p:spPr>
        <p:txBody>
          <a:bodyPr vert="horz" wrap="square" lIns="0" tIns="0" rIns="0" bIns="0" rtlCol="0">
            <a:spAutoFit/>
          </a:bodyPr>
          <a:lstStyle>
            <a:lvl1pPr>
              <a:defRPr lang="en-US" sz="800" b="0" dirty="0">
                <a:cs typeface="+mn-cs"/>
              </a:defRPr>
            </a:lvl1pPr>
          </a:lstStyle>
          <a:p>
            <a:pPr lvl="0">
              <a:buNone/>
            </a:pPr>
            <a:r>
              <a:rPr lang="en-US"/>
              <a:t>Add tracker</a:t>
            </a:r>
          </a:p>
        </p:txBody>
      </p:sp>
    </p:spTree>
    <p:extLst>
      <p:ext uri="{BB962C8B-B14F-4D97-AF65-F5344CB8AC3E}">
        <p14:creationId xmlns:p14="http://schemas.microsoft.com/office/powerpoint/2010/main" val="921120131"/>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ection">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305B6D76-6B4B-4ED5-B8F1-5D1D09831257}"/>
              </a:ext>
            </a:extLst>
          </p:cNvPr>
          <p:cNvGraphicFramePr>
            <a:graphicFrameLocks noChangeAspect="1"/>
          </p:cNvGraphicFramePr>
          <p:nvPr userDrawn="1">
            <p:custDataLst>
              <p:tags r:id="rId1"/>
            </p:custDataLst>
            <p:extLst>
              <p:ext uri="{D42A27DB-BD31-4B8C-83A1-F6EECF244321}">
                <p14:modId xmlns:p14="http://schemas.microsoft.com/office/powerpoint/2010/main" val="192765405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8" imgW="592" imgH="591" progId="TCLayout.ActiveDocument.1">
                  <p:embed/>
                </p:oleObj>
              </mc:Choice>
              <mc:Fallback>
                <p:oleObj name="think-cell Slide" r:id="rId8" imgW="592" imgH="591" progId="TCLayout.ActiveDocument.1">
                  <p:embed/>
                  <p:pic>
                    <p:nvPicPr>
                      <p:cNvPr id="3" name="Object 2" hidden="1">
                        <a:extLst>
                          <a:ext uri="{FF2B5EF4-FFF2-40B4-BE49-F238E27FC236}">
                            <a16:creationId xmlns:a16="http://schemas.microsoft.com/office/drawing/2014/main" id="{305B6D76-6B4B-4ED5-B8F1-5D1D09831257}"/>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BDCF374B-2477-45CD-A00B-B8676A45ACDF}"/>
              </a:ext>
            </a:extLst>
          </p:cNvPr>
          <p:cNvSpPr/>
          <p:nvPr userDrawn="1">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spcBef>
                <a:spcPts val="300"/>
              </a:spcBef>
              <a:spcAft>
                <a:spcPts val="300"/>
              </a:spcAft>
            </a:pPr>
            <a:endParaRPr lang="en-US" sz="2500" b="1" i="0" baseline="0">
              <a:solidFill>
                <a:schemeClr val="bg1"/>
              </a:solidFill>
              <a:latin typeface="Arial" panose="020B0604020202020204" pitchFamily="34" charset="0"/>
              <a:ea typeface="+mj-ea"/>
              <a:cs typeface="+mj-cs"/>
              <a:sym typeface="Arial" panose="020B0604020202020204" pitchFamily="34" charset="0"/>
            </a:endParaRPr>
          </a:p>
        </p:txBody>
      </p:sp>
      <p:sp>
        <p:nvSpPr>
          <p:cNvPr id="7" name="2. Slide Title">
            <a:extLst>
              <a:ext uri="{FF2B5EF4-FFF2-40B4-BE49-F238E27FC236}">
                <a16:creationId xmlns:a16="http://schemas.microsoft.com/office/drawing/2014/main" id="{99495DFD-8D6A-4DD8-AE3A-47FA42AA0A4F}"/>
              </a:ext>
            </a:extLst>
          </p:cNvPr>
          <p:cNvSpPr>
            <a:spLocks noGrp="1"/>
          </p:cNvSpPr>
          <p:nvPr>
            <p:ph type="title"/>
            <p:custDataLst>
              <p:tags r:id="rId3"/>
            </p:custDataLst>
          </p:nvPr>
        </p:nvSpPr>
        <p:spPr>
          <a:xfrm>
            <a:off x="554736" y="4872855"/>
            <a:ext cx="11082528" cy="384721"/>
          </a:xfrm>
        </p:spPr>
        <p:txBody>
          <a:bodyPr vert="horz" wrap="square" lIns="0" tIns="0" rIns="0" bIns="0" rtlCol="0" anchor="b" anchorCtr="0">
            <a:spAutoFit/>
          </a:bodyPr>
          <a:lstStyle>
            <a:lvl1pPr>
              <a:defRPr lang="en-US" dirty="0"/>
            </a:lvl1pPr>
          </a:lstStyle>
          <a:p>
            <a:pPr lvl="0"/>
            <a:r>
              <a:rPr lang="en-US"/>
              <a:t>Click to edit Master title style</a:t>
            </a:r>
          </a:p>
        </p:txBody>
      </p:sp>
      <p:sp>
        <p:nvSpPr>
          <p:cNvPr id="8" name="Slide Number">
            <a:extLst>
              <a:ext uri="{FF2B5EF4-FFF2-40B4-BE49-F238E27FC236}">
                <a16:creationId xmlns:a16="http://schemas.microsoft.com/office/drawing/2014/main" id="{A86AE8A6-05EF-4E76-AAAD-41743692E9F9}"/>
              </a:ext>
            </a:extLst>
          </p:cNvPr>
          <p:cNvSpPr>
            <a:spLocks noChangeArrowheads="1"/>
          </p:cNvSpPr>
          <p:nvPr userDrawn="1">
            <p:custDataLst>
              <p:tags r:id="rId4"/>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tx1"/>
                </a:solidFill>
                <a:latin typeface="+mn-lt"/>
                <a:ea typeface="+mn-ea"/>
                <a:cs typeface="Arial" panose="020B0604020202020204" pitchFamily="34" charset="0"/>
              </a:rPr>
              <a:pPr algn="r" defTabSz="610744" fontAlgn="auto">
                <a:spcBef>
                  <a:spcPts val="0"/>
                </a:spcBef>
                <a:spcAft>
                  <a:spcPts val="0"/>
                </a:spcAft>
                <a:defRPr/>
              </a:pPr>
              <a:t>‹#›</a:t>
            </a:fld>
            <a:endParaRPr lang="en-US" sz="900">
              <a:solidFill>
                <a:schemeClr val="tx1"/>
              </a:solidFill>
              <a:latin typeface="+mn-lt"/>
              <a:ea typeface="+mn-ea"/>
              <a:cs typeface="Arial" panose="020B0604020202020204" pitchFamily="34" charset="0"/>
            </a:endParaRPr>
          </a:p>
        </p:txBody>
      </p:sp>
      <p:sp>
        <p:nvSpPr>
          <p:cNvPr id="6" name="5. Source" hidden="1">
            <a:extLst>
              <a:ext uri="{FF2B5EF4-FFF2-40B4-BE49-F238E27FC236}">
                <a16:creationId xmlns:a16="http://schemas.microsoft.com/office/drawing/2014/main" id="{B871FE09-BB6E-4334-B0EA-E52395AA61B3}"/>
              </a:ext>
            </a:extLst>
          </p:cNvPr>
          <p:cNvSpPr txBox="1"/>
          <p:nvPr userDrawn="1">
            <p:custDataLst>
              <p:tags r:id="rId5"/>
            </p:custDataLst>
          </p:nvPr>
        </p:nvSpPr>
        <p:spPr>
          <a:xfrm>
            <a:off x="554735" y="6501669"/>
            <a:ext cx="7277861" cy="12311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b" anchorCtr="0">
            <a:spAutoFit/>
          </a:bodyPr>
          <a:lstStyle>
            <a:defPPr>
              <a:defRPr lang="en-US"/>
            </a:defPPr>
            <a:lvl1pPr indent="0">
              <a:lnSpc>
                <a:spcPct val="100000"/>
              </a:lnSpc>
              <a:spcBef>
                <a:spcPts val="300"/>
              </a:spcBef>
              <a:spcAft>
                <a:spcPts val="300"/>
              </a:spcAft>
              <a:buFont typeface="Segoe UI" panose="020B0502040204020203" pitchFamily="34" charset="0"/>
              <a:buChar char="​"/>
              <a:defRPr sz="80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r>
              <a:rPr lang="en-US"/>
              <a:t>Source: …</a:t>
            </a:r>
          </a:p>
        </p:txBody>
      </p:sp>
      <p:sp>
        <p:nvSpPr>
          <p:cNvPr id="9" name="1. On-page tracker">
            <a:extLst>
              <a:ext uri="{FF2B5EF4-FFF2-40B4-BE49-F238E27FC236}">
                <a16:creationId xmlns:a16="http://schemas.microsoft.com/office/drawing/2014/main" id="{FA764DC8-CEA6-42F3-8E66-7C768AAD275E}"/>
              </a:ext>
            </a:extLst>
          </p:cNvPr>
          <p:cNvSpPr>
            <a:spLocks noGrp="1"/>
          </p:cNvSpPr>
          <p:nvPr>
            <p:ph type="body" sz="quarter" idx="10" hasCustomPrompt="1"/>
            <p:custDataLst>
              <p:tags r:id="rId6"/>
            </p:custDataLst>
          </p:nvPr>
        </p:nvSpPr>
        <p:spPr>
          <a:xfrm>
            <a:off x="554735" y="41597"/>
            <a:ext cx="3843338" cy="123111"/>
          </a:xfrm>
          <a:prstGeom prst="rect">
            <a:avLst/>
          </a:prstGeom>
          <a:ln w="6350">
            <a:noFill/>
            <a:miter lim="800000"/>
          </a:ln>
        </p:spPr>
        <p:txBody>
          <a:bodyPr vert="horz" wrap="square" lIns="0" tIns="0" rIns="0" bIns="0" rtlCol="0">
            <a:spAutoFit/>
          </a:bodyPr>
          <a:lstStyle>
            <a:lvl1pPr>
              <a:defRPr lang="en-US" sz="800" b="0" dirty="0">
                <a:cs typeface="+mn-cs"/>
              </a:defRPr>
            </a:lvl1pPr>
          </a:lstStyle>
          <a:p>
            <a:pPr lvl="0">
              <a:buNone/>
            </a:pPr>
            <a:r>
              <a:rPr lang="en-US"/>
              <a:t>Add tracker</a:t>
            </a:r>
          </a:p>
        </p:txBody>
      </p:sp>
    </p:spTree>
    <p:extLst>
      <p:ext uri="{BB962C8B-B14F-4D97-AF65-F5344CB8AC3E}">
        <p14:creationId xmlns:p14="http://schemas.microsoft.com/office/powerpoint/2010/main" val="4226184251"/>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EC6EE29E-F64A-419F-BFB0-EEDEB71953F6}"/>
              </a:ext>
            </a:extLst>
          </p:cNvPr>
          <p:cNvGraphicFramePr>
            <a:graphicFrameLocks noChangeAspect="1"/>
          </p:cNvGraphicFramePr>
          <p:nvPr userDrawn="1">
            <p:custDataLst>
              <p:tags r:id="rId1"/>
            </p:custDataLst>
            <p:extLst>
              <p:ext uri="{D42A27DB-BD31-4B8C-83A1-F6EECF244321}">
                <p14:modId xmlns:p14="http://schemas.microsoft.com/office/powerpoint/2010/main" val="367898683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9" imgW="592" imgH="591" progId="TCLayout.ActiveDocument.1">
                  <p:embed/>
                </p:oleObj>
              </mc:Choice>
              <mc:Fallback>
                <p:oleObj name="think-cell Slide" r:id="rId9" imgW="592" imgH="591" progId="TCLayout.ActiveDocument.1">
                  <p:embed/>
                  <p:pic>
                    <p:nvPicPr>
                      <p:cNvPr id="3" name="Object 2" hidden="1">
                        <a:extLst>
                          <a:ext uri="{FF2B5EF4-FFF2-40B4-BE49-F238E27FC236}">
                            <a16:creationId xmlns:a16="http://schemas.microsoft.com/office/drawing/2014/main" id="{EC6EE29E-F64A-419F-BFB0-EEDEB71953F6}"/>
                          </a:ext>
                        </a:extLst>
                      </p:cNvPr>
                      <p:cNvPicPr/>
                      <p:nvPr/>
                    </p:nvPicPr>
                    <p:blipFill>
                      <a:blip r:embed="rId10"/>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69526043-F22A-4ED3-B0A1-DD7C4F83AF9B}"/>
              </a:ext>
            </a:extLst>
          </p:cNvPr>
          <p:cNvSpPr/>
          <p:nvPr userDrawn="1">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spcBef>
                <a:spcPts val="300"/>
              </a:spcBef>
              <a:spcAft>
                <a:spcPts val="300"/>
              </a:spcAft>
            </a:pPr>
            <a:endParaRPr lang="en-US" sz="2500" b="1" i="0" baseline="0">
              <a:solidFill>
                <a:schemeClr val="bg1"/>
              </a:solidFill>
              <a:latin typeface="Arial" panose="020B0604020202020204" pitchFamily="34" charset="0"/>
              <a:ea typeface="+mj-ea"/>
              <a:cs typeface="+mj-cs"/>
              <a:sym typeface="Arial" panose="020B0604020202020204" pitchFamily="34" charset="0"/>
            </a:endParaRPr>
          </a:p>
        </p:txBody>
      </p:sp>
      <p:sp>
        <p:nvSpPr>
          <p:cNvPr id="8" name="2. Slide Title">
            <a:extLst>
              <a:ext uri="{FF2B5EF4-FFF2-40B4-BE49-F238E27FC236}">
                <a16:creationId xmlns:a16="http://schemas.microsoft.com/office/drawing/2014/main" id="{EA735538-C733-4892-93A4-7B433D8B8293}"/>
              </a:ext>
            </a:extLst>
          </p:cNvPr>
          <p:cNvSpPr>
            <a:spLocks noGrp="1"/>
          </p:cNvSpPr>
          <p:nvPr>
            <p:ph type="title" hasCustomPrompt="1"/>
            <p:custDataLst>
              <p:tags r:id="rId3"/>
            </p:custDataLst>
          </p:nvPr>
        </p:nvSpPr>
        <p:spPr>
          <a:xfrm>
            <a:off x="1505712" y="3694728"/>
            <a:ext cx="9180576" cy="384721"/>
          </a:xfrm>
          <a:prstGeom prst="rect">
            <a:avLst/>
          </a:prstGeom>
        </p:spPr>
        <p:txBody>
          <a:bodyPr vert="horz" wrap="square" lIns="0" tIns="0" rIns="0" bIns="0" rtlCol="0" anchor="b" anchorCtr="0">
            <a:spAutoFit/>
          </a:bodyPr>
          <a:lstStyle>
            <a:lvl1pPr>
              <a:defRPr lang="en-US" dirty="0"/>
            </a:lvl1pPr>
          </a:lstStyle>
          <a:p>
            <a:pPr lvl="0"/>
            <a:r>
              <a:rPr lang="en-US"/>
              <a:t>“Click to add quote</a:t>
            </a:r>
          </a:p>
        </p:txBody>
      </p:sp>
      <p:sp>
        <p:nvSpPr>
          <p:cNvPr id="6" name="3. Subtitle">
            <a:extLst>
              <a:ext uri="{FF2B5EF4-FFF2-40B4-BE49-F238E27FC236}">
                <a16:creationId xmlns:a16="http://schemas.microsoft.com/office/drawing/2014/main" id="{8DB5022C-F66C-4018-82F3-195571DDD527}"/>
              </a:ext>
            </a:extLst>
          </p:cNvPr>
          <p:cNvSpPr>
            <a:spLocks noGrp="1"/>
          </p:cNvSpPr>
          <p:nvPr>
            <p:ph type="subTitle" idx="1" hasCustomPrompt="1"/>
            <p:custDataLst>
              <p:tags r:id="rId4"/>
            </p:custDataLst>
          </p:nvPr>
        </p:nvSpPr>
        <p:spPr>
          <a:xfrm>
            <a:off x="1505712" y="4115650"/>
            <a:ext cx="9180576" cy="276999"/>
          </a:xfrm>
          <a:prstGeom prst="rect">
            <a:avLst/>
          </a:prstGeom>
        </p:spPr>
        <p:txBody>
          <a:bodyPr vert="horz" wrap="square" lIns="0" tIns="0" rIns="0" bIns="0" rtlCol="0">
            <a:spAutoFit/>
          </a:bodyPr>
          <a:lstStyle>
            <a:lvl1pPr>
              <a:defRPr lang="en-US" sz="1800" b="0" dirty="0"/>
            </a:lvl1pPr>
          </a:lstStyle>
          <a:p>
            <a:pPr lvl="0">
              <a:buNone/>
            </a:pPr>
            <a:r>
              <a:rPr lang="en-US"/>
              <a:t>Click to add quote source</a:t>
            </a:r>
          </a:p>
        </p:txBody>
      </p:sp>
      <p:sp>
        <p:nvSpPr>
          <p:cNvPr id="9" name="Slide Number">
            <a:extLst>
              <a:ext uri="{FF2B5EF4-FFF2-40B4-BE49-F238E27FC236}">
                <a16:creationId xmlns:a16="http://schemas.microsoft.com/office/drawing/2014/main" id="{FAEB6FCE-50CC-4F2B-A5B3-CB508EDFCD46}"/>
              </a:ext>
            </a:extLst>
          </p:cNvPr>
          <p:cNvSpPr>
            <a:spLocks noChangeArrowheads="1"/>
          </p:cNvSpPr>
          <p:nvPr userDrawn="1">
            <p:custDataLst>
              <p:tags r:id="rId5"/>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tx1"/>
                </a:solidFill>
                <a:latin typeface="+mn-lt"/>
                <a:ea typeface="+mn-ea"/>
                <a:cs typeface="Arial" panose="020B0604020202020204" pitchFamily="34" charset="0"/>
              </a:rPr>
              <a:pPr algn="r" defTabSz="610744" fontAlgn="auto">
                <a:spcBef>
                  <a:spcPts val="0"/>
                </a:spcBef>
                <a:spcAft>
                  <a:spcPts val="0"/>
                </a:spcAft>
                <a:defRPr/>
              </a:pPr>
              <a:t>‹#›</a:t>
            </a:fld>
            <a:endParaRPr lang="en-US" sz="900">
              <a:solidFill>
                <a:schemeClr val="tx1"/>
              </a:solidFill>
              <a:latin typeface="+mn-lt"/>
              <a:ea typeface="+mn-ea"/>
              <a:cs typeface="Arial" panose="020B0604020202020204" pitchFamily="34" charset="0"/>
            </a:endParaRPr>
          </a:p>
        </p:txBody>
      </p:sp>
      <p:sp>
        <p:nvSpPr>
          <p:cNvPr id="7" name="5. Source" hidden="1">
            <a:extLst>
              <a:ext uri="{FF2B5EF4-FFF2-40B4-BE49-F238E27FC236}">
                <a16:creationId xmlns:a16="http://schemas.microsoft.com/office/drawing/2014/main" id="{97195F4E-ECA7-41A9-AFF3-0C4DAD103DA6}"/>
              </a:ext>
            </a:extLst>
          </p:cNvPr>
          <p:cNvSpPr txBox="1"/>
          <p:nvPr userDrawn="1">
            <p:custDataLst>
              <p:tags r:id="rId6"/>
            </p:custDataLst>
          </p:nvPr>
        </p:nvSpPr>
        <p:spPr>
          <a:xfrm>
            <a:off x="554735" y="6501669"/>
            <a:ext cx="7277861" cy="12311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b" anchorCtr="0">
            <a:spAutoFit/>
          </a:bodyPr>
          <a:lstStyle>
            <a:defPPr>
              <a:defRPr lang="en-US"/>
            </a:defPPr>
            <a:lvl1pPr indent="0">
              <a:lnSpc>
                <a:spcPct val="100000"/>
              </a:lnSpc>
              <a:spcBef>
                <a:spcPts val="300"/>
              </a:spcBef>
              <a:spcAft>
                <a:spcPts val="300"/>
              </a:spcAft>
              <a:buFont typeface="Segoe UI" panose="020B0502040204020203" pitchFamily="34" charset="0"/>
              <a:buChar char="​"/>
              <a:defRPr sz="80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r>
              <a:rPr lang="en-US"/>
              <a:t>Source: …</a:t>
            </a:r>
          </a:p>
        </p:txBody>
      </p:sp>
      <p:sp>
        <p:nvSpPr>
          <p:cNvPr id="10" name="1. On-page tracker">
            <a:extLst>
              <a:ext uri="{FF2B5EF4-FFF2-40B4-BE49-F238E27FC236}">
                <a16:creationId xmlns:a16="http://schemas.microsoft.com/office/drawing/2014/main" id="{556D1499-3230-4098-85B2-D4CC7CA621F1}"/>
              </a:ext>
            </a:extLst>
          </p:cNvPr>
          <p:cNvSpPr>
            <a:spLocks noGrp="1"/>
          </p:cNvSpPr>
          <p:nvPr>
            <p:ph type="body" sz="quarter" idx="10" hasCustomPrompt="1"/>
            <p:custDataLst>
              <p:tags r:id="rId7"/>
            </p:custDataLst>
          </p:nvPr>
        </p:nvSpPr>
        <p:spPr>
          <a:xfrm>
            <a:off x="554735" y="41597"/>
            <a:ext cx="3843338" cy="123111"/>
          </a:xfrm>
          <a:prstGeom prst="rect">
            <a:avLst/>
          </a:prstGeom>
          <a:ln w="6350">
            <a:noFill/>
            <a:miter lim="800000"/>
          </a:ln>
        </p:spPr>
        <p:txBody>
          <a:bodyPr vert="horz" wrap="square" lIns="0" tIns="0" rIns="0" bIns="0" rtlCol="0">
            <a:spAutoFit/>
          </a:bodyPr>
          <a:lstStyle>
            <a:lvl1pPr>
              <a:defRPr lang="en-US" sz="800" b="0" dirty="0">
                <a:cs typeface="+mn-cs"/>
              </a:defRPr>
            </a:lvl1pPr>
          </a:lstStyle>
          <a:p>
            <a:pPr lvl="0">
              <a:buNone/>
            </a:pPr>
            <a:r>
              <a:rPr lang="en-US"/>
              <a:t>Add tracker</a:t>
            </a:r>
          </a:p>
        </p:txBody>
      </p:sp>
    </p:spTree>
    <p:extLst>
      <p:ext uri="{BB962C8B-B14F-4D97-AF65-F5344CB8AC3E}">
        <p14:creationId xmlns:p14="http://schemas.microsoft.com/office/powerpoint/2010/main" val="256946442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userDrawn="1">
  <p:cSld name="1/4">
    <p:spTree>
      <p:nvGrpSpPr>
        <p:cNvPr id="1" name=""/>
        <p:cNvGrpSpPr/>
        <p:nvPr/>
      </p:nvGrpSpPr>
      <p:grpSpPr>
        <a:xfrm>
          <a:off x="0" y="0"/>
          <a:ext cx="0" cy="0"/>
          <a:chOff x="0" y="0"/>
          <a:chExt cx="0" cy="0"/>
        </a:xfrm>
      </p:grpSpPr>
      <p:graphicFrame>
        <p:nvGraphicFramePr>
          <p:cNvPr id="3" name="Object 6" hidden="1">
            <a:extLst>
              <a:ext uri="{FF2B5EF4-FFF2-40B4-BE49-F238E27FC236}">
                <a16:creationId xmlns:a16="http://schemas.microsoft.com/office/drawing/2014/main" id="{DA8D6A48-EE20-4EB4-A234-9F3B16C02872}"/>
              </a:ext>
            </a:extLst>
          </p:cNvPr>
          <p:cNvGraphicFramePr>
            <a:graphicFrameLocks noChangeAspect="1"/>
          </p:cNvGraphicFramePr>
          <p:nvPr userDrawn="1">
            <p:custDataLst>
              <p:tags r:id="rId1"/>
            </p:custDataLst>
            <p:extLst>
              <p:ext uri="{D42A27DB-BD31-4B8C-83A1-F6EECF244321}">
                <p14:modId xmlns:p14="http://schemas.microsoft.com/office/powerpoint/2010/main" val="59221575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0" imgW="413" imgH="416" progId="TCLayout.ActiveDocument.1">
                  <p:embed/>
                </p:oleObj>
              </mc:Choice>
              <mc:Fallback>
                <p:oleObj name="think-cell Slide" r:id="rId10" imgW="413" imgH="416" progId="TCLayout.ActiveDocument.1">
                  <p:embed/>
                  <p:pic>
                    <p:nvPicPr>
                      <p:cNvPr id="3" name="Object 6" hidden="1">
                        <a:extLst>
                          <a:ext uri="{FF2B5EF4-FFF2-40B4-BE49-F238E27FC236}">
                            <a16:creationId xmlns:a16="http://schemas.microsoft.com/office/drawing/2014/main" id="{DA8D6A48-EE20-4EB4-A234-9F3B16C02872}"/>
                          </a:ext>
                        </a:extLst>
                      </p:cNvPr>
                      <p:cNvPicPr/>
                      <p:nvPr/>
                    </p:nvPicPr>
                    <p:blipFill>
                      <a:blip r:embed="rId11"/>
                      <a:stretch>
                        <a:fillRect/>
                      </a:stretch>
                    </p:blipFill>
                    <p:spPr>
                      <a:xfrm>
                        <a:off x="1588" y="1588"/>
                        <a:ext cx="1588" cy="1588"/>
                      </a:xfrm>
                      <a:prstGeom prst="rect">
                        <a:avLst/>
                      </a:prstGeom>
                    </p:spPr>
                  </p:pic>
                </p:oleObj>
              </mc:Fallback>
            </mc:AlternateContent>
          </a:graphicData>
        </a:graphic>
      </p:graphicFrame>
      <p:sp>
        <p:nvSpPr>
          <p:cNvPr id="4" name="Rectangle 1" hidden="1">
            <a:extLst>
              <a:ext uri="{FF2B5EF4-FFF2-40B4-BE49-F238E27FC236}">
                <a16:creationId xmlns:a16="http://schemas.microsoft.com/office/drawing/2014/main" id="{67C50C85-5FB9-4798-A8A4-1DA5B9F3ACC9}"/>
              </a:ext>
            </a:extLst>
          </p:cNvPr>
          <p:cNvSpPr/>
          <p:nvPr userDrawn="1">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spcBef>
                <a:spcPts val="300"/>
              </a:spcBef>
              <a:spcAft>
                <a:spcPts val="300"/>
              </a:spcAft>
            </a:pPr>
            <a:endParaRPr lang="en-US" sz="2500" b="1" i="0" baseline="0">
              <a:solidFill>
                <a:schemeClr val="bg1"/>
              </a:solidFill>
              <a:latin typeface="Arial" panose="020B0604020202020204" pitchFamily="34" charset="0"/>
              <a:ea typeface="+mj-ea"/>
              <a:cs typeface="+mj-cs"/>
              <a:sym typeface="Arial" panose="020B0604020202020204" pitchFamily="34" charset="0"/>
            </a:endParaRPr>
          </a:p>
        </p:txBody>
      </p:sp>
      <p:sp>
        <p:nvSpPr>
          <p:cNvPr id="6" name="RectangleLight">
            <a:extLst>
              <a:ext uri="{FF2B5EF4-FFF2-40B4-BE49-F238E27FC236}">
                <a16:creationId xmlns:a16="http://schemas.microsoft.com/office/drawing/2014/main" id="{3FA229FA-A3E6-464F-8FAE-54175450EBEB}"/>
              </a:ext>
            </a:extLst>
          </p:cNvPr>
          <p:cNvSpPr/>
          <p:nvPr userDrawn="1">
            <p:custDataLst>
              <p:tags r:id="rId3"/>
            </p:custDataLst>
          </p:nvPr>
        </p:nvSpPr>
        <p:spPr bwMode="ltGray">
          <a:xfrm>
            <a:off x="3413760" y="0"/>
            <a:ext cx="8778240" cy="6858000"/>
          </a:xfrm>
          <a:prstGeom prst="rect">
            <a:avLst/>
          </a:prstGeom>
          <a:solidFill>
            <a:srgbClr val="FDEAEC"/>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lvl="0" algn="ctr"/>
            <a:endParaRPr lang="en-US">
              <a:solidFill>
                <a:srgbClr val="F0F0F0"/>
              </a:solidFill>
              <a:latin typeface="Arial" panose="020B0604020202020204" pitchFamily="34" charset="0"/>
            </a:endParaRPr>
          </a:p>
        </p:txBody>
      </p:sp>
      <p:sp>
        <p:nvSpPr>
          <p:cNvPr id="17" name="Slide Number">
            <a:extLst>
              <a:ext uri="{FF2B5EF4-FFF2-40B4-BE49-F238E27FC236}">
                <a16:creationId xmlns:a16="http://schemas.microsoft.com/office/drawing/2014/main" id="{ACF9526A-1F1C-4E57-8A8D-21EDBC12066F}"/>
              </a:ext>
            </a:extLst>
          </p:cNvPr>
          <p:cNvSpPr>
            <a:spLocks noChangeArrowheads="1"/>
          </p:cNvSpPr>
          <p:nvPr userDrawn="1">
            <p:custDataLst>
              <p:tags r:id="rId4"/>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tx1"/>
                </a:solidFill>
                <a:latin typeface="+mn-lt"/>
                <a:ea typeface="+mn-ea"/>
                <a:cs typeface="Arial" panose="020B0604020202020204" pitchFamily="34" charset="0"/>
              </a:rPr>
              <a:pPr algn="r" defTabSz="610744" fontAlgn="auto">
                <a:spcBef>
                  <a:spcPts val="0"/>
                </a:spcBef>
                <a:spcAft>
                  <a:spcPts val="0"/>
                </a:spcAft>
                <a:defRPr/>
              </a:pPr>
              <a:t>‹#›</a:t>
            </a:fld>
            <a:endParaRPr lang="en-US" sz="900">
              <a:solidFill>
                <a:schemeClr val="tx1"/>
              </a:solidFill>
              <a:latin typeface="+mn-lt"/>
              <a:ea typeface="+mn-ea"/>
              <a:cs typeface="Arial" panose="020B0604020202020204" pitchFamily="34" charset="0"/>
            </a:endParaRPr>
          </a:p>
        </p:txBody>
      </p:sp>
      <p:sp>
        <p:nvSpPr>
          <p:cNvPr id="19" name="2. Slide Title">
            <a:extLst>
              <a:ext uri="{FF2B5EF4-FFF2-40B4-BE49-F238E27FC236}">
                <a16:creationId xmlns:a16="http://schemas.microsoft.com/office/drawing/2014/main" id="{6647A441-8DE4-4236-BCC7-B694B2C59E00}"/>
              </a:ext>
            </a:extLst>
          </p:cNvPr>
          <p:cNvSpPr>
            <a:spLocks noGrp="1"/>
          </p:cNvSpPr>
          <p:nvPr>
            <p:ph type="title"/>
            <p:custDataLst>
              <p:tags r:id="rId5"/>
            </p:custDataLst>
          </p:nvPr>
        </p:nvSpPr>
        <p:spPr>
          <a:xfrm>
            <a:off x="554736" y="2744369"/>
            <a:ext cx="2514600" cy="769441"/>
          </a:xfrm>
        </p:spPr>
        <p:txBody>
          <a:bodyPr vert="horz" wrap="square" lIns="0" tIns="0" rIns="0" bIns="0" rtlCol="0" anchor="b" anchorCtr="0">
            <a:spAutoFit/>
          </a:bodyPr>
          <a:lstStyle>
            <a:lvl1pPr>
              <a:defRPr lang="en-US" dirty="0"/>
            </a:lvl1pPr>
          </a:lstStyle>
          <a:p>
            <a:pPr lvl="0"/>
            <a:r>
              <a:rPr lang="en-US"/>
              <a:t>Click to edit Master title style</a:t>
            </a:r>
          </a:p>
        </p:txBody>
      </p:sp>
      <p:sp>
        <p:nvSpPr>
          <p:cNvPr id="20" name="3. Subtitle">
            <a:extLst>
              <a:ext uri="{FF2B5EF4-FFF2-40B4-BE49-F238E27FC236}">
                <a16:creationId xmlns:a16="http://schemas.microsoft.com/office/drawing/2014/main" id="{A4DBA574-6D59-4DFD-82A7-9B1E9AEB906E}"/>
              </a:ext>
            </a:extLst>
          </p:cNvPr>
          <p:cNvSpPr>
            <a:spLocks noGrp="1"/>
          </p:cNvSpPr>
          <p:nvPr>
            <p:ph type="subTitle" idx="1"/>
            <p:custDataLst>
              <p:tags r:id="rId6"/>
            </p:custDataLst>
          </p:nvPr>
        </p:nvSpPr>
        <p:spPr>
          <a:xfrm>
            <a:off x="554735" y="3543894"/>
            <a:ext cx="2514600" cy="553998"/>
          </a:xfrm>
          <a:prstGeom prst="rect">
            <a:avLst/>
          </a:prstGeom>
        </p:spPr>
        <p:txBody>
          <a:bodyPr vert="horz" wrap="square" lIns="0" tIns="0" rIns="0" bIns="0" rtlCol="0">
            <a:spAutoFit/>
          </a:bodyPr>
          <a:lstStyle>
            <a:lvl1pPr>
              <a:defRPr lang="en-US" sz="1800" b="0" dirty="0"/>
            </a:lvl1pPr>
          </a:lstStyle>
          <a:p>
            <a:pPr lvl="0">
              <a:buNone/>
            </a:pPr>
            <a:r>
              <a:rPr lang="en-US"/>
              <a:t>Click to edit Master subtitle style</a:t>
            </a:r>
          </a:p>
        </p:txBody>
      </p:sp>
      <p:sp>
        <p:nvSpPr>
          <p:cNvPr id="21" name="5. Source" hidden="1">
            <a:extLst>
              <a:ext uri="{FF2B5EF4-FFF2-40B4-BE49-F238E27FC236}">
                <a16:creationId xmlns:a16="http://schemas.microsoft.com/office/drawing/2014/main" id="{25B2DE14-9B3F-4199-B082-9FEB12CE57EA}"/>
              </a:ext>
            </a:extLst>
          </p:cNvPr>
          <p:cNvSpPr txBox="1"/>
          <p:nvPr userDrawn="1">
            <p:custDataLst>
              <p:tags r:id="rId7"/>
            </p:custDataLst>
          </p:nvPr>
        </p:nvSpPr>
        <p:spPr>
          <a:xfrm>
            <a:off x="554735" y="6501669"/>
            <a:ext cx="7277861" cy="12311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b" anchorCtr="0">
            <a:spAutoFit/>
          </a:bodyPr>
          <a:lstStyle>
            <a:defPPr>
              <a:defRPr lang="en-US"/>
            </a:defPPr>
            <a:lvl1pPr indent="0">
              <a:lnSpc>
                <a:spcPct val="100000"/>
              </a:lnSpc>
              <a:spcBef>
                <a:spcPts val="300"/>
              </a:spcBef>
              <a:spcAft>
                <a:spcPts val="300"/>
              </a:spcAft>
              <a:buFont typeface="Segoe UI" panose="020B0502040204020203" pitchFamily="34" charset="0"/>
              <a:buChar char="​"/>
              <a:defRPr sz="80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r>
              <a:rPr lang="en-US"/>
              <a:t>Source: …</a:t>
            </a:r>
          </a:p>
        </p:txBody>
      </p:sp>
      <p:sp>
        <p:nvSpPr>
          <p:cNvPr id="10" name="1. On-page tracker">
            <a:extLst>
              <a:ext uri="{FF2B5EF4-FFF2-40B4-BE49-F238E27FC236}">
                <a16:creationId xmlns:a16="http://schemas.microsoft.com/office/drawing/2014/main" id="{96552B7E-7081-4EA8-9351-FE4C7216ADF2}"/>
              </a:ext>
            </a:extLst>
          </p:cNvPr>
          <p:cNvSpPr>
            <a:spLocks noGrp="1"/>
          </p:cNvSpPr>
          <p:nvPr>
            <p:ph type="body" sz="quarter" idx="10" hasCustomPrompt="1"/>
            <p:custDataLst>
              <p:tags r:id="rId8"/>
            </p:custDataLst>
          </p:nvPr>
        </p:nvSpPr>
        <p:spPr>
          <a:xfrm>
            <a:off x="554735" y="41597"/>
            <a:ext cx="2514601" cy="123111"/>
          </a:xfrm>
          <a:prstGeom prst="rect">
            <a:avLst/>
          </a:prstGeom>
          <a:ln w="6350">
            <a:noFill/>
            <a:miter lim="800000"/>
          </a:ln>
        </p:spPr>
        <p:txBody>
          <a:bodyPr vert="horz" wrap="square" lIns="0" tIns="0" rIns="0" bIns="0" rtlCol="0">
            <a:spAutoFit/>
          </a:bodyPr>
          <a:lstStyle>
            <a:lvl1pPr>
              <a:defRPr lang="en-US" sz="800" b="0" dirty="0">
                <a:cs typeface="+mn-cs"/>
              </a:defRPr>
            </a:lvl1pPr>
          </a:lstStyle>
          <a:p>
            <a:pPr lvl="0">
              <a:buNone/>
            </a:pPr>
            <a:r>
              <a:rPr lang="en-US"/>
              <a:t>Add tracker</a:t>
            </a:r>
          </a:p>
        </p:txBody>
      </p:sp>
      <p:sp>
        <p:nvSpPr>
          <p:cNvPr id="12" name="Footer Placeholder 1">
            <a:extLst>
              <a:ext uri="{FF2B5EF4-FFF2-40B4-BE49-F238E27FC236}">
                <a16:creationId xmlns:a16="http://schemas.microsoft.com/office/drawing/2014/main" id="{FBA2AB22-94F9-4164-8EAE-6CE4B24839CB}"/>
              </a:ext>
            </a:extLst>
          </p:cNvPr>
          <p:cNvSpPr>
            <a:spLocks noGrp="1"/>
          </p:cNvSpPr>
          <p:nvPr userDrawn="1"/>
        </p:nvSpPr>
        <p:spPr>
          <a:xfrm>
            <a:off x="554736" y="6685718"/>
            <a:ext cx="2883803" cy="92333"/>
          </a:xfrm>
          <a:prstGeom prst="rect">
            <a:avLst/>
          </a:prstGeom>
        </p:spPr>
        <p:style>
          <a:lnRef idx="0">
            <a:scrgbClr r="0" g="0" b="0"/>
          </a:lnRef>
          <a:fillRef idx="0">
            <a:scrgbClr r="0" g="0" b="0"/>
          </a:fillRef>
          <a:effectRef idx="0">
            <a:scrgbClr r="0" g="0" b="0"/>
          </a:effectRef>
          <a:fontRef idx="major"/>
        </p:style>
        <p:txBody>
          <a:bodyPr vert="horz" wrap="none" lIns="0" tIns="0" rIns="0" bIns="0" rtlCol="0" anchor="ctr">
            <a:spAutoFit/>
          </a:bodyPr>
          <a:lstStyle>
            <a:defPPr>
              <a:defRPr lang="en-US"/>
            </a:defPPr>
            <a:lvl1pPr marL="0" algn="l" defTabSz="914400" rtl="0" eaLnBrk="1" latinLnBrk="0" hangingPunct="1">
              <a:defRPr sz="900" kern="1200">
                <a:solidFill>
                  <a:schemeClr val="tx1">
                    <a:lumMod val="75000"/>
                    <a:lumOff val="25000"/>
                  </a:schemeClr>
                </a:solidFill>
                <a:latin typeface="+mj-lt"/>
                <a:ea typeface="+mj-ea"/>
                <a:cs typeface="+mj-cs"/>
              </a:defRPr>
            </a:lvl1pPr>
            <a:lvl2pPr marL="457200" algn="l" defTabSz="914400" rtl="0" eaLnBrk="1" latinLnBrk="0" hangingPunct="1">
              <a:defRPr sz="1800" kern="1200">
                <a:solidFill>
                  <a:schemeClr val="tx1"/>
                </a:solidFill>
                <a:latin typeface="+mj-lt"/>
                <a:ea typeface="+mj-ea"/>
                <a:cs typeface="+mj-cs"/>
              </a:defRPr>
            </a:lvl2pPr>
            <a:lvl3pPr marL="914400" algn="l" defTabSz="914400" rtl="0" eaLnBrk="1" latinLnBrk="0" hangingPunct="1">
              <a:defRPr sz="1800" kern="1200">
                <a:solidFill>
                  <a:schemeClr val="tx1"/>
                </a:solidFill>
                <a:latin typeface="+mj-lt"/>
                <a:ea typeface="+mj-ea"/>
                <a:cs typeface="+mj-cs"/>
              </a:defRPr>
            </a:lvl3pPr>
            <a:lvl4pPr marL="1371600" algn="l" defTabSz="914400" rtl="0" eaLnBrk="1" latinLnBrk="0" hangingPunct="1">
              <a:defRPr sz="1800" kern="1200">
                <a:solidFill>
                  <a:schemeClr val="tx1"/>
                </a:solidFill>
                <a:latin typeface="+mj-lt"/>
                <a:ea typeface="+mj-ea"/>
                <a:cs typeface="+mj-cs"/>
              </a:defRPr>
            </a:lvl4pPr>
            <a:lvl5pPr marL="1828800" algn="l" defTabSz="914400" rtl="0" eaLnBrk="1" latinLnBrk="0" hangingPunct="1">
              <a:defRPr sz="1800" kern="1200">
                <a:solidFill>
                  <a:schemeClr val="tx1"/>
                </a:solidFill>
                <a:latin typeface="+mj-lt"/>
                <a:ea typeface="+mj-ea"/>
                <a:cs typeface="+mj-cs"/>
              </a:defRPr>
            </a:lvl5pPr>
            <a:lvl6pPr marL="2286000" algn="l" defTabSz="914400" rtl="0" eaLnBrk="1" latinLnBrk="0" hangingPunct="1">
              <a:defRPr sz="1800" kern="1200">
                <a:solidFill>
                  <a:schemeClr val="tx1"/>
                </a:solidFill>
                <a:latin typeface="+mj-lt"/>
                <a:ea typeface="+mj-ea"/>
                <a:cs typeface="+mj-cs"/>
              </a:defRPr>
            </a:lvl6pPr>
            <a:lvl7pPr marL="2743200" algn="l" defTabSz="914400" rtl="0" eaLnBrk="1" latinLnBrk="0" hangingPunct="1">
              <a:defRPr sz="1800" kern="1200">
                <a:solidFill>
                  <a:schemeClr val="tx1"/>
                </a:solidFill>
                <a:latin typeface="+mj-lt"/>
                <a:ea typeface="+mj-ea"/>
                <a:cs typeface="+mj-cs"/>
              </a:defRPr>
            </a:lvl7pPr>
            <a:lvl8pPr marL="3200400" algn="l" defTabSz="914400" rtl="0" eaLnBrk="1" latinLnBrk="0" hangingPunct="1">
              <a:defRPr sz="1800" kern="1200">
                <a:solidFill>
                  <a:schemeClr val="tx1"/>
                </a:solidFill>
                <a:latin typeface="+mj-lt"/>
                <a:ea typeface="+mj-ea"/>
                <a:cs typeface="+mj-cs"/>
              </a:defRPr>
            </a:lvl8pPr>
            <a:lvl9pPr marL="3657600" algn="l" defTabSz="914400" rtl="0" eaLnBrk="1" latinLnBrk="0" hangingPunct="1">
              <a:defRPr sz="1800" kern="1200">
                <a:solidFill>
                  <a:schemeClr val="tx1"/>
                </a:solidFill>
                <a:latin typeface="+mj-lt"/>
                <a:ea typeface="+mj-ea"/>
                <a:cs typeface="+mj-cs"/>
              </a:defRPr>
            </a:lvl9pPr>
          </a:lstStyle>
          <a:p>
            <a:r>
              <a:rPr lang="en-US" sz="600">
                <a:solidFill>
                  <a:schemeClr val="tx1"/>
                </a:solidFill>
                <a:latin typeface="Arial" panose="020B0604020202020204" pitchFamily="34" charset="0"/>
                <a:cs typeface="Arial" panose="020B0604020202020204" pitchFamily="34" charset="0"/>
              </a:rPr>
              <a:t>© 2020 Cardinal Health. All Rights Reserved</a:t>
            </a:r>
            <a:r>
              <a:rPr lang="en-US" sz="600" b="1" spc="100">
                <a:solidFill>
                  <a:schemeClr val="tx1"/>
                </a:solidFill>
                <a:latin typeface="Arial" panose="020B0604020202020204" pitchFamily="34" charset="0"/>
                <a:cs typeface="Arial" panose="020B0604020202020204" pitchFamily="34" charset="0"/>
              </a:rPr>
              <a:t>.</a:t>
            </a:r>
            <a:r>
              <a:rPr lang="en-US" sz="600" b="1" spc="100" baseline="0">
                <a:solidFill>
                  <a:schemeClr val="tx1"/>
                </a:solidFill>
                <a:latin typeface="Arial" panose="020B0604020202020204" pitchFamily="34" charset="0"/>
                <a:cs typeface="Arial" panose="020B0604020202020204" pitchFamily="34" charset="0"/>
              </a:rPr>
              <a:t> FOR INTERNAL USE ONLY.</a:t>
            </a:r>
            <a:endParaRPr lang="en-US" sz="600" b="1" spc="100">
              <a:solidFill>
                <a:schemeClr val="tx1"/>
              </a:solidFill>
              <a:latin typeface="Arial" panose="020B0604020202020204" pitchFamily="34" charset="0"/>
              <a:cs typeface="Arial" panose="020B0604020202020204" pitchFamily="34" charset="0"/>
            </a:endParaRPr>
          </a:p>
        </p:txBody>
      </p:sp>
      <p:pic>
        <p:nvPicPr>
          <p:cNvPr id="14" name="Picture 342" descr="Image result for cardinal health logo">
            <a:extLst>
              <a:ext uri="{FF2B5EF4-FFF2-40B4-BE49-F238E27FC236}">
                <a16:creationId xmlns:a16="http://schemas.microsoft.com/office/drawing/2014/main" id="{429F6A0E-06FF-4395-968D-88A1C6FD1233}"/>
              </a:ext>
            </a:extLst>
          </p:cNvPr>
          <p:cNvPicPr>
            <a:picLocks noChangeAspect="1" noChangeArrowheads="1"/>
          </p:cNvPicPr>
          <p:nvPr userDrawn="1"/>
        </p:nvPicPr>
        <p:blipFill rotWithShape="1">
          <a:blip r:embed="rId12">
            <a:extLst>
              <a:ext uri="{28A0092B-C50C-407E-A947-70E740481C1C}">
                <a14:useLocalDpi xmlns:a14="http://schemas.microsoft.com/office/drawing/2010/main" val="0"/>
              </a:ext>
            </a:extLst>
          </a:blip>
          <a:srcRect l="2376" t="6881" r="5799" b="10360"/>
          <a:stretch/>
        </p:blipFill>
        <p:spPr bwMode="auto">
          <a:xfrm>
            <a:off x="9946296" y="6207077"/>
            <a:ext cx="1214848" cy="4225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9917659"/>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1/3">
    <p:spTree>
      <p:nvGrpSpPr>
        <p:cNvPr id="1" name=""/>
        <p:cNvGrpSpPr/>
        <p:nvPr/>
      </p:nvGrpSpPr>
      <p:grpSpPr>
        <a:xfrm>
          <a:off x="0" y="0"/>
          <a:ext cx="0" cy="0"/>
          <a:chOff x="0" y="0"/>
          <a:chExt cx="0" cy="0"/>
        </a:xfrm>
      </p:grpSpPr>
      <p:graphicFrame>
        <p:nvGraphicFramePr>
          <p:cNvPr id="3" name="Object 6" hidden="1">
            <a:extLst>
              <a:ext uri="{FF2B5EF4-FFF2-40B4-BE49-F238E27FC236}">
                <a16:creationId xmlns:a16="http://schemas.microsoft.com/office/drawing/2014/main" id="{CEE6E84E-0DE7-4EEF-8932-BF42153B3B56}"/>
              </a:ext>
            </a:extLst>
          </p:cNvPr>
          <p:cNvGraphicFramePr>
            <a:graphicFrameLocks noChangeAspect="1"/>
          </p:cNvGraphicFramePr>
          <p:nvPr userDrawn="1">
            <p:custDataLst>
              <p:tags r:id="rId1"/>
            </p:custDataLst>
            <p:extLst>
              <p:ext uri="{D42A27DB-BD31-4B8C-83A1-F6EECF244321}">
                <p14:modId xmlns:p14="http://schemas.microsoft.com/office/powerpoint/2010/main" val="323809398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0" imgW="413" imgH="416" progId="TCLayout.ActiveDocument.1">
                  <p:embed/>
                </p:oleObj>
              </mc:Choice>
              <mc:Fallback>
                <p:oleObj name="think-cell Slide" r:id="rId10" imgW="413" imgH="416" progId="TCLayout.ActiveDocument.1">
                  <p:embed/>
                  <p:pic>
                    <p:nvPicPr>
                      <p:cNvPr id="3" name="Object 6" hidden="1">
                        <a:extLst>
                          <a:ext uri="{FF2B5EF4-FFF2-40B4-BE49-F238E27FC236}">
                            <a16:creationId xmlns:a16="http://schemas.microsoft.com/office/drawing/2014/main" id="{CEE6E84E-0DE7-4EEF-8932-BF42153B3B56}"/>
                          </a:ext>
                        </a:extLst>
                      </p:cNvPr>
                      <p:cNvPicPr/>
                      <p:nvPr/>
                    </p:nvPicPr>
                    <p:blipFill>
                      <a:blip r:embed="rId11"/>
                      <a:stretch>
                        <a:fillRect/>
                      </a:stretch>
                    </p:blipFill>
                    <p:spPr>
                      <a:xfrm>
                        <a:off x="1588" y="1588"/>
                        <a:ext cx="1588" cy="1588"/>
                      </a:xfrm>
                      <a:prstGeom prst="rect">
                        <a:avLst/>
                      </a:prstGeom>
                    </p:spPr>
                  </p:pic>
                </p:oleObj>
              </mc:Fallback>
            </mc:AlternateContent>
          </a:graphicData>
        </a:graphic>
      </p:graphicFrame>
      <p:sp>
        <p:nvSpPr>
          <p:cNvPr id="4" name="Rectangle 1" hidden="1">
            <a:extLst>
              <a:ext uri="{FF2B5EF4-FFF2-40B4-BE49-F238E27FC236}">
                <a16:creationId xmlns:a16="http://schemas.microsoft.com/office/drawing/2014/main" id="{29D2CA90-0144-4292-9526-98A508F53171}"/>
              </a:ext>
            </a:extLst>
          </p:cNvPr>
          <p:cNvSpPr/>
          <p:nvPr userDrawn="1">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spcBef>
                <a:spcPts val="300"/>
              </a:spcBef>
              <a:spcAft>
                <a:spcPts val="300"/>
              </a:spcAft>
            </a:pPr>
            <a:endParaRPr lang="en-US" sz="2500" b="1" i="0" baseline="0">
              <a:solidFill>
                <a:schemeClr val="bg1"/>
              </a:solidFill>
              <a:latin typeface="Arial" panose="020B0604020202020204" pitchFamily="34" charset="0"/>
              <a:ea typeface="+mj-ea"/>
              <a:cs typeface="+mj-cs"/>
              <a:sym typeface="Arial" panose="020B0604020202020204" pitchFamily="34" charset="0"/>
            </a:endParaRPr>
          </a:p>
        </p:txBody>
      </p:sp>
      <p:sp>
        <p:nvSpPr>
          <p:cNvPr id="6" name="RectangleLight">
            <a:extLst>
              <a:ext uri="{FF2B5EF4-FFF2-40B4-BE49-F238E27FC236}">
                <a16:creationId xmlns:a16="http://schemas.microsoft.com/office/drawing/2014/main" id="{3FA229FA-A3E6-464F-8FAE-54175450EBEB}"/>
              </a:ext>
            </a:extLst>
          </p:cNvPr>
          <p:cNvSpPr/>
          <p:nvPr userDrawn="1">
            <p:custDataLst>
              <p:tags r:id="rId3"/>
            </p:custDataLst>
          </p:nvPr>
        </p:nvSpPr>
        <p:spPr bwMode="ltGray">
          <a:xfrm>
            <a:off x="4364736" y="0"/>
            <a:ext cx="7827264" cy="6858000"/>
          </a:xfrm>
          <a:prstGeom prst="rect">
            <a:avLst/>
          </a:prstGeom>
          <a:solidFill>
            <a:srgbClr val="FDEAEC"/>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lvl="0" algn="ctr"/>
            <a:endParaRPr lang="en-US">
              <a:solidFill>
                <a:srgbClr val="F0F0F0"/>
              </a:solidFill>
              <a:latin typeface="Arial" panose="020B0604020202020204" pitchFamily="34" charset="0"/>
            </a:endParaRPr>
          </a:p>
        </p:txBody>
      </p:sp>
      <p:sp>
        <p:nvSpPr>
          <p:cNvPr id="17" name="Slide Number">
            <a:extLst>
              <a:ext uri="{FF2B5EF4-FFF2-40B4-BE49-F238E27FC236}">
                <a16:creationId xmlns:a16="http://schemas.microsoft.com/office/drawing/2014/main" id="{36B65DC7-979F-4AB7-9872-8CF5F2DCB753}"/>
              </a:ext>
            </a:extLst>
          </p:cNvPr>
          <p:cNvSpPr>
            <a:spLocks noChangeArrowheads="1"/>
          </p:cNvSpPr>
          <p:nvPr userDrawn="1">
            <p:custDataLst>
              <p:tags r:id="rId4"/>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tx1"/>
                </a:solidFill>
                <a:latin typeface="+mn-lt"/>
                <a:ea typeface="+mn-ea"/>
                <a:cs typeface="Arial" panose="020B0604020202020204" pitchFamily="34" charset="0"/>
              </a:rPr>
              <a:pPr algn="r" defTabSz="610744" fontAlgn="auto">
                <a:spcBef>
                  <a:spcPts val="0"/>
                </a:spcBef>
                <a:spcAft>
                  <a:spcPts val="0"/>
                </a:spcAft>
                <a:defRPr/>
              </a:pPr>
              <a:t>‹#›</a:t>
            </a:fld>
            <a:endParaRPr lang="en-US" sz="900">
              <a:solidFill>
                <a:schemeClr val="tx1"/>
              </a:solidFill>
              <a:latin typeface="+mn-lt"/>
              <a:ea typeface="+mn-ea"/>
              <a:cs typeface="Arial" panose="020B0604020202020204" pitchFamily="34" charset="0"/>
            </a:endParaRPr>
          </a:p>
        </p:txBody>
      </p:sp>
      <p:sp>
        <p:nvSpPr>
          <p:cNvPr id="19" name="2. Slide Title">
            <a:extLst>
              <a:ext uri="{FF2B5EF4-FFF2-40B4-BE49-F238E27FC236}">
                <a16:creationId xmlns:a16="http://schemas.microsoft.com/office/drawing/2014/main" id="{4EF89F43-35C6-451B-BBE8-87D2B8B83F5E}"/>
              </a:ext>
            </a:extLst>
          </p:cNvPr>
          <p:cNvSpPr>
            <a:spLocks noGrp="1"/>
          </p:cNvSpPr>
          <p:nvPr>
            <p:ph type="title"/>
            <p:custDataLst>
              <p:tags r:id="rId5"/>
            </p:custDataLst>
          </p:nvPr>
        </p:nvSpPr>
        <p:spPr>
          <a:xfrm>
            <a:off x="554736" y="2744369"/>
            <a:ext cx="3465576" cy="769441"/>
          </a:xfrm>
          <a:prstGeom prst="rect">
            <a:avLst/>
          </a:prstGeom>
        </p:spPr>
        <p:txBody>
          <a:bodyPr vert="horz" wrap="square" lIns="0" tIns="0" rIns="0" bIns="0" rtlCol="0" anchor="b" anchorCtr="0">
            <a:spAutoFit/>
          </a:bodyPr>
          <a:lstStyle>
            <a:lvl1pPr>
              <a:defRPr lang="en-US" dirty="0"/>
            </a:lvl1pPr>
          </a:lstStyle>
          <a:p>
            <a:pPr lvl="0"/>
            <a:r>
              <a:rPr lang="en-US"/>
              <a:t>Click to edit Master title style</a:t>
            </a:r>
          </a:p>
        </p:txBody>
      </p:sp>
      <p:sp>
        <p:nvSpPr>
          <p:cNvPr id="20" name="3. Subtitle">
            <a:extLst>
              <a:ext uri="{FF2B5EF4-FFF2-40B4-BE49-F238E27FC236}">
                <a16:creationId xmlns:a16="http://schemas.microsoft.com/office/drawing/2014/main" id="{9F06A69A-B095-4159-932B-3658DD253FDF}"/>
              </a:ext>
            </a:extLst>
          </p:cNvPr>
          <p:cNvSpPr>
            <a:spLocks noGrp="1"/>
          </p:cNvSpPr>
          <p:nvPr>
            <p:ph type="subTitle" idx="1"/>
            <p:custDataLst>
              <p:tags r:id="rId6"/>
            </p:custDataLst>
          </p:nvPr>
        </p:nvSpPr>
        <p:spPr>
          <a:xfrm>
            <a:off x="554735" y="3543894"/>
            <a:ext cx="3465575" cy="276999"/>
          </a:xfrm>
          <a:prstGeom prst="rect">
            <a:avLst/>
          </a:prstGeom>
        </p:spPr>
        <p:txBody>
          <a:bodyPr vert="horz" wrap="square" lIns="0" tIns="0" rIns="0" bIns="0" rtlCol="0">
            <a:spAutoFit/>
          </a:bodyPr>
          <a:lstStyle>
            <a:lvl1pPr>
              <a:defRPr lang="en-US" sz="1800" b="0" dirty="0"/>
            </a:lvl1pPr>
          </a:lstStyle>
          <a:p>
            <a:pPr lvl="0">
              <a:buNone/>
            </a:pPr>
            <a:r>
              <a:rPr lang="en-US"/>
              <a:t>Click to edit Master subtitle style</a:t>
            </a:r>
          </a:p>
        </p:txBody>
      </p:sp>
      <p:sp>
        <p:nvSpPr>
          <p:cNvPr id="21" name="5. Source" hidden="1">
            <a:extLst>
              <a:ext uri="{FF2B5EF4-FFF2-40B4-BE49-F238E27FC236}">
                <a16:creationId xmlns:a16="http://schemas.microsoft.com/office/drawing/2014/main" id="{DA204BE1-D5C8-4D03-9090-21D41FEC78E0}"/>
              </a:ext>
            </a:extLst>
          </p:cNvPr>
          <p:cNvSpPr txBox="1"/>
          <p:nvPr userDrawn="1">
            <p:custDataLst>
              <p:tags r:id="rId7"/>
            </p:custDataLst>
          </p:nvPr>
        </p:nvSpPr>
        <p:spPr>
          <a:xfrm>
            <a:off x="554735" y="6501669"/>
            <a:ext cx="7277861" cy="12311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b" anchorCtr="0">
            <a:spAutoFit/>
          </a:bodyPr>
          <a:lstStyle>
            <a:defPPr>
              <a:defRPr lang="en-US"/>
            </a:defPPr>
            <a:lvl1pPr indent="0">
              <a:lnSpc>
                <a:spcPct val="100000"/>
              </a:lnSpc>
              <a:spcBef>
                <a:spcPts val="300"/>
              </a:spcBef>
              <a:spcAft>
                <a:spcPts val="300"/>
              </a:spcAft>
              <a:buFont typeface="Segoe UI" panose="020B0502040204020203" pitchFamily="34" charset="0"/>
              <a:buChar char="​"/>
              <a:defRPr sz="80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r>
              <a:rPr lang="en-US"/>
              <a:t>Source: …</a:t>
            </a:r>
          </a:p>
        </p:txBody>
      </p:sp>
      <p:sp>
        <p:nvSpPr>
          <p:cNvPr id="10" name="1. On-page tracker">
            <a:extLst>
              <a:ext uri="{FF2B5EF4-FFF2-40B4-BE49-F238E27FC236}">
                <a16:creationId xmlns:a16="http://schemas.microsoft.com/office/drawing/2014/main" id="{79C07342-0520-417C-B878-54C94CBD8539}"/>
              </a:ext>
            </a:extLst>
          </p:cNvPr>
          <p:cNvSpPr>
            <a:spLocks noGrp="1"/>
          </p:cNvSpPr>
          <p:nvPr>
            <p:ph type="body" sz="quarter" idx="10" hasCustomPrompt="1"/>
            <p:custDataLst>
              <p:tags r:id="rId8"/>
            </p:custDataLst>
          </p:nvPr>
        </p:nvSpPr>
        <p:spPr>
          <a:xfrm>
            <a:off x="554735" y="41597"/>
            <a:ext cx="3465577" cy="123111"/>
          </a:xfrm>
          <a:prstGeom prst="rect">
            <a:avLst/>
          </a:prstGeom>
          <a:ln w="6350">
            <a:noFill/>
            <a:miter lim="800000"/>
          </a:ln>
        </p:spPr>
        <p:txBody>
          <a:bodyPr vert="horz" wrap="square" lIns="0" tIns="0" rIns="0" bIns="0" rtlCol="0">
            <a:spAutoFit/>
          </a:bodyPr>
          <a:lstStyle>
            <a:lvl1pPr>
              <a:defRPr lang="en-US" sz="800" b="0" dirty="0">
                <a:cs typeface="+mn-cs"/>
              </a:defRPr>
            </a:lvl1pPr>
          </a:lstStyle>
          <a:p>
            <a:pPr lvl="0">
              <a:buNone/>
            </a:pPr>
            <a:r>
              <a:rPr lang="en-US"/>
              <a:t>Add tracker</a:t>
            </a:r>
          </a:p>
        </p:txBody>
      </p:sp>
      <p:sp>
        <p:nvSpPr>
          <p:cNvPr id="13" name="Footer Placeholder 1">
            <a:extLst>
              <a:ext uri="{FF2B5EF4-FFF2-40B4-BE49-F238E27FC236}">
                <a16:creationId xmlns:a16="http://schemas.microsoft.com/office/drawing/2014/main" id="{5D6AD013-08B5-40DB-BFAD-17F1F1CD5D23}"/>
              </a:ext>
            </a:extLst>
          </p:cNvPr>
          <p:cNvSpPr>
            <a:spLocks noGrp="1"/>
          </p:cNvSpPr>
          <p:nvPr userDrawn="1"/>
        </p:nvSpPr>
        <p:spPr>
          <a:xfrm>
            <a:off x="554736" y="6685718"/>
            <a:ext cx="2883803" cy="92333"/>
          </a:xfrm>
          <a:prstGeom prst="rect">
            <a:avLst/>
          </a:prstGeom>
        </p:spPr>
        <p:style>
          <a:lnRef idx="0">
            <a:scrgbClr r="0" g="0" b="0"/>
          </a:lnRef>
          <a:fillRef idx="0">
            <a:scrgbClr r="0" g="0" b="0"/>
          </a:fillRef>
          <a:effectRef idx="0">
            <a:scrgbClr r="0" g="0" b="0"/>
          </a:effectRef>
          <a:fontRef idx="major"/>
        </p:style>
        <p:txBody>
          <a:bodyPr vert="horz" wrap="none" lIns="0" tIns="0" rIns="0" bIns="0" rtlCol="0" anchor="ctr">
            <a:spAutoFit/>
          </a:bodyPr>
          <a:lstStyle>
            <a:defPPr>
              <a:defRPr lang="en-US"/>
            </a:defPPr>
            <a:lvl1pPr marL="0" algn="l" defTabSz="914400" rtl="0" eaLnBrk="1" latinLnBrk="0" hangingPunct="1">
              <a:defRPr sz="900" kern="1200">
                <a:solidFill>
                  <a:schemeClr val="tx1">
                    <a:lumMod val="75000"/>
                    <a:lumOff val="25000"/>
                  </a:schemeClr>
                </a:solidFill>
                <a:latin typeface="+mj-lt"/>
                <a:ea typeface="+mj-ea"/>
                <a:cs typeface="+mj-cs"/>
              </a:defRPr>
            </a:lvl1pPr>
            <a:lvl2pPr marL="457200" algn="l" defTabSz="914400" rtl="0" eaLnBrk="1" latinLnBrk="0" hangingPunct="1">
              <a:defRPr sz="1800" kern="1200">
                <a:solidFill>
                  <a:schemeClr val="tx1"/>
                </a:solidFill>
                <a:latin typeface="+mj-lt"/>
                <a:ea typeface="+mj-ea"/>
                <a:cs typeface="+mj-cs"/>
              </a:defRPr>
            </a:lvl2pPr>
            <a:lvl3pPr marL="914400" algn="l" defTabSz="914400" rtl="0" eaLnBrk="1" latinLnBrk="0" hangingPunct="1">
              <a:defRPr sz="1800" kern="1200">
                <a:solidFill>
                  <a:schemeClr val="tx1"/>
                </a:solidFill>
                <a:latin typeface="+mj-lt"/>
                <a:ea typeface="+mj-ea"/>
                <a:cs typeface="+mj-cs"/>
              </a:defRPr>
            </a:lvl3pPr>
            <a:lvl4pPr marL="1371600" algn="l" defTabSz="914400" rtl="0" eaLnBrk="1" latinLnBrk="0" hangingPunct="1">
              <a:defRPr sz="1800" kern="1200">
                <a:solidFill>
                  <a:schemeClr val="tx1"/>
                </a:solidFill>
                <a:latin typeface="+mj-lt"/>
                <a:ea typeface="+mj-ea"/>
                <a:cs typeface="+mj-cs"/>
              </a:defRPr>
            </a:lvl4pPr>
            <a:lvl5pPr marL="1828800" algn="l" defTabSz="914400" rtl="0" eaLnBrk="1" latinLnBrk="0" hangingPunct="1">
              <a:defRPr sz="1800" kern="1200">
                <a:solidFill>
                  <a:schemeClr val="tx1"/>
                </a:solidFill>
                <a:latin typeface="+mj-lt"/>
                <a:ea typeface="+mj-ea"/>
                <a:cs typeface="+mj-cs"/>
              </a:defRPr>
            </a:lvl5pPr>
            <a:lvl6pPr marL="2286000" algn="l" defTabSz="914400" rtl="0" eaLnBrk="1" latinLnBrk="0" hangingPunct="1">
              <a:defRPr sz="1800" kern="1200">
                <a:solidFill>
                  <a:schemeClr val="tx1"/>
                </a:solidFill>
                <a:latin typeface="+mj-lt"/>
                <a:ea typeface="+mj-ea"/>
                <a:cs typeface="+mj-cs"/>
              </a:defRPr>
            </a:lvl6pPr>
            <a:lvl7pPr marL="2743200" algn="l" defTabSz="914400" rtl="0" eaLnBrk="1" latinLnBrk="0" hangingPunct="1">
              <a:defRPr sz="1800" kern="1200">
                <a:solidFill>
                  <a:schemeClr val="tx1"/>
                </a:solidFill>
                <a:latin typeface="+mj-lt"/>
                <a:ea typeface="+mj-ea"/>
                <a:cs typeface="+mj-cs"/>
              </a:defRPr>
            </a:lvl7pPr>
            <a:lvl8pPr marL="3200400" algn="l" defTabSz="914400" rtl="0" eaLnBrk="1" latinLnBrk="0" hangingPunct="1">
              <a:defRPr sz="1800" kern="1200">
                <a:solidFill>
                  <a:schemeClr val="tx1"/>
                </a:solidFill>
                <a:latin typeface="+mj-lt"/>
                <a:ea typeface="+mj-ea"/>
                <a:cs typeface="+mj-cs"/>
              </a:defRPr>
            </a:lvl8pPr>
            <a:lvl9pPr marL="3657600" algn="l" defTabSz="914400" rtl="0" eaLnBrk="1" latinLnBrk="0" hangingPunct="1">
              <a:defRPr sz="1800" kern="1200">
                <a:solidFill>
                  <a:schemeClr val="tx1"/>
                </a:solidFill>
                <a:latin typeface="+mj-lt"/>
                <a:ea typeface="+mj-ea"/>
                <a:cs typeface="+mj-cs"/>
              </a:defRPr>
            </a:lvl9pPr>
          </a:lstStyle>
          <a:p>
            <a:r>
              <a:rPr lang="en-US" sz="600">
                <a:solidFill>
                  <a:schemeClr val="tx1"/>
                </a:solidFill>
                <a:latin typeface="Arial" panose="020B0604020202020204" pitchFamily="34" charset="0"/>
                <a:cs typeface="Arial" panose="020B0604020202020204" pitchFamily="34" charset="0"/>
              </a:rPr>
              <a:t>© 2020 Cardinal Health. All Rights Reserved</a:t>
            </a:r>
            <a:r>
              <a:rPr lang="en-US" sz="600" b="1" spc="100">
                <a:solidFill>
                  <a:schemeClr val="tx1"/>
                </a:solidFill>
                <a:latin typeface="Arial" panose="020B0604020202020204" pitchFamily="34" charset="0"/>
                <a:cs typeface="Arial" panose="020B0604020202020204" pitchFamily="34" charset="0"/>
              </a:rPr>
              <a:t>.</a:t>
            </a:r>
            <a:r>
              <a:rPr lang="en-US" sz="600" b="1" spc="100" baseline="0">
                <a:solidFill>
                  <a:schemeClr val="tx1"/>
                </a:solidFill>
                <a:latin typeface="Arial" panose="020B0604020202020204" pitchFamily="34" charset="0"/>
                <a:cs typeface="Arial" panose="020B0604020202020204" pitchFamily="34" charset="0"/>
              </a:rPr>
              <a:t> FOR INTERNAL USE ONLY.</a:t>
            </a:r>
            <a:endParaRPr lang="en-US" sz="600" b="1" spc="100">
              <a:solidFill>
                <a:schemeClr val="tx1"/>
              </a:solidFill>
              <a:latin typeface="Arial" panose="020B0604020202020204" pitchFamily="34" charset="0"/>
              <a:cs typeface="Arial" panose="020B0604020202020204" pitchFamily="34" charset="0"/>
            </a:endParaRPr>
          </a:p>
        </p:txBody>
      </p:sp>
      <p:pic>
        <p:nvPicPr>
          <p:cNvPr id="14" name="Picture 342" descr="Image result for cardinal health logo">
            <a:extLst>
              <a:ext uri="{FF2B5EF4-FFF2-40B4-BE49-F238E27FC236}">
                <a16:creationId xmlns:a16="http://schemas.microsoft.com/office/drawing/2014/main" id="{FB14ED14-A628-45D5-A783-6375ACB2FE64}"/>
              </a:ext>
            </a:extLst>
          </p:cNvPr>
          <p:cNvPicPr>
            <a:picLocks noChangeAspect="1" noChangeArrowheads="1"/>
          </p:cNvPicPr>
          <p:nvPr userDrawn="1"/>
        </p:nvPicPr>
        <p:blipFill rotWithShape="1">
          <a:blip r:embed="rId12">
            <a:extLst>
              <a:ext uri="{28A0092B-C50C-407E-A947-70E740481C1C}">
                <a14:useLocalDpi xmlns:a14="http://schemas.microsoft.com/office/drawing/2010/main" val="0"/>
              </a:ext>
            </a:extLst>
          </a:blip>
          <a:srcRect l="2376" t="6881" r="5799" b="10360"/>
          <a:stretch/>
        </p:blipFill>
        <p:spPr bwMode="auto">
          <a:xfrm>
            <a:off x="9946296" y="6207077"/>
            <a:ext cx="1214848" cy="4225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5022255"/>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userDrawn="1">
  <p:cSld name="1/2">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9F7114D8-6025-4386-BA96-B034FE6B3CDB}"/>
              </a:ext>
            </a:extLst>
          </p:cNvPr>
          <p:cNvGraphicFramePr>
            <a:graphicFrameLocks noChangeAspect="1"/>
          </p:cNvGraphicFramePr>
          <p:nvPr userDrawn="1">
            <p:custDataLst>
              <p:tags r:id="rId1"/>
            </p:custDataLst>
            <p:extLst>
              <p:ext uri="{D42A27DB-BD31-4B8C-83A1-F6EECF244321}">
                <p14:modId xmlns:p14="http://schemas.microsoft.com/office/powerpoint/2010/main" val="425490407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0" imgW="413" imgH="416" progId="TCLayout.ActiveDocument.1">
                  <p:embed/>
                </p:oleObj>
              </mc:Choice>
              <mc:Fallback>
                <p:oleObj name="think-cell Slide" r:id="rId10" imgW="413" imgH="416" progId="TCLayout.ActiveDocument.1">
                  <p:embed/>
                  <p:pic>
                    <p:nvPicPr>
                      <p:cNvPr id="3" name="Object 2" hidden="1">
                        <a:extLst>
                          <a:ext uri="{FF2B5EF4-FFF2-40B4-BE49-F238E27FC236}">
                            <a16:creationId xmlns:a16="http://schemas.microsoft.com/office/drawing/2014/main" id="{9F7114D8-6025-4386-BA96-B034FE6B3CDB}"/>
                          </a:ext>
                        </a:extLst>
                      </p:cNvPr>
                      <p:cNvPicPr/>
                      <p:nvPr/>
                    </p:nvPicPr>
                    <p:blipFill>
                      <a:blip r:embed="rId11"/>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1725BD87-3C3D-45F6-BBCF-F06FD867659F}"/>
              </a:ext>
            </a:extLst>
          </p:cNvPr>
          <p:cNvSpPr/>
          <p:nvPr userDrawn="1">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spcBef>
                <a:spcPts val="300"/>
              </a:spcBef>
              <a:spcAft>
                <a:spcPts val="300"/>
              </a:spcAft>
            </a:pPr>
            <a:endParaRPr lang="en-US" sz="2500" b="1" i="0" baseline="0">
              <a:solidFill>
                <a:schemeClr val="bg1"/>
              </a:solidFill>
              <a:latin typeface="Arial" panose="020B0604020202020204" pitchFamily="34" charset="0"/>
              <a:ea typeface="+mj-ea"/>
              <a:cs typeface="+mj-cs"/>
              <a:sym typeface="Arial" panose="020B0604020202020204" pitchFamily="34" charset="0"/>
            </a:endParaRPr>
          </a:p>
        </p:txBody>
      </p:sp>
      <p:sp>
        <p:nvSpPr>
          <p:cNvPr id="7" name="RectangleLight">
            <a:extLst>
              <a:ext uri="{FF2B5EF4-FFF2-40B4-BE49-F238E27FC236}">
                <a16:creationId xmlns:a16="http://schemas.microsoft.com/office/drawing/2014/main" id="{2365F90A-9CD8-40EE-93CD-2729135A9569}"/>
              </a:ext>
            </a:extLst>
          </p:cNvPr>
          <p:cNvSpPr/>
          <p:nvPr userDrawn="1">
            <p:custDataLst>
              <p:tags r:id="rId3"/>
            </p:custDataLst>
          </p:nvPr>
        </p:nvSpPr>
        <p:spPr bwMode="ltGray">
          <a:xfrm>
            <a:off x="6092952" y="0"/>
            <a:ext cx="6099048" cy="6858000"/>
          </a:xfrm>
          <a:prstGeom prst="rect">
            <a:avLst/>
          </a:prstGeom>
          <a:solidFill>
            <a:srgbClr val="FDEAEC"/>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lvl="0" algn="ctr"/>
            <a:endParaRPr lang="en-US">
              <a:solidFill>
                <a:srgbClr val="F0F0F0"/>
              </a:solidFill>
              <a:latin typeface="Arial" panose="020B0604020202020204" pitchFamily="34" charset="0"/>
            </a:endParaRPr>
          </a:p>
        </p:txBody>
      </p:sp>
      <p:sp>
        <p:nvSpPr>
          <p:cNvPr id="18" name="Slide Number">
            <a:extLst>
              <a:ext uri="{FF2B5EF4-FFF2-40B4-BE49-F238E27FC236}">
                <a16:creationId xmlns:a16="http://schemas.microsoft.com/office/drawing/2014/main" id="{D0E8D6D4-65CF-4E97-809E-C2399703986A}"/>
              </a:ext>
            </a:extLst>
          </p:cNvPr>
          <p:cNvSpPr>
            <a:spLocks noChangeArrowheads="1"/>
          </p:cNvSpPr>
          <p:nvPr userDrawn="1">
            <p:custDataLst>
              <p:tags r:id="rId4"/>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tx1"/>
                </a:solidFill>
                <a:latin typeface="+mn-lt"/>
                <a:ea typeface="+mn-ea"/>
                <a:cs typeface="Arial" panose="020B0604020202020204" pitchFamily="34" charset="0"/>
              </a:rPr>
              <a:pPr algn="r" defTabSz="610744" fontAlgn="auto">
                <a:spcBef>
                  <a:spcPts val="0"/>
                </a:spcBef>
                <a:spcAft>
                  <a:spcPts val="0"/>
                </a:spcAft>
                <a:defRPr/>
              </a:pPr>
              <a:t>‹#›</a:t>
            </a:fld>
            <a:endParaRPr lang="en-US" sz="900">
              <a:solidFill>
                <a:schemeClr val="tx1"/>
              </a:solidFill>
              <a:latin typeface="+mn-lt"/>
              <a:ea typeface="+mn-ea"/>
              <a:cs typeface="Arial" panose="020B0604020202020204" pitchFamily="34" charset="0"/>
            </a:endParaRPr>
          </a:p>
        </p:txBody>
      </p:sp>
      <p:sp>
        <p:nvSpPr>
          <p:cNvPr id="19" name="2. Slide Title">
            <a:extLst>
              <a:ext uri="{FF2B5EF4-FFF2-40B4-BE49-F238E27FC236}">
                <a16:creationId xmlns:a16="http://schemas.microsoft.com/office/drawing/2014/main" id="{8FFC5EFA-01A0-4033-8D7E-3C2B1F490A33}"/>
              </a:ext>
            </a:extLst>
          </p:cNvPr>
          <p:cNvSpPr>
            <a:spLocks noGrp="1"/>
          </p:cNvSpPr>
          <p:nvPr>
            <p:ph type="title"/>
            <p:custDataLst>
              <p:tags r:id="rId5"/>
            </p:custDataLst>
          </p:nvPr>
        </p:nvSpPr>
        <p:spPr>
          <a:xfrm>
            <a:off x="554736" y="172212"/>
            <a:ext cx="5065776" cy="384721"/>
          </a:xfrm>
        </p:spPr>
        <p:txBody>
          <a:bodyPr vert="horz" wrap="square" lIns="0" tIns="0" rIns="0" bIns="0" rtlCol="0" anchor="t" anchorCtr="0">
            <a:spAutoFit/>
          </a:bodyPr>
          <a:lstStyle>
            <a:lvl1pPr>
              <a:defRPr lang="en-US" dirty="0"/>
            </a:lvl1pPr>
          </a:lstStyle>
          <a:p>
            <a:pPr lvl="0"/>
            <a:r>
              <a:rPr lang="en-US"/>
              <a:t>Click to edit Master title style</a:t>
            </a:r>
          </a:p>
        </p:txBody>
      </p:sp>
      <p:sp>
        <p:nvSpPr>
          <p:cNvPr id="20" name="3. Subtitle">
            <a:extLst>
              <a:ext uri="{FF2B5EF4-FFF2-40B4-BE49-F238E27FC236}">
                <a16:creationId xmlns:a16="http://schemas.microsoft.com/office/drawing/2014/main" id="{1555BB7F-874D-4148-9E84-841F62C8E9D4}"/>
              </a:ext>
            </a:extLst>
          </p:cNvPr>
          <p:cNvSpPr>
            <a:spLocks noGrp="1"/>
          </p:cNvSpPr>
          <p:nvPr>
            <p:ph type="subTitle" idx="1"/>
            <p:custDataLst>
              <p:tags r:id="rId6"/>
            </p:custDataLst>
          </p:nvPr>
        </p:nvSpPr>
        <p:spPr>
          <a:xfrm>
            <a:off x="554736" y="596151"/>
            <a:ext cx="5065776" cy="276999"/>
          </a:xfrm>
          <a:prstGeom prst="rect">
            <a:avLst/>
          </a:prstGeom>
        </p:spPr>
        <p:txBody>
          <a:bodyPr vert="horz" wrap="square" lIns="0" tIns="0" rIns="0" bIns="0" rtlCol="0">
            <a:spAutoFit/>
          </a:bodyPr>
          <a:lstStyle>
            <a:lvl1pPr>
              <a:defRPr lang="en-US" sz="1800" b="0" dirty="0"/>
            </a:lvl1pPr>
          </a:lstStyle>
          <a:p>
            <a:pPr lvl="0">
              <a:buNone/>
            </a:pPr>
            <a:r>
              <a:rPr lang="en-US"/>
              <a:t>Click to edit Master subtitle style</a:t>
            </a:r>
          </a:p>
        </p:txBody>
      </p:sp>
      <p:sp>
        <p:nvSpPr>
          <p:cNvPr id="22" name="5. Source" hidden="1">
            <a:extLst>
              <a:ext uri="{FF2B5EF4-FFF2-40B4-BE49-F238E27FC236}">
                <a16:creationId xmlns:a16="http://schemas.microsoft.com/office/drawing/2014/main" id="{F5E9C22A-A356-4521-A359-338A663DFEA2}"/>
              </a:ext>
            </a:extLst>
          </p:cNvPr>
          <p:cNvSpPr txBox="1"/>
          <p:nvPr userDrawn="1">
            <p:custDataLst>
              <p:tags r:id="rId7"/>
            </p:custDataLst>
          </p:nvPr>
        </p:nvSpPr>
        <p:spPr>
          <a:xfrm>
            <a:off x="554735" y="6501669"/>
            <a:ext cx="7277861" cy="12311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b" anchorCtr="0">
            <a:spAutoFit/>
          </a:bodyPr>
          <a:lstStyle>
            <a:defPPr>
              <a:defRPr lang="en-US"/>
            </a:defPPr>
            <a:lvl1pPr indent="0">
              <a:lnSpc>
                <a:spcPct val="100000"/>
              </a:lnSpc>
              <a:spcBef>
                <a:spcPts val="300"/>
              </a:spcBef>
              <a:spcAft>
                <a:spcPts val="300"/>
              </a:spcAft>
              <a:buFont typeface="Segoe UI" panose="020B0502040204020203" pitchFamily="34" charset="0"/>
              <a:buChar char="​"/>
              <a:defRPr sz="80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r>
              <a:rPr lang="en-US"/>
              <a:t>Source: …</a:t>
            </a:r>
          </a:p>
        </p:txBody>
      </p:sp>
      <p:sp>
        <p:nvSpPr>
          <p:cNvPr id="10" name="1. On-page tracker">
            <a:extLst>
              <a:ext uri="{FF2B5EF4-FFF2-40B4-BE49-F238E27FC236}">
                <a16:creationId xmlns:a16="http://schemas.microsoft.com/office/drawing/2014/main" id="{E9BE4D1E-183A-499B-BFC7-798294EB7AE9}"/>
              </a:ext>
            </a:extLst>
          </p:cNvPr>
          <p:cNvSpPr>
            <a:spLocks noGrp="1"/>
          </p:cNvSpPr>
          <p:nvPr>
            <p:ph type="body" sz="quarter" idx="10" hasCustomPrompt="1"/>
            <p:custDataLst>
              <p:tags r:id="rId8"/>
            </p:custDataLst>
          </p:nvPr>
        </p:nvSpPr>
        <p:spPr>
          <a:xfrm>
            <a:off x="554735" y="41597"/>
            <a:ext cx="3843338" cy="123111"/>
          </a:xfrm>
          <a:prstGeom prst="rect">
            <a:avLst/>
          </a:prstGeom>
          <a:ln w="6350">
            <a:noFill/>
            <a:miter lim="800000"/>
          </a:ln>
        </p:spPr>
        <p:txBody>
          <a:bodyPr vert="horz" wrap="square" lIns="0" tIns="0" rIns="0" bIns="0" rtlCol="0">
            <a:spAutoFit/>
          </a:bodyPr>
          <a:lstStyle>
            <a:lvl1pPr>
              <a:defRPr lang="en-US" sz="800" b="0" dirty="0">
                <a:cs typeface="+mn-cs"/>
              </a:defRPr>
            </a:lvl1pPr>
          </a:lstStyle>
          <a:p>
            <a:pPr lvl="0">
              <a:buNone/>
            </a:pPr>
            <a:r>
              <a:rPr lang="en-US"/>
              <a:t>Add tracker</a:t>
            </a:r>
          </a:p>
        </p:txBody>
      </p:sp>
      <p:sp>
        <p:nvSpPr>
          <p:cNvPr id="13" name="Footer Placeholder 1">
            <a:extLst>
              <a:ext uri="{FF2B5EF4-FFF2-40B4-BE49-F238E27FC236}">
                <a16:creationId xmlns:a16="http://schemas.microsoft.com/office/drawing/2014/main" id="{54DB0DDE-1438-42A2-B8AE-49D052C0A4DC}"/>
              </a:ext>
            </a:extLst>
          </p:cNvPr>
          <p:cNvSpPr>
            <a:spLocks noGrp="1"/>
          </p:cNvSpPr>
          <p:nvPr userDrawn="1"/>
        </p:nvSpPr>
        <p:spPr>
          <a:xfrm>
            <a:off x="554736" y="6685718"/>
            <a:ext cx="2883803" cy="92333"/>
          </a:xfrm>
          <a:prstGeom prst="rect">
            <a:avLst/>
          </a:prstGeom>
        </p:spPr>
        <p:style>
          <a:lnRef idx="0">
            <a:scrgbClr r="0" g="0" b="0"/>
          </a:lnRef>
          <a:fillRef idx="0">
            <a:scrgbClr r="0" g="0" b="0"/>
          </a:fillRef>
          <a:effectRef idx="0">
            <a:scrgbClr r="0" g="0" b="0"/>
          </a:effectRef>
          <a:fontRef idx="major"/>
        </p:style>
        <p:txBody>
          <a:bodyPr vert="horz" wrap="none" lIns="0" tIns="0" rIns="0" bIns="0" rtlCol="0" anchor="ctr">
            <a:spAutoFit/>
          </a:bodyPr>
          <a:lstStyle>
            <a:defPPr>
              <a:defRPr lang="en-US"/>
            </a:defPPr>
            <a:lvl1pPr marL="0" algn="l" defTabSz="914400" rtl="0" eaLnBrk="1" latinLnBrk="0" hangingPunct="1">
              <a:defRPr sz="900" kern="1200">
                <a:solidFill>
                  <a:schemeClr val="tx1">
                    <a:lumMod val="75000"/>
                    <a:lumOff val="25000"/>
                  </a:schemeClr>
                </a:solidFill>
                <a:latin typeface="+mj-lt"/>
                <a:ea typeface="+mj-ea"/>
                <a:cs typeface="+mj-cs"/>
              </a:defRPr>
            </a:lvl1pPr>
            <a:lvl2pPr marL="457200" algn="l" defTabSz="914400" rtl="0" eaLnBrk="1" latinLnBrk="0" hangingPunct="1">
              <a:defRPr sz="1800" kern="1200">
                <a:solidFill>
                  <a:schemeClr val="tx1"/>
                </a:solidFill>
                <a:latin typeface="+mj-lt"/>
                <a:ea typeface="+mj-ea"/>
                <a:cs typeface="+mj-cs"/>
              </a:defRPr>
            </a:lvl2pPr>
            <a:lvl3pPr marL="914400" algn="l" defTabSz="914400" rtl="0" eaLnBrk="1" latinLnBrk="0" hangingPunct="1">
              <a:defRPr sz="1800" kern="1200">
                <a:solidFill>
                  <a:schemeClr val="tx1"/>
                </a:solidFill>
                <a:latin typeface="+mj-lt"/>
                <a:ea typeface="+mj-ea"/>
                <a:cs typeface="+mj-cs"/>
              </a:defRPr>
            </a:lvl3pPr>
            <a:lvl4pPr marL="1371600" algn="l" defTabSz="914400" rtl="0" eaLnBrk="1" latinLnBrk="0" hangingPunct="1">
              <a:defRPr sz="1800" kern="1200">
                <a:solidFill>
                  <a:schemeClr val="tx1"/>
                </a:solidFill>
                <a:latin typeface="+mj-lt"/>
                <a:ea typeface="+mj-ea"/>
                <a:cs typeface="+mj-cs"/>
              </a:defRPr>
            </a:lvl4pPr>
            <a:lvl5pPr marL="1828800" algn="l" defTabSz="914400" rtl="0" eaLnBrk="1" latinLnBrk="0" hangingPunct="1">
              <a:defRPr sz="1800" kern="1200">
                <a:solidFill>
                  <a:schemeClr val="tx1"/>
                </a:solidFill>
                <a:latin typeface="+mj-lt"/>
                <a:ea typeface="+mj-ea"/>
                <a:cs typeface="+mj-cs"/>
              </a:defRPr>
            </a:lvl5pPr>
            <a:lvl6pPr marL="2286000" algn="l" defTabSz="914400" rtl="0" eaLnBrk="1" latinLnBrk="0" hangingPunct="1">
              <a:defRPr sz="1800" kern="1200">
                <a:solidFill>
                  <a:schemeClr val="tx1"/>
                </a:solidFill>
                <a:latin typeface="+mj-lt"/>
                <a:ea typeface="+mj-ea"/>
                <a:cs typeface="+mj-cs"/>
              </a:defRPr>
            </a:lvl6pPr>
            <a:lvl7pPr marL="2743200" algn="l" defTabSz="914400" rtl="0" eaLnBrk="1" latinLnBrk="0" hangingPunct="1">
              <a:defRPr sz="1800" kern="1200">
                <a:solidFill>
                  <a:schemeClr val="tx1"/>
                </a:solidFill>
                <a:latin typeface="+mj-lt"/>
                <a:ea typeface="+mj-ea"/>
                <a:cs typeface="+mj-cs"/>
              </a:defRPr>
            </a:lvl7pPr>
            <a:lvl8pPr marL="3200400" algn="l" defTabSz="914400" rtl="0" eaLnBrk="1" latinLnBrk="0" hangingPunct="1">
              <a:defRPr sz="1800" kern="1200">
                <a:solidFill>
                  <a:schemeClr val="tx1"/>
                </a:solidFill>
                <a:latin typeface="+mj-lt"/>
                <a:ea typeface="+mj-ea"/>
                <a:cs typeface="+mj-cs"/>
              </a:defRPr>
            </a:lvl8pPr>
            <a:lvl9pPr marL="3657600" algn="l" defTabSz="914400" rtl="0" eaLnBrk="1" latinLnBrk="0" hangingPunct="1">
              <a:defRPr sz="1800" kern="1200">
                <a:solidFill>
                  <a:schemeClr val="tx1"/>
                </a:solidFill>
                <a:latin typeface="+mj-lt"/>
                <a:ea typeface="+mj-ea"/>
                <a:cs typeface="+mj-cs"/>
              </a:defRPr>
            </a:lvl9pPr>
          </a:lstStyle>
          <a:p>
            <a:r>
              <a:rPr lang="en-US" sz="600">
                <a:solidFill>
                  <a:schemeClr val="tx1"/>
                </a:solidFill>
                <a:latin typeface="Arial" panose="020B0604020202020204" pitchFamily="34" charset="0"/>
                <a:cs typeface="Arial" panose="020B0604020202020204" pitchFamily="34" charset="0"/>
              </a:rPr>
              <a:t>© 2020 Cardinal Health. All Rights Reserved</a:t>
            </a:r>
            <a:r>
              <a:rPr lang="en-US" sz="600" b="1" spc="100">
                <a:solidFill>
                  <a:schemeClr val="tx1"/>
                </a:solidFill>
                <a:latin typeface="Arial" panose="020B0604020202020204" pitchFamily="34" charset="0"/>
                <a:cs typeface="Arial" panose="020B0604020202020204" pitchFamily="34" charset="0"/>
              </a:rPr>
              <a:t>.</a:t>
            </a:r>
            <a:r>
              <a:rPr lang="en-US" sz="600" b="1" spc="100" baseline="0">
                <a:solidFill>
                  <a:schemeClr val="tx1"/>
                </a:solidFill>
                <a:latin typeface="Arial" panose="020B0604020202020204" pitchFamily="34" charset="0"/>
                <a:cs typeface="Arial" panose="020B0604020202020204" pitchFamily="34" charset="0"/>
              </a:rPr>
              <a:t> FOR INTERNAL USE ONLY.</a:t>
            </a:r>
            <a:endParaRPr lang="en-US" sz="600" b="1" spc="100">
              <a:solidFill>
                <a:schemeClr val="tx1"/>
              </a:solidFill>
              <a:latin typeface="Arial" panose="020B0604020202020204" pitchFamily="34" charset="0"/>
              <a:cs typeface="Arial" panose="020B0604020202020204" pitchFamily="34" charset="0"/>
            </a:endParaRPr>
          </a:p>
        </p:txBody>
      </p:sp>
      <p:pic>
        <p:nvPicPr>
          <p:cNvPr id="14" name="Picture 342" descr="Image result for cardinal health logo">
            <a:extLst>
              <a:ext uri="{FF2B5EF4-FFF2-40B4-BE49-F238E27FC236}">
                <a16:creationId xmlns:a16="http://schemas.microsoft.com/office/drawing/2014/main" id="{C36F2E8E-4577-4FB1-98E1-35D07852856E}"/>
              </a:ext>
            </a:extLst>
          </p:cNvPr>
          <p:cNvPicPr>
            <a:picLocks noChangeAspect="1" noChangeArrowheads="1"/>
          </p:cNvPicPr>
          <p:nvPr userDrawn="1"/>
        </p:nvPicPr>
        <p:blipFill rotWithShape="1">
          <a:blip r:embed="rId12">
            <a:extLst>
              <a:ext uri="{28A0092B-C50C-407E-A947-70E740481C1C}">
                <a14:useLocalDpi xmlns:a14="http://schemas.microsoft.com/office/drawing/2010/main" val="0"/>
              </a:ext>
            </a:extLst>
          </a:blip>
          <a:srcRect l="2376" t="6881" r="5799" b="10360"/>
          <a:stretch/>
        </p:blipFill>
        <p:spPr bwMode="auto">
          <a:xfrm>
            <a:off x="9946296" y="6207077"/>
            <a:ext cx="1214848" cy="4225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23763"/>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userDrawn="1">
  <p:cSld name="2/3">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C293AC4C-5B2F-4A0C-8C9B-7295BEE1F457}"/>
              </a:ext>
            </a:extLst>
          </p:cNvPr>
          <p:cNvGraphicFramePr>
            <a:graphicFrameLocks noChangeAspect="1"/>
          </p:cNvGraphicFramePr>
          <p:nvPr userDrawn="1">
            <p:custDataLst>
              <p:tags r:id="rId1"/>
            </p:custDataLst>
            <p:extLst>
              <p:ext uri="{D42A27DB-BD31-4B8C-83A1-F6EECF244321}">
                <p14:modId xmlns:p14="http://schemas.microsoft.com/office/powerpoint/2010/main" val="56466586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0" imgW="572" imgH="588" progId="TCLayout.ActiveDocument.1">
                  <p:embed/>
                </p:oleObj>
              </mc:Choice>
              <mc:Fallback>
                <p:oleObj name="think-cell Slide" r:id="rId10" imgW="572" imgH="588" progId="TCLayout.ActiveDocument.1">
                  <p:embed/>
                  <p:pic>
                    <p:nvPicPr>
                      <p:cNvPr id="3" name="Object 2" hidden="1">
                        <a:extLst>
                          <a:ext uri="{FF2B5EF4-FFF2-40B4-BE49-F238E27FC236}">
                            <a16:creationId xmlns:a16="http://schemas.microsoft.com/office/drawing/2014/main" id="{C293AC4C-5B2F-4A0C-8C9B-7295BEE1F457}"/>
                          </a:ext>
                        </a:extLst>
                      </p:cNvPr>
                      <p:cNvPicPr/>
                      <p:nvPr/>
                    </p:nvPicPr>
                    <p:blipFill>
                      <a:blip r:embed="rId11"/>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2D668F04-7049-40BA-8D63-D8BBB6921318}"/>
              </a:ext>
            </a:extLst>
          </p:cNvPr>
          <p:cNvSpPr/>
          <p:nvPr userDrawn="1">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spcBef>
                <a:spcPts val="300"/>
              </a:spcBef>
              <a:spcAft>
                <a:spcPts val="300"/>
              </a:spcAft>
            </a:pPr>
            <a:endParaRPr lang="en-US" sz="2500" b="1" i="0" baseline="0">
              <a:solidFill>
                <a:schemeClr val="bg1"/>
              </a:solidFill>
              <a:latin typeface="Arial" panose="020B0604020202020204" pitchFamily="34" charset="0"/>
              <a:ea typeface="+mj-ea"/>
              <a:cs typeface="+mj-cs"/>
              <a:sym typeface="Arial" panose="020B0604020202020204" pitchFamily="34" charset="0"/>
            </a:endParaRPr>
          </a:p>
        </p:txBody>
      </p:sp>
      <p:sp>
        <p:nvSpPr>
          <p:cNvPr id="19" name="2. Slide Title">
            <a:extLst>
              <a:ext uri="{FF2B5EF4-FFF2-40B4-BE49-F238E27FC236}">
                <a16:creationId xmlns:a16="http://schemas.microsoft.com/office/drawing/2014/main" id="{0415F114-7B0E-43F2-8881-F0D9FB2A643B}"/>
              </a:ext>
            </a:extLst>
          </p:cNvPr>
          <p:cNvSpPr>
            <a:spLocks noGrp="1"/>
          </p:cNvSpPr>
          <p:nvPr>
            <p:ph type="title"/>
            <p:custDataLst>
              <p:tags r:id="rId3"/>
            </p:custDataLst>
          </p:nvPr>
        </p:nvSpPr>
        <p:spPr>
          <a:xfrm>
            <a:off x="554736" y="172212"/>
            <a:ext cx="6967728" cy="384721"/>
          </a:xfrm>
        </p:spPr>
        <p:txBody>
          <a:bodyPr vert="horz" wrap="square" lIns="0" tIns="0" rIns="0" bIns="0" rtlCol="0" anchor="t" anchorCtr="0">
            <a:spAutoFit/>
          </a:bodyPr>
          <a:lstStyle>
            <a:lvl1pPr>
              <a:defRPr lang="en-US" dirty="0"/>
            </a:lvl1pPr>
          </a:lstStyle>
          <a:p>
            <a:pPr lvl="0"/>
            <a:r>
              <a:rPr lang="en-US"/>
              <a:t>Click to edit Master title style</a:t>
            </a:r>
          </a:p>
        </p:txBody>
      </p:sp>
      <p:sp>
        <p:nvSpPr>
          <p:cNvPr id="7" name="RectangleLight">
            <a:extLst>
              <a:ext uri="{FF2B5EF4-FFF2-40B4-BE49-F238E27FC236}">
                <a16:creationId xmlns:a16="http://schemas.microsoft.com/office/drawing/2014/main" id="{2365F90A-9CD8-40EE-93CD-2729135A9569}"/>
              </a:ext>
            </a:extLst>
          </p:cNvPr>
          <p:cNvSpPr/>
          <p:nvPr userDrawn="1">
            <p:custDataLst>
              <p:tags r:id="rId4"/>
            </p:custDataLst>
          </p:nvPr>
        </p:nvSpPr>
        <p:spPr bwMode="ltGray">
          <a:xfrm>
            <a:off x="7830312" y="0"/>
            <a:ext cx="4361688" cy="6858000"/>
          </a:xfrm>
          <a:prstGeom prst="rect">
            <a:avLst/>
          </a:prstGeom>
          <a:solidFill>
            <a:srgbClr val="FDEAEC"/>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lvl="0" algn="ctr"/>
            <a:endParaRPr lang="en-US">
              <a:solidFill>
                <a:srgbClr val="F0F0F0"/>
              </a:solidFill>
              <a:latin typeface="Arial" panose="020B0604020202020204" pitchFamily="34" charset="0"/>
            </a:endParaRPr>
          </a:p>
        </p:txBody>
      </p:sp>
      <p:sp>
        <p:nvSpPr>
          <p:cNvPr id="17" name="Slide Number">
            <a:extLst>
              <a:ext uri="{FF2B5EF4-FFF2-40B4-BE49-F238E27FC236}">
                <a16:creationId xmlns:a16="http://schemas.microsoft.com/office/drawing/2014/main" id="{3B7A7C0C-AC02-4989-860B-73442D510162}"/>
              </a:ext>
            </a:extLst>
          </p:cNvPr>
          <p:cNvSpPr>
            <a:spLocks noChangeArrowheads="1"/>
          </p:cNvSpPr>
          <p:nvPr userDrawn="1">
            <p:custDataLst>
              <p:tags r:id="rId5"/>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tx1"/>
                </a:solidFill>
                <a:latin typeface="+mn-lt"/>
                <a:ea typeface="+mn-ea"/>
                <a:cs typeface="Arial" panose="020B0604020202020204" pitchFamily="34" charset="0"/>
              </a:rPr>
              <a:pPr algn="r" defTabSz="610744" fontAlgn="auto">
                <a:spcBef>
                  <a:spcPts val="0"/>
                </a:spcBef>
                <a:spcAft>
                  <a:spcPts val="0"/>
                </a:spcAft>
                <a:defRPr/>
              </a:pPr>
              <a:t>‹#›</a:t>
            </a:fld>
            <a:endParaRPr lang="en-US" sz="900">
              <a:solidFill>
                <a:schemeClr val="tx1"/>
              </a:solidFill>
              <a:latin typeface="+mn-lt"/>
              <a:ea typeface="+mn-ea"/>
              <a:cs typeface="Arial" panose="020B0604020202020204" pitchFamily="34" charset="0"/>
            </a:endParaRPr>
          </a:p>
        </p:txBody>
      </p:sp>
      <p:sp>
        <p:nvSpPr>
          <p:cNvPr id="20" name="3. Subtitle">
            <a:extLst>
              <a:ext uri="{FF2B5EF4-FFF2-40B4-BE49-F238E27FC236}">
                <a16:creationId xmlns:a16="http://schemas.microsoft.com/office/drawing/2014/main" id="{712BED6B-950C-4FB8-AEE1-14FA61D013FF}"/>
              </a:ext>
            </a:extLst>
          </p:cNvPr>
          <p:cNvSpPr>
            <a:spLocks noGrp="1"/>
          </p:cNvSpPr>
          <p:nvPr>
            <p:ph type="subTitle" idx="1"/>
            <p:custDataLst>
              <p:tags r:id="rId6"/>
            </p:custDataLst>
          </p:nvPr>
        </p:nvSpPr>
        <p:spPr>
          <a:xfrm>
            <a:off x="554736" y="596151"/>
            <a:ext cx="6967728" cy="276999"/>
          </a:xfrm>
          <a:prstGeom prst="rect">
            <a:avLst/>
          </a:prstGeom>
        </p:spPr>
        <p:txBody>
          <a:bodyPr vert="horz" wrap="square" lIns="0" tIns="0" rIns="0" bIns="0" rtlCol="0">
            <a:spAutoFit/>
          </a:bodyPr>
          <a:lstStyle>
            <a:lvl1pPr>
              <a:defRPr lang="en-US" sz="1800" b="0" dirty="0"/>
            </a:lvl1pPr>
          </a:lstStyle>
          <a:p>
            <a:pPr lvl="0">
              <a:buNone/>
            </a:pPr>
            <a:r>
              <a:rPr lang="en-US"/>
              <a:t>Click to edit Master subtitle style</a:t>
            </a:r>
          </a:p>
        </p:txBody>
      </p:sp>
      <p:sp>
        <p:nvSpPr>
          <p:cNvPr id="21" name="5. Source" hidden="1">
            <a:extLst>
              <a:ext uri="{FF2B5EF4-FFF2-40B4-BE49-F238E27FC236}">
                <a16:creationId xmlns:a16="http://schemas.microsoft.com/office/drawing/2014/main" id="{F25A304F-F50E-4F96-991D-CFEB07060178}"/>
              </a:ext>
            </a:extLst>
          </p:cNvPr>
          <p:cNvSpPr txBox="1"/>
          <p:nvPr userDrawn="1">
            <p:custDataLst>
              <p:tags r:id="rId7"/>
            </p:custDataLst>
          </p:nvPr>
        </p:nvSpPr>
        <p:spPr>
          <a:xfrm>
            <a:off x="554735" y="6501669"/>
            <a:ext cx="6967729" cy="12311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b" anchorCtr="0">
            <a:spAutoFit/>
          </a:bodyPr>
          <a:lstStyle>
            <a:defPPr>
              <a:defRPr lang="en-US"/>
            </a:defPPr>
            <a:lvl1pPr indent="0">
              <a:lnSpc>
                <a:spcPct val="100000"/>
              </a:lnSpc>
              <a:spcBef>
                <a:spcPts val="300"/>
              </a:spcBef>
              <a:spcAft>
                <a:spcPts val="300"/>
              </a:spcAft>
              <a:buFont typeface="Segoe UI" panose="020B0502040204020203" pitchFamily="34" charset="0"/>
              <a:buChar char="​"/>
              <a:defRPr sz="80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r>
              <a:rPr lang="en-US"/>
              <a:t>Source: …</a:t>
            </a:r>
          </a:p>
        </p:txBody>
      </p:sp>
      <p:sp>
        <p:nvSpPr>
          <p:cNvPr id="10" name="1. On-page tracker">
            <a:extLst>
              <a:ext uri="{FF2B5EF4-FFF2-40B4-BE49-F238E27FC236}">
                <a16:creationId xmlns:a16="http://schemas.microsoft.com/office/drawing/2014/main" id="{7C393009-0681-4A8F-A1E9-19E10A949DCD}"/>
              </a:ext>
            </a:extLst>
          </p:cNvPr>
          <p:cNvSpPr>
            <a:spLocks noGrp="1"/>
          </p:cNvSpPr>
          <p:nvPr>
            <p:ph type="body" sz="quarter" idx="10" hasCustomPrompt="1"/>
            <p:custDataLst>
              <p:tags r:id="rId8"/>
            </p:custDataLst>
          </p:nvPr>
        </p:nvSpPr>
        <p:spPr>
          <a:xfrm>
            <a:off x="554735" y="41597"/>
            <a:ext cx="3843338" cy="123111"/>
          </a:xfrm>
          <a:prstGeom prst="rect">
            <a:avLst/>
          </a:prstGeom>
          <a:ln w="6350">
            <a:noFill/>
            <a:miter lim="800000"/>
          </a:ln>
        </p:spPr>
        <p:txBody>
          <a:bodyPr vert="horz" wrap="square" lIns="0" tIns="0" rIns="0" bIns="0" rtlCol="0">
            <a:spAutoFit/>
          </a:bodyPr>
          <a:lstStyle>
            <a:lvl1pPr>
              <a:defRPr lang="en-US" sz="800" b="0" dirty="0">
                <a:cs typeface="+mn-cs"/>
              </a:defRPr>
            </a:lvl1pPr>
          </a:lstStyle>
          <a:p>
            <a:pPr lvl="0">
              <a:buNone/>
            </a:pPr>
            <a:r>
              <a:rPr lang="en-US"/>
              <a:t>Add tracker</a:t>
            </a:r>
          </a:p>
        </p:txBody>
      </p:sp>
      <p:sp>
        <p:nvSpPr>
          <p:cNvPr id="13" name="Footer Placeholder 1">
            <a:extLst>
              <a:ext uri="{FF2B5EF4-FFF2-40B4-BE49-F238E27FC236}">
                <a16:creationId xmlns:a16="http://schemas.microsoft.com/office/drawing/2014/main" id="{CB601BFD-87A2-488C-92A7-1D55198FD90D}"/>
              </a:ext>
            </a:extLst>
          </p:cNvPr>
          <p:cNvSpPr>
            <a:spLocks noGrp="1"/>
          </p:cNvSpPr>
          <p:nvPr userDrawn="1"/>
        </p:nvSpPr>
        <p:spPr>
          <a:xfrm>
            <a:off x="554736" y="6685718"/>
            <a:ext cx="2883803" cy="92333"/>
          </a:xfrm>
          <a:prstGeom prst="rect">
            <a:avLst/>
          </a:prstGeom>
        </p:spPr>
        <p:style>
          <a:lnRef idx="0">
            <a:scrgbClr r="0" g="0" b="0"/>
          </a:lnRef>
          <a:fillRef idx="0">
            <a:scrgbClr r="0" g="0" b="0"/>
          </a:fillRef>
          <a:effectRef idx="0">
            <a:scrgbClr r="0" g="0" b="0"/>
          </a:effectRef>
          <a:fontRef idx="major"/>
        </p:style>
        <p:txBody>
          <a:bodyPr vert="horz" wrap="none" lIns="0" tIns="0" rIns="0" bIns="0" rtlCol="0" anchor="ctr">
            <a:spAutoFit/>
          </a:bodyPr>
          <a:lstStyle>
            <a:defPPr>
              <a:defRPr lang="en-US"/>
            </a:defPPr>
            <a:lvl1pPr marL="0" algn="l" defTabSz="914400" rtl="0" eaLnBrk="1" latinLnBrk="0" hangingPunct="1">
              <a:defRPr sz="900" kern="1200">
                <a:solidFill>
                  <a:schemeClr val="tx1">
                    <a:lumMod val="75000"/>
                    <a:lumOff val="25000"/>
                  </a:schemeClr>
                </a:solidFill>
                <a:latin typeface="+mj-lt"/>
                <a:ea typeface="+mj-ea"/>
                <a:cs typeface="+mj-cs"/>
              </a:defRPr>
            </a:lvl1pPr>
            <a:lvl2pPr marL="457200" algn="l" defTabSz="914400" rtl="0" eaLnBrk="1" latinLnBrk="0" hangingPunct="1">
              <a:defRPr sz="1800" kern="1200">
                <a:solidFill>
                  <a:schemeClr val="tx1"/>
                </a:solidFill>
                <a:latin typeface="+mj-lt"/>
                <a:ea typeface="+mj-ea"/>
                <a:cs typeface="+mj-cs"/>
              </a:defRPr>
            </a:lvl2pPr>
            <a:lvl3pPr marL="914400" algn="l" defTabSz="914400" rtl="0" eaLnBrk="1" latinLnBrk="0" hangingPunct="1">
              <a:defRPr sz="1800" kern="1200">
                <a:solidFill>
                  <a:schemeClr val="tx1"/>
                </a:solidFill>
                <a:latin typeface="+mj-lt"/>
                <a:ea typeface="+mj-ea"/>
                <a:cs typeface="+mj-cs"/>
              </a:defRPr>
            </a:lvl3pPr>
            <a:lvl4pPr marL="1371600" algn="l" defTabSz="914400" rtl="0" eaLnBrk="1" latinLnBrk="0" hangingPunct="1">
              <a:defRPr sz="1800" kern="1200">
                <a:solidFill>
                  <a:schemeClr val="tx1"/>
                </a:solidFill>
                <a:latin typeface="+mj-lt"/>
                <a:ea typeface="+mj-ea"/>
                <a:cs typeface="+mj-cs"/>
              </a:defRPr>
            </a:lvl4pPr>
            <a:lvl5pPr marL="1828800" algn="l" defTabSz="914400" rtl="0" eaLnBrk="1" latinLnBrk="0" hangingPunct="1">
              <a:defRPr sz="1800" kern="1200">
                <a:solidFill>
                  <a:schemeClr val="tx1"/>
                </a:solidFill>
                <a:latin typeface="+mj-lt"/>
                <a:ea typeface="+mj-ea"/>
                <a:cs typeface="+mj-cs"/>
              </a:defRPr>
            </a:lvl5pPr>
            <a:lvl6pPr marL="2286000" algn="l" defTabSz="914400" rtl="0" eaLnBrk="1" latinLnBrk="0" hangingPunct="1">
              <a:defRPr sz="1800" kern="1200">
                <a:solidFill>
                  <a:schemeClr val="tx1"/>
                </a:solidFill>
                <a:latin typeface="+mj-lt"/>
                <a:ea typeface="+mj-ea"/>
                <a:cs typeface="+mj-cs"/>
              </a:defRPr>
            </a:lvl6pPr>
            <a:lvl7pPr marL="2743200" algn="l" defTabSz="914400" rtl="0" eaLnBrk="1" latinLnBrk="0" hangingPunct="1">
              <a:defRPr sz="1800" kern="1200">
                <a:solidFill>
                  <a:schemeClr val="tx1"/>
                </a:solidFill>
                <a:latin typeface="+mj-lt"/>
                <a:ea typeface="+mj-ea"/>
                <a:cs typeface="+mj-cs"/>
              </a:defRPr>
            </a:lvl7pPr>
            <a:lvl8pPr marL="3200400" algn="l" defTabSz="914400" rtl="0" eaLnBrk="1" latinLnBrk="0" hangingPunct="1">
              <a:defRPr sz="1800" kern="1200">
                <a:solidFill>
                  <a:schemeClr val="tx1"/>
                </a:solidFill>
                <a:latin typeface="+mj-lt"/>
                <a:ea typeface="+mj-ea"/>
                <a:cs typeface="+mj-cs"/>
              </a:defRPr>
            </a:lvl8pPr>
            <a:lvl9pPr marL="3657600" algn="l" defTabSz="914400" rtl="0" eaLnBrk="1" latinLnBrk="0" hangingPunct="1">
              <a:defRPr sz="1800" kern="1200">
                <a:solidFill>
                  <a:schemeClr val="tx1"/>
                </a:solidFill>
                <a:latin typeface="+mj-lt"/>
                <a:ea typeface="+mj-ea"/>
                <a:cs typeface="+mj-cs"/>
              </a:defRPr>
            </a:lvl9pPr>
          </a:lstStyle>
          <a:p>
            <a:r>
              <a:rPr lang="en-US" sz="600">
                <a:solidFill>
                  <a:schemeClr val="tx1"/>
                </a:solidFill>
                <a:latin typeface="Arial" panose="020B0604020202020204" pitchFamily="34" charset="0"/>
                <a:cs typeface="Arial" panose="020B0604020202020204" pitchFamily="34" charset="0"/>
              </a:rPr>
              <a:t>© 2020 Cardinal Health. All Rights Reserved</a:t>
            </a:r>
            <a:r>
              <a:rPr lang="en-US" sz="600" b="1" spc="100">
                <a:solidFill>
                  <a:schemeClr val="tx1"/>
                </a:solidFill>
                <a:latin typeface="Arial" panose="020B0604020202020204" pitchFamily="34" charset="0"/>
                <a:cs typeface="Arial" panose="020B0604020202020204" pitchFamily="34" charset="0"/>
              </a:rPr>
              <a:t>.</a:t>
            </a:r>
            <a:r>
              <a:rPr lang="en-US" sz="600" b="1" spc="100" baseline="0">
                <a:solidFill>
                  <a:schemeClr val="tx1"/>
                </a:solidFill>
                <a:latin typeface="Arial" panose="020B0604020202020204" pitchFamily="34" charset="0"/>
                <a:cs typeface="Arial" panose="020B0604020202020204" pitchFamily="34" charset="0"/>
              </a:rPr>
              <a:t> FOR INTERNAL USE ONLY.</a:t>
            </a:r>
            <a:endParaRPr lang="en-US" sz="600" b="1" spc="100">
              <a:solidFill>
                <a:schemeClr val="tx1"/>
              </a:solidFill>
              <a:latin typeface="Arial" panose="020B0604020202020204" pitchFamily="34" charset="0"/>
              <a:cs typeface="Arial" panose="020B0604020202020204" pitchFamily="34" charset="0"/>
            </a:endParaRPr>
          </a:p>
        </p:txBody>
      </p:sp>
      <p:pic>
        <p:nvPicPr>
          <p:cNvPr id="14" name="Picture 342" descr="Image result for cardinal health logo">
            <a:extLst>
              <a:ext uri="{FF2B5EF4-FFF2-40B4-BE49-F238E27FC236}">
                <a16:creationId xmlns:a16="http://schemas.microsoft.com/office/drawing/2014/main" id="{F19F055C-AAD2-4CF0-971F-DF7D9D4BBFB8}"/>
              </a:ext>
            </a:extLst>
          </p:cNvPr>
          <p:cNvPicPr>
            <a:picLocks noChangeAspect="1" noChangeArrowheads="1"/>
          </p:cNvPicPr>
          <p:nvPr userDrawn="1"/>
        </p:nvPicPr>
        <p:blipFill rotWithShape="1">
          <a:blip r:embed="rId12">
            <a:extLst>
              <a:ext uri="{28A0092B-C50C-407E-A947-70E740481C1C}">
                <a14:useLocalDpi xmlns:a14="http://schemas.microsoft.com/office/drawing/2010/main" val="0"/>
              </a:ext>
            </a:extLst>
          </a:blip>
          <a:srcRect l="2376" t="6881" r="5799" b="10360"/>
          <a:stretch/>
        </p:blipFill>
        <p:spPr bwMode="auto">
          <a:xfrm>
            <a:off x="9946296" y="6207077"/>
            <a:ext cx="1214848" cy="4225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65020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1/4">
    <p:spTree>
      <p:nvGrpSpPr>
        <p:cNvPr id="1" name=""/>
        <p:cNvGrpSpPr/>
        <p:nvPr/>
      </p:nvGrpSpPr>
      <p:grpSpPr>
        <a:xfrm>
          <a:off x="0" y="0"/>
          <a:ext cx="0" cy="0"/>
          <a:chOff x="0" y="0"/>
          <a:chExt cx="0" cy="0"/>
        </a:xfrm>
      </p:grpSpPr>
      <p:graphicFrame>
        <p:nvGraphicFramePr>
          <p:cNvPr id="3" name="Object 6" hidden="1">
            <a:extLst>
              <a:ext uri="{FF2B5EF4-FFF2-40B4-BE49-F238E27FC236}">
                <a16:creationId xmlns:a16="http://schemas.microsoft.com/office/drawing/2014/main" id="{DA8D6A48-EE20-4EB4-A234-9F3B16C02872}"/>
              </a:ext>
            </a:extLst>
          </p:cNvPr>
          <p:cNvGraphicFramePr>
            <a:graphicFrameLocks noChangeAspect="1"/>
          </p:cNvGraphicFramePr>
          <p:nvPr userDrawn="1">
            <p:custDataLst>
              <p:tags r:id="rId1"/>
            </p:custDataLst>
            <p:extLst>
              <p:ext uri="{D42A27DB-BD31-4B8C-83A1-F6EECF244321}">
                <p14:modId xmlns:p14="http://schemas.microsoft.com/office/powerpoint/2010/main" val="427931744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0" imgW="413" imgH="416" progId="TCLayout.ActiveDocument.1">
                  <p:embed/>
                </p:oleObj>
              </mc:Choice>
              <mc:Fallback>
                <p:oleObj name="think-cell Slide" r:id="rId10" imgW="413" imgH="416" progId="TCLayout.ActiveDocument.1">
                  <p:embed/>
                  <p:pic>
                    <p:nvPicPr>
                      <p:cNvPr id="3" name="Object 6" hidden="1">
                        <a:extLst>
                          <a:ext uri="{FF2B5EF4-FFF2-40B4-BE49-F238E27FC236}">
                            <a16:creationId xmlns:a16="http://schemas.microsoft.com/office/drawing/2014/main" id="{DA8D6A48-EE20-4EB4-A234-9F3B16C02872}"/>
                          </a:ext>
                        </a:extLst>
                      </p:cNvPr>
                      <p:cNvPicPr/>
                      <p:nvPr/>
                    </p:nvPicPr>
                    <p:blipFill>
                      <a:blip r:embed="rId11"/>
                      <a:stretch>
                        <a:fillRect/>
                      </a:stretch>
                    </p:blipFill>
                    <p:spPr>
                      <a:xfrm>
                        <a:off x="1588" y="1588"/>
                        <a:ext cx="1588" cy="1588"/>
                      </a:xfrm>
                      <a:prstGeom prst="rect">
                        <a:avLst/>
                      </a:prstGeom>
                    </p:spPr>
                  </p:pic>
                </p:oleObj>
              </mc:Fallback>
            </mc:AlternateContent>
          </a:graphicData>
        </a:graphic>
      </p:graphicFrame>
      <p:sp>
        <p:nvSpPr>
          <p:cNvPr id="4" name="Rectangle 1" hidden="1">
            <a:extLst>
              <a:ext uri="{FF2B5EF4-FFF2-40B4-BE49-F238E27FC236}">
                <a16:creationId xmlns:a16="http://schemas.microsoft.com/office/drawing/2014/main" id="{67C50C85-5FB9-4798-A8A4-1DA5B9F3ACC9}"/>
              </a:ext>
            </a:extLst>
          </p:cNvPr>
          <p:cNvSpPr/>
          <p:nvPr userDrawn="1">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spcBef>
                <a:spcPts val="300"/>
              </a:spcBef>
              <a:spcAft>
                <a:spcPts val="300"/>
              </a:spcAft>
            </a:pPr>
            <a:endParaRPr lang="en-US" sz="2500" b="1" i="0" baseline="0">
              <a:solidFill>
                <a:schemeClr val="bg1"/>
              </a:solidFill>
              <a:latin typeface="Arial" panose="020B0604020202020204" pitchFamily="34" charset="0"/>
              <a:ea typeface="+mj-ea"/>
              <a:cs typeface="+mj-cs"/>
              <a:sym typeface="Arial" panose="020B0604020202020204" pitchFamily="34" charset="0"/>
            </a:endParaRPr>
          </a:p>
        </p:txBody>
      </p:sp>
      <p:sp>
        <p:nvSpPr>
          <p:cNvPr id="6" name="RectangleLight">
            <a:extLst>
              <a:ext uri="{FF2B5EF4-FFF2-40B4-BE49-F238E27FC236}">
                <a16:creationId xmlns:a16="http://schemas.microsoft.com/office/drawing/2014/main" id="{3FA229FA-A3E6-464F-8FAE-54175450EBEB}"/>
              </a:ext>
            </a:extLst>
          </p:cNvPr>
          <p:cNvSpPr/>
          <p:nvPr userDrawn="1">
            <p:custDataLst>
              <p:tags r:id="rId3"/>
            </p:custDataLst>
          </p:nvPr>
        </p:nvSpPr>
        <p:spPr bwMode="ltGray">
          <a:xfrm>
            <a:off x="3413760" y="0"/>
            <a:ext cx="8778240" cy="6858000"/>
          </a:xfrm>
          <a:prstGeom prst="rect">
            <a:avLst/>
          </a:prstGeom>
          <a:solidFill>
            <a:srgbClr val="FDEAEC"/>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lvl="0" algn="ctr"/>
            <a:endParaRPr lang="en-US">
              <a:solidFill>
                <a:srgbClr val="F0F0F0"/>
              </a:solidFill>
              <a:latin typeface="Arial" panose="020B0604020202020204" pitchFamily="34" charset="0"/>
            </a:endParaRPr>
          </a:p>
        </p:txBody>
      </p:sp>
      <p:sp>
        <p:nvSpPr>
          <p:cNvPr id="17" name="Slide Number">
            <a:extLst>
              <a:ext uri="{FF2B5EF4-FFF2-40B4-BE49-F238E27FC236}">
                <a16:creationId xmlns:a16="http://schemas.microsoft.com/office/drawing/2014/main" id="{ACF9526A-1F1C-4E57-8A8D-21EDBC12066F}"/>
              </a:ext>
            </a:extLst>
          </p:cNvPr>
          <p:cNvSpPr>
            <a:spLocks noChangeArrowheads="1"/>
          </p:cNvSpPr>
          <p:nvPr userDrawn="1">
            <p:custDataLst>
              <p:tags r:id="rId4"/>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tx1"/>
                </a:solidFill>
                <a:latin typeface="+mn-lt"/>
                <a:ea typeface="+mn-ea"/>
                <a:cs typeface="Arial" panose="020B0604020202020204" pitchFamily="34" charset="0"/>
              </a:rPr>
              <a:pPr algn="r" defTabSz="610744" fontAlgn="auto">
                <a:spcBef>
                  <a:spcPts val="0"/>
                </a:spcBef>
                <a:spcAft>
                  <a:spcPts val="0"/>
                </a:spcAft>
                <a:defRPr/>
              </a:pPr>
              <a:t>‹#›</a:t>
            </a:fld>
            <a:endParaRPr lang="en-US" sz="900">
              <a:solidFill>
                <a:schemeClr val="tx1"/>
              </a:solidFill>
              <a:latin typeface="+mn-lt"/>
              <a:ea typeface="+mn-ea"/>
              <a:cs typeface="Arial" panose="020B0604020202020204" pitchFamily="34" charset="0"/>
            </a:endParaRPr>
          </a:p>
        </p:txBody>
      </p:sp>
      <p:sp>
        <p:nvSpPr>
          <p:cNvPr id="19" name="2. Slide Title">
            <a:extLst>
              <a:ext uri="{FF2B5EF4-FFF2-40B4-BE49-F238E27FC236}">
                <a16:creationId xmlns:a16="http://schemas.microsoft.com/office/drawing/2014/main" id="{6647A441-8DE4-4236-BCC7-B694B2C59E00}"/>
              </a:ext>
            </a:extLst>
          </p:cNvPr>
          <p:cNvSpPr>
            <a:spLocks noGrp="1"/>
          </p:cNvSpPr>
          <p:nvPr>
            <p:ph type="title"/>
            <p:custDataLst>
              <p:tags r:id="rId5"/>
            </p:custDataLst>
          </p:nvPr>
        </p:nvSpPr>
        <p:spPr>
          <a:xfrm>
            <a:off x="554736" y="2744369"/>
            <a:ext cx="2514600" cy="769441"/>
          </a:xfrm>
        </p:spPr>
        <p:txBody>
          <a:bodyPr vert="horz" wrap="square" lIns="0" tIns="0" rIns="0" bIns="0" rtlCol="0" anchor="b" anchorCtr="0">
            <a:spAutoFit/>
          </a:bodyPr>
          <a:lstStyle>
            <a:lvl1pPr>
              <a:defRPr lang="en-US" dirty="0"/>
            </a:lvl1pPr>
          </a:lstStyle>
          <a:p>
            <a:pPr lvl="0"/>
            <a:r>
              <a:rPr lang="en-US"/>
              <a:t>Click to edit Master title style</a:t>
            </a:r>
          </a:p>
        </p:txBody>
      </p:sp>
      <p:sp>
        <p:nvSpPr>
          <p:cNvPr id="20" name="3. Subtitle">
            <a:extLst>
              <a:ext uri="{FF2B5EF4-FFF2-40B4-BE49-F238E27FC236}">
                <a16:creationId xmlns:a16="http://schemas.microsoft.com/office/drawing/2014/main" id="{A4DBA574-6D59-4DFD-82A7-9B1E9AEB906E}"/>
              </a:ext>
            </a:extLst>
          </p:cNvPr>
          <p:cNvSpPr>
            <a:spLocks noGrp="1"/>
          </p:cNvSpPr>
          <p:nvPr>
            <p:ph type="subTitle" idx="1"/>
            <p:custDataLst>
              <p:tags r:id="rId6"/>
            </p:custDataLst>
          </p:nvPr>
        </p:nvSpPr>
        <p:spPr>
          <a:xfrm>
            <a:off x="554735" y="3543894"/>
            <a:ext cx="2514600" cy="553998"/>
          </a:xfrm>
          <a:prstGeom prst="rect">
            <a:avLst/>
          </a:prstGeom>
        </p:spPr>
        <p:txBody>
          <a:bodyPr vert="horz" wrap="square" lIns="0" tIns="0" rIns="0" bIns="0" rtlCol="0">
            <a:spAutoFit/>
          </a:bodyPr>
          <a:lstStyle>
            <a:lvl1pPr>
              <a:defRPr lang="en-US" sz="1800" b="0" dirty="0"/>
            </a:lvl1pPr>
          </a:lstStyle>
          <a:p>
            <a:pPr lvl="0">
              <a:buNone/>
            </a:pPr>
            <a:r>
              <a:rPr lang="en-US"/>
              <a:t>Click to edit Master subtitle style</a:t>
            </a:r>
          </a:p>
        </p:txBody>
      </p:sp>
      <p:sp>
        <p:nvSpPr>
          <p:cNvPr id="21" name="5. Source" hidden="1">
            <a:extLst>
              <a:ext uri="{FF2B5EF4-FFF2-40B4-BE49-F238E27FC236}">
                <a16:creationId xmlns:a16="http://schemas.microsoft.com/office/drawing/2014/main" id="{25B2DE14-9B3F-4199-B082-9FEB12CE57EA}"/>
              </a:ext>
            </a:extLst>
          </p:cNvPr>
          <p:cNvSpPr txBox="1"/>
          <p:nvPr userDrawn="1">
            <p:custDataLst>
              <p:tags r:id="rId7"/>
            </p:custDataLst>
          </p:nvPr>
        </p:nvSpPr>
        <p:spPr>
          <a:xfrm>
            <a:off x="554735" y="6501669"/>
            <a:ext cx="7277861" cy="12311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b" anchorCtr="0">
            <a:spAutoFit/>
          </a:bodyPr>
          <a:lstStyle>
            <a:defPPr>
              <a:defRPr lang="en-US"/>
            </a:defPPr>
            <a:lvl1pPr indent="0">
              <a:lnSpc>
                <a:spcPct val="100000"/>
              </a:lnSpc>
              <a:spcBef>
                <a:spcPts val="300"/>
              </a:spcBef>
              <a:spcAft>
                <a:spcPts val="300"/>
              </a:spcAft>
              <a:buFont typeface="Segoe UI" panose="020B0502040204020203" pitchFamily="34" charset="0"/>
              <a:buChar char="​"/>
              <a:defRPr sz="80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r>
              <a:rPr lang="en-US"/>
              <a:t>Source: …</a:t>
            </a:r>
          </a:p>
        </p:txBody>
      </p:sp>
      <p:sp>
        <p:nvSpPr>
          <p:cNvPr id="10" name="1. On-page tracker">
            <a:extLst>
              <a:ext uri="{FF2B5EF4-FFF2-40B4-BE49-F238E27FC236}">
                <a16:creationId xmlns:a16="http://schemas.microsoft.com/office/drawing/2014/main" id="{96552B7E-7081-4EA8-9351-FE4C7216ADF2}"/>
              </a:ext>
            </a:extLst>
          </p:cNvPr>
          <p:cNvSpPr>
            <a:spLocks noGrp="1"/>
          </p:cNvSpPr>
          <p:nvPr>
            <p:ph type="body" sz="quarter" idx="10" hasCustomPrompt="1"/>
            <p:custDataLst>
              <p:tags r:id="rId8"/>
            </p:custDataLst>
          </p:nvPr>
        </p:nvSpPr>
        <p:spPr>
          <a:xfrm>
            <a:off x="554735" y="41597"/>
            <a:ext cx="2514601" cy="123111"/>
          </a:xfrm>
          <a:prstGeom prst="rect">
            <a:avLst/>
          </a:prstGeom>
          <a:ln w="6350">
            <a:noFill/>
            <a:miter lim="800000"/>
          </a:ln>
        </p:spPr>
        <p:txBody>
          <a:bodyPr vert="horz" wrap="square" lIns="0" tIns="0" rIns="0" bIns="0" rtlCol="0">
            <a:spAutoFit/>
          </a:bodyPr>
          <a:lstStyle>
            <a:lvl1pPr>
              <a:defRPr lang="en-US" sz="800" b="0" dirty="0">
                <a:cs typeface="+mn-cs"/>
              </a:defRPr>
            </a:lvl1pPr>
          </a:lstStyle>
          <a:p>
            <a:pPr lvl="0">
              <a:buNone/>
            </a:pPr>
            <a:r>
              <a:rPr lang="en-US"/>
              <a:t>Add tracker</a:t>
            </a:r>
          </a:p>
        </p:txBody>
      </p:sp>
      <p:sp>
        <p:nvSpPr>
          <p:cNvPr id="12" name="Footer Placeholder 1">
            <a:extLst>
              <a:ext uri="{FF2B5EF4-FFF2-40B4-BE49-F238E27FC236}">
                <a16:creationId xmlns:a16="http://schemas.microsoft.com/office/drawing/2014/main" id="{FBA2AB22-94F9-4164-8EAE-6CE4B24839CB}"/>
              </a:ext>
            </a:extLst>
          </p:cNvPr>
          <p:cNvSpPr>
            <a:spLocks noGrp="1"/>
          </p:cNvSpPr>
          <p:nvPr userDrawn="1"/>
        </p:nvSpPr>
        <p:spPr>
          <a:xfrm>
            <a:off x="554736" y="6685718"/>
            <a:ext cx="2883803" cy="92333"/>
          </a:xfrm>
          <a:prstGeom prst="rect">
            <a:avLst/>
          </a:prstGeom>
        </p:spPr>
        <p:style>
          <a:lnRef idx="0">
            <a:scrgbClr r="0" g="0" b="0"/>
          </a:lnRef>
          <a:fillRef idx="0">
            <a:scrgbClr r="0" g="0" b="0"/>
          </a:fillRef>
          <a:effectRef idx="0">
            <a:scrgbClr r="0" g="0" b="0"/>
          </a:effectRef>
          <a:fontRef idx="major"/>
        </p:style>
        <p:txBody>
          <a:bodyPr vert="horz" wrap="none" lIns="0" tIns="0" rIns="0" bIns="0" rtlCol="0" anchor="ctr">
            <a:spAutoFit/>
          </a:bodyPr>
          <a:lstStyle>
            <a:defPPr>
              <a:defRPr lang="en-US"/>
            </a:defPPr>
            <a:lvl1pPr marL="0" algn="l" defTabSz="914400" rtl="0" eaLnBrk="1" latinLnBrk="0" hangingPunct="1">
              <a:defRPr sz="900" kern="1200">
                <a:solidFill>
                  <a:schemeClr val="tx1">
                    <a:lumMod val="75000"/>
                    <a:lumOff val="25000"/>
                  </a:schemeClr>
                </a:solidFill>
                <a:latin typeface="+mj-lt"/>
                <a:ea typeface="+mj-ea"/>
                <a:cs typeface="+mj-cs"/>
              </a:defRPr>
            </a:lvl1pPr>
            <a:lvl2pPr marL="457200" algn="l" defTabSz="914400" rtl="0" eaLnBrk="1" latinLnBrk="0" hangingPunct="1">
              <a:defRPr sz="1800" kern="1200">
                <a:solidFill>
                  <a:schemeClr val="tx1"/>
                </a:solidFill>
                <a:latin typeface="+mj-lt"/>
                <a:ea typeface="+mj-ea"/>
                <a:cs typeface="+mj-cs"/>
              </a:defRPr>
            </a:lvl2pPr>
            <a:lvl3pPr marL="914400" algn="l" defTabSz="914400" rtl="0" eaLnBrk="1" latinLnBrk="0" hangingPunct="1">
              <a:defRPr sz="1800" kern="1200">
                <a:solidFill>
                  <a:schemeClr val="tx1"/>
                </a:solidFill>
                <a:latin typeface="+mj-lt"/>
                <a:ea typeface="+mj-ea"/>
                <a:cs typeface="+mj-cs"/>
              </a:defRPr>
            </a:lvl3pPr>
            <a:lvl4pPr marL="1371600" algn="l" defTabSz="914400" rtl="0" eaLnBrk="1" latinLnBrk="0" hangingPunct="1">
              <a:defRPr sz="1800" kern="1200">
                <a:solidFill>
                  <a:schemeClr val="tx1"/>
                </a:solidFill>
                <a:latin typeface="+mj-lt"/>
                <a:ea typeface="+mj-ea"/>
                <a:cs typeface="+mj-cs"/>
              </a:defRPr>
            </a:lvl4pPr>
            <a:lvl5pPr marL="1828800" algn="l" defTabSz="914400" rtl="0" eaLnBrk="1" latinLnBrk="0" hangingPunct="1">
              <a:defRPr sz="1800" kern="1200">
                <a:solidFill>
                  <a:schemeClr val="tx1"/>
                </a:solidFill>
                <a:latin typeface="+mj-lt"/>
                <a:ea typeface="+mj-ea"/>
                <a:cs typeface="+mj-cs"/>
              </a:defRPr>
            </a:lvl5pPr>
            <a:lvl6pPr marL="2286000" algn="l" defTabSz="914400" rtl="0" eaLnBrk="1" latinLnBrk="0" hangingPunct="1">
              <a:defRPr sz="1800" kern="1200">
                <a:solidFill>
                  <a:schemeClr val="tx1"/>
                </a:solidFill>
                <a:latin typeface="+mj-lt"/>
                <a:ea typeface="+mj-ea"/>
                <a:cs typeface="+mj-cs"/>
              </a:defRPr>
            </a:lvl6pPr>
            <a:lvl7pPr marL="2743200" algn="l" defTabSz="914400" rtl="0" eaLnBrk="1" latinLnBrk="0" hangingPunct="1">
              <a:defRPr sz="1800" kern="1200">
                <a:solidFill>
                  <a:schemeClr val="tx1"/>
                </a:solidFill>
                <a:latin typeface="+mj-lt"/>
                <a:ea typeface="+mj-ea"/>
                <a:cs typeface="+mj-cs"/>
              </a:defRPr>
            </a:lvl7pPr>
            <a:lvl8pPr marL="3200400" algn="l" defTabSz="914400" rtl="0" eaLnBrk="1" latinLnBrk="0" hangingPunct="1">
              <a:defRPr sz="1800" kern="1200">
                <a:solidFill>
                  <a:schemeClr val="tx1"/>
                </a:solidFill>
                <a:latin typeface="+mj-lt"/>
                <a:ea typeface="+mj-ea"/>
                <a:cs typeface="+mj-cs"/>
              </a:defRPr>
            </a:lvl8pPr>
            <a:lvl9pPr marL="3657600" algn="l" defTabSz="914400" rtl="0" eaLnBrk="1" latinLnBrk="0" hangingPunct="1">
              <a:defRPr sz="1800" kern="1200">
                <a:solidFill>
                  <a:schemeClr val="tx1"/>
                </a:solidFill>
                <a:latin typeface="+mj-lt"/>
                <a:ea typeface="+mj-ea"/>
                <a:cs typeface="+mj-cs"/>
              </a:defRPr>
            </a:lvl9pPr>
          </a:lstStyle>
          <a:p>
            <a:r>
              <a:rPr lang="en-US" sz="600">
                <a:solidFill>
                  <a:schemeClr val="tx1"/>
                </a:solidFill>
                <a:latin typeface="Arial" panose="020B0604020202020204" pitchFamily="34" charset="0"/>
                <a:cs typeface="Arial" panose="020B0604020202020204" pitchFamily="34" charset="0"/>
              </a:rPr>
              <a:t>© 2020 Cardinal Health. All Rights Reserved</a:t>
            </a:r>
            <a:r>
              <a:rPr lang="en-US" sz="600" b="1" spc="100">
                <a:solidFill>
                  <a:schemeClr val="tx1"/>
                </a:solidFill>
                <a:latin typeface="Arial" panose="020B0604020202020204" pitchFamily="34" charset="0"/>
                <a:cs typeface="Arial" panose="020B0604020202020204" pitchFamily="34" charset="0"/>
              </a:rPr>
              <a:t>.</a:t>
            </a:r>
            <a:r>
              <a:rPr lang="en-US" sz="600" b="1" spc="100" baseline="0">
                <a:solidFill>
                  <a:schemeClr val="tx1"/>
                </a:solidFill>
                <a:latin typeface="Arial" panose="020B0604020202020204" pitchFamily="34" charset="0"/>
                <a:cs typeface="Arial" panose="020B0604020202020204" pitchFamily="34" charset="0"/>
              </a:rPr>
              <a:t> FOR INTERNAL USE ONLY.</a:t>
            </a:r>
            <a:endParaRPr lang="en-US" sz="600" b="1" spc="100">
              <a:solidFill>
                <a:schemeClr val="tx1"/>
              </a:solidFill>
              <a:latin typeface="Arial" panose="020B0604020202020204" pitchFamily="34" charset="0"/>
              <a:cs typeface="Arial" panose="020B0604020202020204" pitchFamily="34" charset="0"/>
            </a:endParaRPr>
          </a:p>
        </p:txBody>
      </p:sp>
      <p:pic>
        <p:nvPicPr>
          <p:cNvPr id="14" name="Picture 342" descr="Image result for cardinal health logo">
            <a:extLst>
              <a:ext uri="{FF2B5EF4-FFF2-40B4-BE49-F238E27FC236}">
                <a16:creationId xmlns:a16="http://schemas.microsoft.com/office/drawing/2014/main" id="{429F6A0E-06FF-4395-968D-88A1C6FD1233}"/>
              </a:ext>
            </a:extLst>
          </p:cNvPr>
          <p:cNvPicPr>
            <a:picLocks noChangeAspect="1" noChangeArrowheads="1"/>
          </p:cNvPicPr>
          <p:nvPr userDrawn="1"/>
        </p:nvPicPr>
        <p:blipFill rotWithShape="1">
          <a:blip r:embed="rId12">
            <a:extLst>
              <a:ext uri="{28A0092B-C50C-407E-A947-70E740481C1C}">
                <a14:useLocalDpi xmlns:a14="http://schemas.microsoft.com/office/drawing/2010/main" val="0"/>
              </a:ext>
            </a:extLst>
          </a:blip>
          <a:srcRect l="2376" t="6881" r="5799" b="10360"/>
          <a:stretch/>
        </p:blipFill>
        <p:spPr bwMode="auto">
          <a:xfrm>
            <a:off x="9946296" y="6207077"/>
            <a:ext cx="1214848" cy="4225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0369557"/>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userDrawn="1">
  <p:cSld name="3/4 ">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9F7114D8-6025-4386-BA96-B034FE6B3CDB}"/>
              </a:ext>
            </a:extLst>
          </p:cNvPr>
          <p:cNvGraphicFramePr>
            <a:graphicFrameLocks noChangeAspect="1"/>
          </p:cNvGraphicFramePr>
          <p:nvPr userDrawn="1">
            <p:custDataLst>
              <p:tags r:id="rId1"/>
            </p:custDataLst>
            <p:extLst>
              <p:ext uri="{D42A27DB-BD31-4B8C-83A1-F6EECF244321}">
                <p14:modId xmlns:p14="http://schemas.microsoft.com/office/powerpoint/2010/main" val="418232971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0" imgW="413" imgH="416" progId="TCLayout.ActiveDocument.1">
                  <p:embed/>
                </p:oleObj>
              </mc:Choice>
              <mc:Fallback>
                <p:oleObj name="think-cell Slide" r:id="rId10" imgW="413" imgH="416" progId="TCLayout.ActiveDocument.1">
                  <p:embed/>
                  <p:pic>
                    <p:nvPicPr>
                      <p:cNvPr id="3" name="Object 2" hidden="1">
                        <a:extLst>
                          <a:ext uri="{FF2B5EF4-FFF2-40B4-BE49-F238E27FC236}">
                            <a16:creationId xmlns:a16="http://schemas.microsoft.com/office/drawing/2014/main" id="{9F7114D8-6025-4386-BA96-B034FE6B3CDB}"/>
                          </a:ext>
                        </a:extLst>
                      </p:cNvPr>
                      <p:cNvPicPr/>
                      <p:nvPr/>
                    </p:nvPicPr>
                    <p:blipFill>
                      <a:blip r:embed="rId11"/>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50854476-2923-4515-A585-4477FF861180}"/>
              </a:ext>
            </a:extLst>
          </p:cNvPr>
          <p:cNvSpPr/>
          <p:nvPr userDrawn="1">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spcBef>
                <a:spcPts val="300"/>
              </a:spcBef>
              <a:spcAft>
                <a:spcPts val="300"/>
              </a:spcAft>
            </a:pPr>
            <a:endParaRPr lang="en-US" sz="2500" b="1" i="0" baseline="0">
              <a:solidFill>
                <a:schemeClr val="bg1"/>
              </a:solidFill>
              <a:latin typeface="Arial" panose="020B0604020202020204" pitchFamily="34" charset="0"/>
              <a:ea typeface="+mj-ea"/>
              <a:cs typeface="+mj-cs"/>
              <a:sym typeface="Arial" panose="020B0604020202020204" pitchFamily="34" charset="0"/>
            </a:endParaRPr>
          </a:p>
        </p:txBody>
      </p:sp>
      <p:sp>
        <p:nvSpPr>
          <p:cNvPr id="23" name="RectangleLight">
            <a:extLst>
              <a:ext uri="{FF2B5EF4-FFF2-40B4-BE49-F238E27FC236}">
                <a16:creationId xmlns:a16="http://schemas.microsoft.com/office/drawing/2014/main" id="{A80E2F68-4ED6-42EF-9858-2FE4B1382825}"/>
              </a:ext>
            </a:extLst>
          </p:cNvPr>
          <p:cNvSpPr/>
          <p:nvPr userDrawn="1">
            <p:custDataLst>
              <p:tags r:id="rId3"/>
            </p:custDataLst>
          </p:nvPr>
        </p:nvSpPr>
        <p:spPr bwMode="ltGray">
          <a:xfrm>
            <a:off x="8781416" y="0"/>
            <a:ext cx="3410584" cy="6858000"/>
          </a:xfrm>
          <a:prstGeom prst="rect">
            <a:avLst/>
          </a:prstGeom>
          <a:solidFill>
            <a:srgbClr val="FDEAEC"/>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lvl="0" algn="ctr"/>
            <a:endParaRPr lang="en-US" noProof="0">
              <a:solidFill>
                <a:srgbClr val="F0F0F0"/>
              </a:solidFill>
              <a:latin typeface="Arial" panose="020B0604020202020204" pitchFamily="34" charset="0"/>
            </a:endParaRPr>
          </a:p>
        </p:txBody>
      </p:sp>
      <p:sp>
        <p:nvSpPr>
          <p:cNvPr id="18" name="Slide Number">
            <a:extLst>
              <a:ext uri="{FF2B5EF4-FFF2-40B4-BE49-F238E27FC236}">
                <a16:creationId xmlns:a16="http://schemas.microsoft.com/office/drawing/2014/main" id="{D0E8D6D4-65CF-4E97-809E-C2399703986A}"/>
              </a:ext>
            </a:extLst>
          </p:cNvPr>
          <p:cNvSpPr>
            <a:spLocks noChangeArrowheads="1"/>
          </p:cNvSpPr>
          <p:nvPr userDrawn="1">
            <p:custDataLst>
              <p:tags r:id="rId4"/>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marL="0" marR="0" lvl="0" indent="0" algn="r" defTabSz="610744" rtl="0" eaLnBrk="1" fontAlgn="auto" latinLnBrk="0" hangingPunct="1">
              <a:lnSpc>
                <a:spcPct val="100000"/>
              </a:lnSpc>
              <a:spcBef>
                <a:spcPts val="0"/>
              </a:spcBef>
              <a:spcAft>
                <a:spcPts val="0"/>
              </a:spcAft>
              <a:buClrTx/>
              <a:buSzTx/>
              <a:buFontTx/>
              <a:buNone/>
              <a:tabLst/>
              <a:defRPr/>
            </a:pPr>
            <a:fld id="{4ABDCABE-3F10-B64C-92F1-862014417034}" type="slidenum">
              <a:rPr kumimoji="0" lang="en-US" sz="900" b="0" i="0" u="none" strike="noStrike" kern="1200" cap="none" spc="0" normalizeH="0" baseline="0" noProof="0" smtClean="0">
                <a:ln>
                  <a:noFill/>
                </a:ln>
                <a:solidFill>
                  <a:srgbClr val="000000"/>
                </a:solidFill>
                <a:effectLst/>
                <a:uLnTx/>
                <a:uFillTx/>
                <a:latin typeface="Arial"/>
                <a:ea typeface="+mn-ea"/>
                <a:cs typeface="Arial" panose="020B0604020202020204" pitchFamily="34" charset="0"/>
              </a:rPr>
              <a:pPr marL="0" marR="0" lvl="0" indent="0" algn="r" defTabSz="610744"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a:ln>
                <a:noFill/>
              </a:ln>
              <a:solidFill>
                <a:srgbClr val="000000"/>
              </a:solidFill>
              <a:effectLst/>
              <a:uLnTx/>
              <a:uFillTx/>
              <a:latin typeface="Arial"/>
              <a:ea typeface="+mn-ea"/>
              <a:cs typeface="Arial" panose="020B0604020202020204" pitchFamily="34" charset="0"/>
            </a:endParaRPr>
          </a:p>
        </p:txBody>
      </p:sp>
      <p:sp>
        <p:nvSpPr>
          <p:cNvPr id="19" name="2. Slide Title">
            <a:extLst>
              <a:ext uri="{FF2B5EF4-FFF2-40B4-BE49-F238E27FC236}">
                <a16:creationId xmlns:a16="http://schemas.microsoft.com/office/drawing/2014/main" id="{8FFC5EFA-01A0-4033-8D7E-3C2B1F490A33}"/>
              </a:ext>
            </a:extLst>
          </p:cNvPr>
          <p:cNvSpPr>
            <a:spLocks noGrp="1"/>
          </p:cNvSpPr>
          <p:nvPr>
            <p:ph type="title"/>
            <p:custDataLst>
              <p:tags r:id="rId5"/>
            </p:custDataLst>
          </p:nvPr>
        </p:nvSpPr>
        <p:spPr>
          <a:xfrm>
            <a:off x="554736" y="172212"/>
            <a:ext cx="7918704" cy="384721"/>
          </a:xfrm>
        </p:spPr>
        <p:txBody>
          <a:bodyPr vert="horz" wrap="square" lIns="0" tIns="0" rIns="0" bIns="0" rtlCol="0" anchor="t" anchorCtr="0">
            <a:spAutoFit/>
          </a:bodyPr>
          <a:lstStyle>
            <a:lvl1pPr>
              <a:defRPr lang="en-US" dirty="0"/>
            </a:lvl1pPr>
          </a:lstStyle>
          <a:p>
            <a:pPr lvl="0"/>
            <a:r>
              <a:rPr lang="en-US"/>
              <a:t>Click to edit Master title style</a:t>
            </a:r>
          </a:p>
        </p:txBody>
      </p:sp>
      <p:sp>
        <p:nvSpPr>
          <p:cNvPr id="20" name="3. Subtitle">
            <a:extLst>
              <a:ext uri="{FF2B5EF4-FFF2-40B4-BE49-F238E27FC236}">
                <a16:creationId xmlns:a16="http://schemas.microsoft.com/office/drawing/2014/main" id="{1555BB7F-874D-4148-9E84-841F62C8E9D4}"/>
              </a:ext>
            </a:extLst>
          </p:cNvPr>
          <p:cNvSpPr>
            <a:spLocks noGrp="1"/>
          </p:cNvSpPr>
          <p:nvPr>
            <p:ph type="subTitle" idx="1"/>
            <p:custDataLst>
              <p:tags r:id="rId6"/>
            </p:custDataLst>
          </p:nvPr>
        </p:nvSpPr>
        <p:spPr>
          <a:xfrm>
            <a:off x="554736" y="596151"/>
            <a:ext cx="7918704" cy="276999"/>
          </a:xfrm>
          <a:prstGeom prst="rect">
            <a:avLst/>
          </a:prstGeom>
        </p:spPr>
        <p:txBody>
          <a:bodyPr vert="horz" wrap="square" lIns="0" tIns="0" rIns="0" bIns="0" rtlCol="0">
            <a:spAutoFit/>
          </a:bodyPr>
          <a:lstStyle>
            <a:lvl1pPr>
              <a:defRPr lang="en-US" sz="1800" b="0" dirty="0"/>
            </a:lvl1pPr>
          </a:lstStyle>
          <a:p>
            <a:pPr lvl="0">
              <a:buNone/>
            </a:pPr>
            <a:r>
              <a:rPr lang="en-US"/>
              <a:t>Click to edit Master subtitle style</a:t>
            </a:r>
          </a:p>
        </p:txBody>
      </p:sp>
      <p:sp>
        <p:nvSpPr>
          <p:cNvPr id="22" name="5. Source" hidden="1">
            <a:extLst>
              <a:ext uri="{FF2B5EF4-FFF2-40B4-BE49-F238E27FC236}">
                <a16:creationId xmlns:a16="http://schemas.microsoft.com/office/drawing/2014/main" id="{F5E9C22A-A356-4521-A359-338A663DFEA2}"/>
              </a:ext>
            </a:extLst>
          </p:cNvPr>
          <p:cNvSpPr txBox="1"/>
          <p:nvPr userDrawn="1">
            <p:custDataLst>
              <p:tags r:id="rId7"/>
            </p:custDataLst>
          </p:nvPr>
        </p:nvSpPr>
        <p:spPr>
          <a:xfrm>
            <a:off x="554735" y="6501669"/>
            <a:ext cx="7277861" cy="12311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b" anchorCtr="0">
            <a:spAutoFit/>
          </a:bodyPr>
          <a:lstStyle>
            <a:defPPr>
              <a:defRPr lang="en-US"/>
            </a:defPPr>
            <a:lvl1pPr indent="0">
              <a:lnSpc>
                <a:spcPct val="100000"/>
              </a:lnSpc>
              <a:spcBef>
                <a:spcPts val="300"/>
              </a:spcBef>
              <a:spcAft>
                <a:spcPts val="300"/>
              </a:spcAft>
              <a:buFont typeface="Segoe UI" panose="020B0502040204020203" pitchFamily="34" charset="0"/>
              <a:buChar char="​"/>
              <a:defRPr sz="80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r>
              <a:rPr lang="en-US" noProof="0"/>
              <a:t>Source: …</a:t>
            </a:r>
          </a:p>
        </p:txBody>
      </p:sp>
      <p:sp>
        <p:nvSpPr>
          <p:cNvPr id="10" name="1. On-page tracker">
            <a:extLst>
              <a:ext uri="{FF2B5EF4-FFF2-40B4-BE49-F238E27FC236}">
                <a16:creationId xmlns:a16="http://schemas.microsoft.com/office/drawing/2014/main" id="{DEC2F904-C5C8-4B39-9C46-6CA56144D86A}"/>
              </a:ext>
            </a:extLst>
          </p:cNvPr>
          <p:cNvSpPr>
            <a:spLocks noGrp="1"/>
          </p:cNvSpPr>
          <p:nvPr>
            <p:ph type="body" sz="quarter" idx="10" hasCustomPrompt="1"/>
            <p:custDataLst>
              <p:tags r:id="rId8"/>
            </p:custDataLst>
          </p:nvPr>
        </p:nvSpPr>
        <p:spPr>
          <a:xfrm>
            <a:off x="554735" y="41597"/>
            <a:ext cx="3843338" cy="123111"/>
          </a:xfrm>
          <a:prstGeom prst="rect">
            <a:avLst/>
          </a:prstGeom>
          <a:ln w="6350">
            <a:noFill/>
            <a:miter lim="800000"/>
          </a:ln>
        </p:spPr>
        <p:txBody>
          <a:bodyPr vert="horz" wrap="square" lIns="0" tIns="0" rIns="0" bIns="0" rtlCol="0">
            <a:spAutoFit/>
          </a:bodyPr>
          <a:lstStyle>
            <a:lvl1pPr>
              <a:defRPr lang="en-US" sz="800" b="0" dirty="0">
                <a:cs typeface="+mn-cs"/>
              </a:defRPr>
            </a:lvl1pPr>
          </a:lstStyle>
          <a:p>
            <a:pPr lvl="0">
              <a:buNone/>
            </a:pPr>
            <a:r>
              <a:rPr lang="en-US"/>
              <a:t>Add tracker</a:t>
            </a:r>
          </a:p>
        </p:txBody>
      </p:sp>
      <p:sp>
        <p:nvSpPr>
          <p:cNvPr id="13" name="Footer Placeholder 1">
            <a:extLst>
              <a:ext uri="{FF2B5EF4-FFF2-40B4-BE49-F238E27FC236}">
                <a16:creationId xmlns:a16="http://schemas.microsoft.com/office/drawing/2014/main" id="{EA9AB078-38CD-4118-8331-9FC92918D5F6}"/>
              </a:ext>
            </a:extLst>
          </p:cNvPr>
          <p:cNvSpPr>
            <a:spLocks noGrp="1"/>
          </p:cNvSpPr>
          <p:nvPr userDrawn="1"/>
        </p:nvSpPr>
        <p:spPr>
          <a:xfrm>
            <a:off x="554736" y="6685718"/>
            <a:ext cx="2883803" cy="92333"/>
          </a:xfrm>
          <a:prstGeom prst="rect">
            <a:avLst/>
          </a:prstGeom>
        </p:spPr>
        <p:style>
          <a:lnRef idx="0">
            <a:scrgbClr r="0" g="0" b="0"/>
          </a:lnRef>
          <a:fillRef idx="0">
            <a:scrgbClr r="0" g="0" b="0"/>
          </a:fillRef>
          <a:effectRef idx="0">
            <a:scrgbClr r="0" g="0" b="0"/>
          </a:effectRef>
          <a:fontRef idx="major"/>
        </p:style>
        <p:txBody>
          <a:bodyPr vert="horz" wrap="none" lIns="0" tIns="0" rIns="0" bIns="0" rtlCol="0" anchor="ctr">
            <a:spAutoFit/>
          </a:bodyPr>
          <a:lstStyle>
            <a:defPPr>
              <a:defRPr lang="en-US"/>
            </a:defPPr>
            <a:lvl1pPr marL="0" algn="l" defTabSz="914400" rtl="0" eaLnBrk="1" latinLnBrk="0" hangingPunct="1">
              <a:defRPr sz="900" kern="1200">
                <a:solidFill>
                  <a:schemeClr val="tx1">
                    <a:lumMod val="75000"/>
                    <a:lumOff val="25000"/>
                  </a:schemeClr>
                </a:solidFill>
                <a:latin typeface="+mj-lt"/>
                <a:ea typeface="+mj-ea"/>
                <a:cs typeface="+mj-cs"/>
              </a:defRPr>
            </a:lvl1pPr>
            <a:lvl2pPr marL="457200" algn="l" defTabSz="914400" rtl="0" eaLnBrk="1" latinLnBrk="0" hangingPunct="1">
              <a:defRPr sz="1800" kern="1200">
                <a:solidFill>
                  <a:schemeClr val="tx1"/>
                </a:solidFill>
                <a:latin typeface="+mj-lt"/>
                <a:ea typeface="+mj-ea"/>
                <a:cs typeface="+mj-cs"/>
              </a:defRPr>
            </a:lvl2pPr>
            <a:lvl3pPr marL="914400" algn="l" defTabSz="914400" rtl="0" eaLnBrk="1" latinLnBrk="0" hangingPunct="1">
              <a:defRPr sz="1800" kern="1200">
                <a:solidFill>
                  <a:schemeClr val="tx1"/>
                </a:solidFill>
                <a:latin typeface="+mj-lt"/>
                <a:ea typeface="+mj-ea"/>
                <a:cs typeface="+mj-cs"/>
              </a:defRPr>
            </a:lvl3pPr>
            <a:lvl4pPr marL="1371600" algn="l" defTabSz="914400" rtl="0" eaLnBrk="1" latinLnBrk="0" hangingPunct="1">
              <a:defRPr sz="1800" kern="1200">
                <a:solidFill>
                  <a:schemeClr val="tx1"/>
                </a:solidFill>
                <a:latin typeface="+mj-lt"/>
                <a:ea typeface="+mj-ea"/>
                <a:cs typeface="+mj-cs"/>
              </a:defRPr>
            </a:lvl4pPr>
            <a:lvl5pPr marL="1828800" algn="l" defTabSz="914400" rtl="0" eaLnBrk="1" latinLnBrk="0" hangingPunct="1">
              <a:defRPr sz="1800" kern="1200">
                <a:solidFill>
                  <a:schemeClr val="tx1"/>
                </a:solidFill>
                <a:latin typeface="+mj-lt"/>
                <a:ea typeface="+mj-ea"/>
                <a:cs typeface="+mj-cs"/>
              </a:defRPr>
            </a:lvl5pPr>
            <a:lvl6pPr marL="2286000" algn="l" defTabSz="914400" rtl="0" eaLnBrk="1" latinLnBrk="0" hangingPunct="1">
              <a:defRPr sz="1800" kern="1200">
                <a:solidFill>
                  <a:schemeClr val="tx1"/>
                </a:solidFill>
                <a:latin typeface="+mj-lt"/>
                <a:ea typeface="+mj-ea"/>
                <a:cs typeface="+mj-cs"/>
              </a:defRPr>
            </a:lvl6pPr>
            <a:lvl7pPr marL="2743200" algn="l" defTabSz="914400" rtl="0" eaLnBrk="1" latinLnBrk="0" hangingPunct="1">
              <a:defRPr sz="1800" kern="1200">
                <a:solidFill>
                  <a:schemeClr val="tx1"/>
                </a:solidFill>
                <a:latin typeface="+mj-lt"/>
                <a:ea typeface="+mj-ea"/>
                <a:cs typeface="+mj-cs"/>
              </a:defRPr>
            </a:lvl7pPr>
            <a:lvl8pPr marL="3200400" algn="l" defTabSz="914400" rtl="0" eaLnBrk="1" latinLnBrk="0" hangingPunct="1">
              <a:defRPr sz="1800" kern="1200">
                <a:solidFill>
                  <a:schemeClr val="tx1"/>
                </a:solidFill>
                <a:latin typeface="+mj-lt"/>
                <a:ea typeface="+mj-ea"/>
                <a:cs typeface="+mj-cs"/>
              </a:defRPr>
            </a:lvl8pPr>
            <a:lvl9pPr marL="3657600" algn="l" defTabSz="914400" rtl="0" eaLnBrk="1" latinLnBrk="0" hangingPunct="1">
              <a:defRPr sz="1800" kern="1200">
                <a:solidFill>
                  <a:schemeClr val="tx1"/>
                </a:solidFill>
                <a:latin typeface="+mj-lt"/>
                <a:ea typeface="+mj-ea"/>
                <a:cs typeface="+mj-cs"/>
              </a:defRPr>
            </a:lvl9pPr>
          </a:lstStyle>
          <a:p>
            <a:r>
              <a:rPr lang="en-US" sz="600">
                <a:solidFill>
                  <a:schemeClr val="tx1"/>
                </a:solidFill>
                <a:latin typeface="Arial" panose="020B0604020202020204" pitchFamily="34" charset="0"/>
                <a:cs typeface="Arial" panose="020B0604020202020204" pitchFamily="34" charset="0"/>
              </a:rPr>
              <a:t>© 2020 Cardinal Health. All Rights Reserved</a:t>
            </a:r>
            <a:r>
              <a:rPr lang="en-US" sz="600" b="1" spc="100">
                <a:solidFill>
                  <a:schemeClr val="tx1"/>
                </a:solidFill>
                <a:latin typeface="Arial" panose="020B0604020202020204" pitchFamily="34" charset="0"/>
                <a:cs typeface="Arial" panose="020B0604020202020204" pitchFamily="34" charset="0"/>
              </a:rPr>
              <a:t>.</a:t>
            </a:r>
            <a:r>
              <a:rPr lang="en-US" sz="600" b="1" spc="100" baseline="0">
                <a:solidFill>
                  <a:schemeClr val="tx1"/>
                </a:solidFill>
                <a:latin typeface="Arial" panose="020B0604020202020204" pitchFamily="34" charset="0"/>
                <a:cs typeface="Arial" panose="020B0604020202020204" pitchFamily="34" charset="0"/>
              </a:rPr>
              <a:t> FOR INTERNAL USE ONLY.</a:t>
            </a:r>
            <a:endParaRPr lang="en-US" sz="600" b="1" spc="100">
              <a:solidFill>
                <a:schemeClr val="tx1"/>
              </a:solidFill>
              <a:latin typeface="Arial" panose="020B0604020202020204" pitchFamily="34" charset="0"/>
              <a:cs typeface="Arial" panose="020B0604020202020204" pitchFamily="34" charset="0"/>
            </a:endParaRPr>
          </a:p>
        </p:txBody>
      </p:sp>
      <p:pic>
        <p:nvPicPr>
          <p:cNvPr id="14" name="Picture 342" descr="Image result for cardinal health logo">
            <a:extLst>
              <a:ext uri="{FF2B5EF4-FFF2-40B4-BE49-F238E27FC236}">
                <a16:creationId xmlns:a16="http://schemas.microsoft.com/office/drawing/2014/main" id="{FD988437-4671-4469-9B92-325389CF28CA}"/>
              </a:ext>
            </a:extLst>
          </p:cNvPr>
          <p:cNvPicPr>
            <a:picLocks noChangeAspect="1" noChangeArrowheads="1"/>
          </p:cNvPicPr>
          <p:nvPr userDrawn="1"/>
        </p:nvPicPr>
        <p:blipFill rotWithShape="1">
          <a:blip r:embed="rId12">
            <a:extLst>
              <a:ext uri="{28A0092B-C50C-407E-A947-70E740481C1C}">
                <a14:useLocalDpi xmlns:a14="http://schemas.microsoft.com/office/drawing/2010/main" val="0"/>
              </a:ext>
            </a:extLst>
          </a:blip>
          <a:srcRect l="2376" t="6881" r="5799" b="10360"/>
          <a:stretch/>
        </p:blipFill>
        <p:spPr bwMode="auto">
          <a:xfrm>
            <a:off x="9946296" y="6207077"/>
            <a:ext cx="1214848" cy="4225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27568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userDrawn="1">
  <p:cSld name="3-line">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C648A5D5-75B9-4F02-A4CB-B3C65A9BF2CE}"/>
              </a:ext>
            </a:extLst>
          </p:cNvPr>
          <p:cNvGraphicFramePr>
            <a:graphicFrameLocks noChangeAspect="1"/>
          </p:cNvGraphicFramePr>
          <p:nvPr userDrawn="1">
            <p:custDataLst>
              <p:tags r:id="rId1"/>
            </p:custDataLst>
            <p:extLst>
              <p:ext uri="{D42A27DB-BD31-4B8C-83A1-F6EECF244321}">
                <p14:modId xmlns:p14="http://schemas.microsoft.com/office/powerpoint/2010/main" val="266080321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8" imgW="592" imgH="591" progId="TCLayout.ActiveDocument.1">
                  <p:embed/>
                </p:oleObj>
              </mc:Choice>
              <mc:Fallback>
                <p:oleObj name="think-cell Slide" r:id="rId8" imgW="592" imgH="591" progId="TCLayout.ActiveDocument.1">
                  <p:embed/>
                  <p:pic>
                    <p:nvPicPr>
                      <p:cNvPr id="3" name="Object 2" hidden="1">
                        <a:extLst>
                          <a:ext uri="{FF2B5EF4-FFF2-40B4-BE49-F238E27FC236}">
                            <a16:creationId xmlns:a16="http://schemas.microsoft.com/office/drawing/2014/main" id="{C648A5D5-75B9-4F02-A4CB-B3C65A9BF2CE}"/>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A58AAF75-30DC-408A-933A-149F2D14D18F}"/>
              </a:ext>
            </a:extLst>
          </p:cNvPr>
          <p:cNvSpPr/>
          <p:nvPr userDrawn="1">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spcBef>
                <a:spcPts val="300"/>
              </a:spcBef>
              <a:spcAft>
                <a:spcPts val="300"/>
              </a:spcAft>
            </a:pPr>
            <a:endParaRPr lang="en-US" sz="2500" b="1" i="0" baseline="0">
              <a:solidFill>
                <a:schemeClr val="bg1"/>
              </a:solidFill>
              <a:latin typeface="Arial" panose="020B0604020202020204" pitchFamily="34" charset="0"/>
              <a:ea typeface="+mj-ea"/>
              <a:cs typeface="+mj-cs"/>
              <a:sym typeface="Arial" panose="020B0604020202020204" pitchFamily="34" charset="0"/>
            </a:endParaRPr>
          </a:p>
        </p:txBody>
      </p:sp>
      <p:sp>
        <p:nvSpPr>
          <p:cNvPr id="15" name="Slide Number">
            <a:extLst>
              <a:ext uri="{FF2B5EF4-FFF2-40B4-BE49-F238E27FC236}">
                <a16:creationId xmlns:a16="http://schemas.microsoft.com/office/drawing/2014/main" id="{0AA537C7-2883-43C1-848C-3A4E9645077F}"/>
              </a:ext>
            </a:extLst>
          </p:cNvPr>
          <p:cNvSpPr>
            <a:spLocks noChangeArrowheads="1"/>
          </p:cNvSpPr>
          <p:nvPr userDrawn="1">
            <p:custDataLst>
              <p:tags r:id="rId3"/>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tx1"/>
                </a:solidFill>
                <a:latin typeface="+mn-lt"/>
                <a:ea typeface="+mn-ea"/>
                <a:cs typeface="Arial" panose="020B0604020202020204" pitchFamily="34" charset="0"/>
              </a:rPr>
              <a:pPr algn="r" defTabSz="610744" fontAlgn="auto">
                <a:spcBef>
                  <a:spcPts val="0"/>
                </a:spcBef>
                <a:spcAft>
                  <a:spcPts val="0"/>
                </a:spcAft>
                <a:defRPr/>
              </a:pPr>
              <a:t>‹#›</a:t>
            </a:fld>
            <a:endParaRPr lang="en-US" sz="900">
              <a:solidFill>
                <a:schemeClr val="tx1"/>
              </a:solidFill>
              <a:latin typeface="+mn-lt"/>
              <a:ea typeface="+mn-ea"/>
              <a:cs typeface="Arial" panose="020B0604020202020204" pitchFamily="34" charset="0"/>
            </a:endParaRPr>
          </a:p>
        </p:txBody>
      </p:sp>
      <p:sp>
        <p:nvSpPr>
          <p:cNvPr id="4" name="2. Slide Title">
            <a:extLst>
              <a:ext uri="{FF2B5EF4-FFF2-40B4-BE49-F238E27FC236}">
                <a16:creationId xmlns:a16="http://schemas.microsoft.com/office/drawing/2014/main" id="{6C3D89FC-A4B9-4683-B64F-B0644150274F}"/>
              </a:ext>
            </a:extLst>
          </p:cNvPr>
          <p:cNvSpPr>
            <a:spLocks noGrp="1"/>
          </p:cNvSpPr>
          <p:nvPr>
            <p:ph type="title"/>
            <p:custDataLst>
              <p:tags r:id="rId4"/>
            </p:custDataLst>
          </p:nvPr>
        </p:nvSpPr>
        <p:spPr>
          <a:xfrm>
            <a:off x="554736" y="175171"/>
            <a:ext cx="11082528" cy="384721"/>
          </a:xfrm>
        </p:spPr>
        <p:txBody>
          <a:bodyPr vert="horz" wrap="square" lIns="0" tIns="0" rIns="0" bIns="0" rtlCol="0" anchor="t" anchorCtr="0">
            <a:spAutoFit/>
          </a:bodyPr>
          <a:lstStyle>
            <a:lvl1pPr>
              <a:defRPr lang="en-US" dirty="0"/>
            </a:lvl1pPr>
          </a:lstStyle>
          <a:p>
            <a:pPr lvl="0"/>
            <a:r>
              <a:rPr lang="en-US"/>
              <a:t>Click to edit Master title style</a:t>
            </a:r>
          </a:p>
        </p:txBody>
      </p:sp>
      <p:sp>
        <p:nvSpPr>
          <p:cNvPr id="10" name="5. Source" hidden="1">
            <a:extLst>
              <a:ext uri="{FF2B5EF4-FFF2-40B4-BE49-F238E27FC236}">
                <a16:creationId xmlns:a16="http://schemas.microsoft.com/office/drawing/2014/main" id="{81E2484B-3E40-408C-A350-5EB40C8A09F0}"/>
              </a:ext>
            </a:extLst>
          </p:cNvPr>
          <p:cNvSpPr txBox="1"/>
          <p:nvPr userDrawn="1">
            <p:custDataLst>
              <p:tags r:id="rId5"/>
            </p:custDataLst>
          </p:nvPr>
        </p:nvSpPr>
        <p:spPr>
          <a:xfrm>
            <a:off x="554735" y="6501669"/>
            <a:ext cx="7277861" cy="12311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b" anchorCtr="0">
            <a:spAutoFit/>
          </a:bodyPr>
          <a:lstStyle>
            <a:defPPr>
              <a:defRPr lang="en-US"/>
            </a:defPPr>
            <a:lvl1pPr indent="0">
              <a:lnSpc>
                <a:spcPct val="100000"/>
              </a:lnSpc>
              <a:spcBef>
                <a:spcPts val="300"/>
              </a:spcBef>
              <a:spcAft>
                <a:spcPts val="300"/>
              </a:spcAft>
              <a:buFont typeface="Segoe UI" panose="020B0502040204020203" pitchFamily="34" charset="0"/>
              <a:buChar char="​"/>
              <a:defRPr sz="80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r>
              <a:rPr lang="en-US"/>
              <a:t>Source: …</a:t>
            </a:r>
          </a:p>
        </p:txBody>
      </p:sp>
      <p:sp>
        <p:nvSpPr>
          <p:cNvPr id="8" name="1. On-page tracker">
            <a:extLst>
              <a:ext uri="{FF2B5EF4-FFF2-40B4-BE49-F238E27FC236}">
                <a16:creationId xmlns:a16="http://schemas.microsoft.com/office/drawing/2014/main" id="{931AA88E-24E2-4493-A340-98EE8666A3B2}"/>
              </a:ext>
            </a:extLst>
          </p:cNvPr>
          <p:cNvSpPr>
            <a:spLocks noGrp="1"/>
          </p:cNvSpPr>
          <p:nvPr>
            <p:ph type="body" sz="quarter" idx="10" hasCustomPrompt="1"/>
            <p:custDataLst>
              <p:tags r:id="rId6"/>
            </p:custDataLst>
          </p:nvPr>
        </p:nvSpPr>
        <p:spPr>
          <a:xfrm>
            <a:off x="554735" y="41597"/>
            <a:ext cx="3843338" cy="123111"/>
          </a:xfrm>
          <a:prstGeom prst="rect">
            <a:avLst/>
          </a:prstGeom>
          <a:ln w="6350">
            <a:noFill/>
            <a:miter lim="800000"/>
          </a:ln>
        </p:spPr>
        <p:txBody>
          <a:bodyPr vert="horz" wrap="square" lIns="0" tIns="0" rIns="0" bIns="0" rtlCol="0">
            <a:spAutoFit/>
          </a:bodyPr>
          <a:lstStyle>
            <a:lvl1pPr>
              <a:defRPr lang="en-US" sz="800" b="0" dirty="0">
                <a:cs typeface="+mn-cs"/>
              </a:defRPr>
            </a:lvl1pPr>
          </a:lstStyle>
          <a:p>
            <a:pPr lvl="0">
              <a:buNone/>
            </a:pPr>
            <a:r>
              <a:rPr lang="en-US"/>
              <a:t>Add tracker</a:t>
            </a:r>
          </a:p>
        </p:txBody>
      </p:sp>
      <p:sp>
        <p:nvSpPr>
          <p:cNvPr id="12" name="Footer Placeholder 1">
            <a:extLst>
              <a:ext uri="{FF2B5EF4-FFF2-40B4-BE49-F238E27FC236}">
                <a16:creationId xmlns:a16="http://schemas.microsoft.com/office/drawing/2014/main" id="{5929BD11-2449-40F2-91C1-DA1AE243A7AB}"/>
              </a:ext>
            </a:extLst>
          </p:cNvPr>
          <p:cNvSpPr>
            <a:spLocks noGrp="1"/>
          </p:cNvSpPr>
          <p:nvPr userDrawn="1"/>
        </p:nvSpPr>
        <p:spPr>
          <a:xfrm>
            <a:off x="554736" y="6685718"/>
            <a:ext cx="2883803" cy="92333"/>
          </a:xfrm>
          <a:prstGeom prst="rect">
            <a:avLst/>
          </a:prstGeom>
        </p:spPr>
        <p:style>
          <a:lnRef idx="0">
            <a:scrgbClr r="0" g="0" b="0"/>
          </a:lnRef>
          <a:fillRef idx="0">
            <a:scrgbClr r="0" g="0" b="0"/>
          </a:fillRef>
          <a:effectRef idx="0">
            <a:scrgbClr r="0" g="0" b="0"/>
          </a:effectRef>
          <a:fontRef idx="major"/>
        </p:style>
        <p:txBody>
          <a:bodyPr vert="horz" wrap="none" lIns="0" tIns="0" rIns="0" bIns="0" rtlCol="0" anchor="ctr">
            <a:spAutoFit/>
          </a:bodyPr>
          <a:lstStyle>
            <a:defPPr>
              <a:defRPr lang="en-US"/>
            </a:defPPr>
            <a:lvl1pPr marL="0" algn="l" defTabSz="914400" rtl="0" eaLnBrk="1" latinLnBrk="0" hangingPunct="1">
              <a:defRPr sz="900" kern="1200">
                <a:solidFill>
                  <a:schemeClr val="tx1">
                    <a:lumMod val="75000"/>
                    <a:lumOff val="25000"/>
                  </a:schemeClr>
                </a:solidFill>
                <a:latin typeface="+mj-lt"/>
                <a:ea typeface="+mj-ea"/>
                <a:cs typeface="+mj-cs"/>
              </a:defRPr>
            </a:lvl1pPr>
            <a:lvl2pPr marL="457200" algn="l" defTabSz="914400" rtl="0" eaLnBrk="1" latinLnBrk="0" hangingPunct="1">
              <a:defRPr sz="1800" kern="1200">
                <a:solidFill>
                  <a:schemeClr val="tx1"/>
                </a:solidFill>
                <a:latin typeface="+mj-lt"/>
                <a:ea typeface="+mj-ea"/>
                <a:cs typeface="+mj-cs"/>
              </a:defRPr>
            </a:lvl2pPr>
            <a:lvl3pPr marL="914400" algn="l" defTabSz="914400" rtl="0" eaLnBrk="1" latinLnBrk="0" hangingPunct="1">
              <a:defRPr sz="1800" kern="1200">
                <a:solidFill>
                  <a:schemeClr val="tx1"/>
                </a:solidFill>
                <a:latin typeface="+mj-lt"/>
                <a:ea typeface="+mj-ea"/>
                <a:cs typeface="+mj-cs"/>
              </a:defRPr>
            </a:lvl3pPr>
            <a:lvl4pPr marL="1371600" algn="l" defTabSz="914400" rtl="0" eaLnBrk="1" latinLnBrk="0" hangingPunct="1">
              <a:defRPr sz="1800" kern="1200">
                <a:solidFill>
                  <a:schemeClr val="tx1"/>
                </a:solidFill>
                <a:latin typeface="+mj-lt"/>
                <a:ea typeface="+mj-ea"/>
                <a:cs typeface="+mj-cs"/>
              </a:defRPr>
            </a:lvl4pPr>
            <a:lvl5pPr marL="1828800" algn="l" defTabSz="914400" rtl="0" eaLnBrk="1" latinLnBrk="0" hangingPunct="1">
              <a:defRPr sz="1800" kern="1200">
                <a:solidFill>
                  <a:schemeClr val="tx1"/>
                </a:solidFill>
                <a:latin typeface="+mj-lt"/>
                <a:ea typeface="+mj-ea"/>
                <a:cs typeface="+mj-cs"/>
              </a:defRPr>
            </a:lvl5pPr>
            <a:lvl6pPr marL="2286000" algn="l" defTabSz="914400" rtl="0" eaLnBrk="1" latinLnBrk="0" hangingPunct="1">
              <a:defRPr sz="1800" kern="1200">
                <a:solidFill>
                  <a:schemeClr val="tx1"/>
                </a:solidFill>
                <a:latin typeface="+mj-lt"/>
                <a:ea typeface="+mj-ea"/>
                <a:cs typeface="+mj-cs"/>
              </a:defRPr>
            </a:lvl6pPr>
            <a:lvl7pPr marL="2743200" algn="l" defTabSz="914400" rtl="0" eaLnBrk="1" latinLnBrk="0" hangingPunct="1">
              <a:defRPr sz="1800" kern="1200">
                <a:solidFill>
                  <a:schemeClr val="tx1"/>
                </a:solidFill>
                <a:latin typeface="+mj-lt"/>
                <a:ea typeface="+mj-ea"/>
                <a:cs typeface="+mj-cs"/>
              </a:defRPr>
            </a:lvl7pPr>
            <a:lvl8pPr marL="3200400" algn="l" defTabSz="914400" rtl="0" eaLnBrk="1" latinLnBrk="0" hangingPunct="1">
              <a:defRPr sz="1800" kern="1200">
                <a:solidFill>
                  <a:schemeClr val="tx1"/>
                </a:solidFill>
                <a:latin typeface="+mj-lt"/>
                <a:ea typeface="+mj-ea"/>
                <a:cs typeface="+mj-cs"/>
              </a:defRPr>
            </a:lvl8pPr>
            <a:lvl9pPr marL="3657600" algn="l" defTabSz="914400" rtl="0" eaLnBrk="1" latinLnBrk="0" hangingPunct="1">
              <a:defRPr sz="1800" kern="1200">
                <a:solidFill>
                  <a:schemeClr val="tx1"/>
                </a:solidFill>
                <a:latin typeface="+mj-lt"/>
                <a:ea typeface="+mj-ea"/>
                <a:cs typeface="+mj-cs"/>
              </a:defRPr>
            </a:lvl9pPr>
          </a:lstStyle>
          <a:p>
            <a:r>
              <a:rPr lang="en-US" sz="600">
                <a:solidFill>
                  <a:schemeClr val="tx1"/>
                </a:solidFill>
                <a:latin typeface="Arial" panose="020B0604020202020204" pitchFamily="34" charset="0"/>
                <a:cs typeface="Arial" panose="020B0604020202020204" pitchFamily="34" charset="0"/>
              </a:rPr>
              <a:t>© 2020 Cardinal Health. All Rights Reserved</a:t>
            </a:r>
            <a:r>
              <a:rPr lang="en-US" sz="600" b="1" spc="100">
                <a:solidFill>
                  <a:schemeClr val="tx1"/>
                </a:solidFill>
                <a:latin typeface="Arial" panose="020B0604020202020204" pitchFamily="34" charset="0"/>
                <a:cs typeface="Arial" panose="020B0604020202020204" pitchFamily="34" charset="0"/>
              </a:rPr>
              <a:t>.</a:t>
            </a:r>
            <a:r>
              <a:rPr lang="en-US" sz="600" b="1" spc="100" baseline="0">
                <a:solidFill>
                  <a:schemeClr val="tx1"/>
                </a:solidFill>
                <a:latin typeface="Arial" panose="020B0604020202020204" pitchFamily="34" charset="0"/>
                <a:cs typeface="Arial" panose="020B0604020202020204" pitchFamily="34" charset="0"/>
              </a:rPr>
              <a:t> FOR INTERNAL USE ONLY.</a:t>
            </a:r>
            <a:endParaRPr lang="en-US" sz="600" b="1" spc="100">
              <a:solidFill>
                <a:schemeClr val="tx1"/>
              </a:solidFill>
              <a:latin typeface="Arial" panose="020B0604020202020204" pitchFamily="34" charset="0"/>
              <a:cs typeface="Arial" panose="020B0604020202020204" pitchFamily="34" charset="0"/>
            </a:endParaRPr>
          </a:p>
        </p:txBody>
      </p:sp>
      <p:pic>
        <p:nvPicPr>
          <p:cNvPr id="13" name="Picture 342" descr="Image result for cardinal health logo">
            <a:extLst>
              <a:ext uri="{FF2B5EF4-FFF2-40B4-BE49-F238E27FC236}">
                <a16:creationId xmlns:a16="http://schemas.microsoft.com/office/drawing/2014/main" id="{1FD8F73A-202C-4C13-B2F5-69090B273A51}"/>
              </a:ext>
            </a:extLst>
          </p:cNvPr>
          <p:cNvPicPr>
            <a:picLocks noChangeAspect="1" noChangeArrowheads="1"/>
          </p:cNvPicPr>
          <p:nvPr userDrawn="1"/>
        </p:nvPicPr>
        <p:blipFill rotWithShape="1">
          <a:blip r:embed="rId10">
            <a:extLst>
              <a:ext uri="{28A0092B-C50C-407E-A947-70E740481C1C}">
                <a14:useLocalDpi xmlns:a14="http://schemas.microsoft.com/office/drawing/2010/main" val="0"/>
              </a:ext>
            </a:extLst>
          </a:blip>
          <a:srcRect l="2376" t="6881" r="5799" b="10360"/>
          <a:stretch/>
        </p:blipFill>
        <p:spPr bwMode="auto">
          <a:xfrm>
            <a:off x="9946296" y="6207077"/>
            <a:ext cx="1214848" cy="4225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1786659"/>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userDrawn="1">
  <p:cSld name="Custom">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220E9A7C-FB74-480B-8212-8CE5C1AF5D1B}"/>
              </a:ext>
            </a:extLst>
          </p:cNvPr>
          <p:cNvGraphicFramePr>
            <a:graphicFrameLocks noChangeAspect="1"/>
          </p:cNvGraphicFramePr>
          <p:nvPr userDrawn="1">
            <p:custDataLst>
              <p:tags r:id="rId1"/>
            </p:custDataLst>
            <p:extLst>
              <p:ext uri="{D42A27DB-BD31-4B8C-83A1-F6EECF244321}">
                <p14:modId xmlns:p14="http://schemas.microsoft.com/office/powerpoint/2010/main" val="285980890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6" imgW="592" imgH="591" progId="TCLayout.ActiveDocument.1">
                  <p:embed/>
                </p:oleObj>
              </mc:Choice>
              <mc:Fallback>
                <p:oleObj name="think-cell Slide" r:id="rId6" imgW="592" imgH="591" progId="TCLayout.ActiveDocument.1">
                  <p:embed/>
                  <p:pic>
                    <p:nvPicPr>
                      <p:cNvPr id="2" name="Object 1" hidden="1">
                        <a:extLst>
                          <a:ext uri="{FF2B5EF4-FFF2-40B4-BE49-F238E27FC236}">
                            <a16:creationId xmlns:a16="http://schemas.microsoft.com/office/drawing/2014/main" id="{220E9A7C-FB74-480B-8212-8CE5C1AF5D1B}"/>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9" name="Slide Number">
            <a:extLst>
              <a:ext uri="{FF2B5EF4-FFF2-40B4-BE49-F238E27FC236}">
                <a16:creationId xmlns:a16="http://schemas.microsoft.com/office/drawing/2014/main" id="{6982A9EE-ED1D-4D7E-84CA-3C36D0891D68}"/>
              </a:ext>
            </a:extLst>
          </p:cNvPr>
          <p:cNvSpPr>
            <a:spLocks noChangeArrowheads="1"/>
          </p:cNvSpPr>
          <p:nvPr userDrawn="1">
            <p:custDataLst>
              <p:tags r:id="rId2"/>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tx1"/>
                </a:solidFill>
                <a:latin typeface="+mn-lt"/>
                <a:ea typeface="+mn-ea"/>
                <a:cs typeface="Arial" panose="020B0604020202020204" pitchFamily="34" charset="0"/>
              </a:rPr>
              <a:pPr algn="r" defTabSz="610744" fontAlgn="auto">
                <a:spcBef>
                  <a:spcPts val="0"/>
                </a:spcBef>
                <a:spcAft>
                  <a:spcPts val="0"/>
                </a:spcAft>
                <a:defRPr/>
              </a:pPr>
              <a:t>‹#›</a:t>
            </a:fld>
            <a:endParaRPr lang="en-US" sz="900">
              <a:solidFill>
                <a:schemeClr val="tx1"/>
              </a:solidFill>
              <a:latin typeface="+mn-lt"/>
              <a:ea typeface="+mn-ea"/>
              <a:cs typeface="Arial" panose="020B0604020202020204" pitchFamily="34" charset="0"/>
            </a:endParaRPr>
          </a:p>
        </p:txBody>
      </p:sp>
      <p:sp>
        <p:nvSpPr>
          <p:cNvPr id="7" name="5. Source" hidden="1">
            <a:extLst>
              <a:ext uri="{FF2B5EF4-FFF2-40B4-BE49-F238E27FC236}">
                <a16:creationId xmlns:a16="http://schemas.microsoft.com/office/drawing/2014/main" id="{09F9A864-CDB7-4063-BBF8-591908AA18D0}"/>
              </a:ext>
            </a:extLst>
          </p:cNvPr>
          <p:cNvSpPr txBox="1"/>
          <p:nvPr userDrawn="1">
            <p:custDataLst>
              <p:tags r:id="rId3"/>
            </p:custDataLst>
          </p:nvPr>
        </p:nvSpPr>
        <p:spPr>
          <a:xfrm>
            <a:off x="554735" y="6501669"/>
            <a:ext cx="7277861" cy="12311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b" anchorCtr="0">
            <a:spAutoFit/>
          </a:bodyPr>
          <a:lstStyle>
            <a:defPPr>
              <a:defRPr lang="en-US"/>
            </a:defPPr>
            <a:lvl1pPr indent="0">
              <a:lnSpc>
                <a:spcPct val="100000"/>
              </a:lnSpc>
              <a:spcBef>
                <a:spcPts val="300"/>
              </a:spcBef>
              <a:spcAft>
                <a:spcPts val="300"/>
              </a:spcAft>
              <a:buFont typeface="Segoe UI" panose="020B0502040204020203" pitchFamily="34" charset="0"/>
              <a:buChar char="​"/>
              <a:defRPr sz="80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r>
              <a:rPr lang="en-US"/>
              <a:t>Source: …</a:t>
            </a:r>
          </a:p>
        </p:txBody>
      </p:sp>
      <p:sp>
        <p:nvSpPr>
          <p:cNvPr id="8" name="1. On-page tracker">
            <a:extLst>
              <a:ext uri="{FF2B5EF4-FFF2-40B4-BE49-F238E27FC236}">
                <a16:creationId xmlns:a16="http://schemas.microsoft.com/office/drawing/2014/main" id="{BD5E1493-E8EF-4031-B447-85DA0B418111}"/>
              </a:ext>
            </a:extLst>
          </p:cNvPr>
          <p:cNvSpPr>
            <a:spLocks noGrp="1"/>
          </p:cNvSpPr>
          <p:nvPr>
            <p:ph type="body" sz="quarter" idx="10" hasCustomPrompt="1"/>
            <p:custDataLst>
              <p:tags r:id="rId4"/>
            </p:custDataLst>
          </p:nvPr>
        </p:nvSpPr>
        <p:spPr>
          <a:xfrm>
            <a:off x="554735" y="41597"/>
            <a:ext cx="3843338" cy="123111"/>
          </a:xfrm>
          <a:prstGeom prst="rect">
            <a:avLst/>
          </a:prstGeom>
          <a:ln w="6350">
            <a:noFill/>
            <a:miter lim="800000"/>
          </a:ln>
        </p:spPr>
        <p:txBody>
          <a:bodyPr vert="horz" wrap="square" lIns="0" tIns="0" rIns="0" bIns="0" rtlCol="0">
            <a:spAutoFit/>
          </a:bodyPr>
          <a:lstStyle>
            <a:lvl1pPr>
              <a:defRPr lang="en-US" sz="800" b="0" dirty="0">
                <a:cs typeface="+mn-cs"/>
              </a:defRPr>
            </a:lvl1pPr>
          </a:lstStyle>
          <a:p>
            <a:pPr lvl="0">
              <a:buNone/>
            </a:pPr>
            <a:r>
              <a:rPr lang="en-US"/>
              <a:t>Add tracker</a:t>
            </a:r>
          </a:p>
        </p:txBody>
      </p:sp>
      <p:sp>
        <p:nvSpPr>
          <p:cNvPr id="11" name="Footer Placeholder 1">
            <a:extLst>
              <a:ext uri="{FF2B5EF4-FFF2-40B4-BE49-F238E27FC236}">
                <a16:creationId xmlns:a16="http://schemas.microsoft.com/office/drawing/2014/main" id="{56EF3267-8BF7-4267-8A2F-27608C3DA5C3}"/>
              </a:ext>
            </a:extLst>
          </p:cNvPr>
          <p:cNvSpPr>
            <a:spLocks noGrp="1"/>
          </p:cNvSpPr>
          <p:nvPr userDrawn="1"/>
        </p:nvSpPr>
        <p:spPr>
          <a:xfrm>
            <a:off x="554736" y="6685718"/>
            <a:ext cx="2883803" cy="92333"/>
          </a:xfrm>
          <a:prstGeom prst="rect">
            <a:avLst/>
          </a:prstGeom>
        </p:spPr>
        <p:style>
          <a:lnRef idx="0">
            <a:scrgbClr r="0" g="0" b="0"/>
          </a:lnRef>
          <a:fillRef idx="0">
            <a:scrgbClr r="0" g="0" b="0"/>
          </a:fillRef>
          <a:effectRef idx="0">
            <a:scrgbClr r="0" g="0" b="0"/>
          </a:effectRef>
          <a:fontRef idx="major"/>
        </p:style>
        <p:txBody>
          <a:bodyPr vert="horz" wrap="none" lIns="0" tIns="0" rIns="0" bIns="0" rtlCol="0" anchor="ctr">
            <a:spAutoFit/>
          </a:bodyPr>
          <a:lstStyle>
            <a:defPPr>
              <a:defRPr lang="en-US"/>
            </a:defPPr>
            <a:lvl1pPr marL="0" algn="l" defTabSz="914400" rtl="0" eaLnBrk="1" latinLnBrk="0" hangingPunct="1">
              <a:defRPr sz="900" kern="1200">
                <a:solidFill>
                  <a:schemeClr val="tx1">
                    <a:lumMod val="75000"/>
                    <a:lumOff val="25000"/>
                  </a:schemeClr>
                </a:solidFill>
                <a:latin typeface="+mj-lt"/>
                <a:ea typeface="+mj-ea"/>
                <a:cs typeface="+mj-cs"/>
              </a:defRPr>
            </a:lvl1pPr>
            <a:lvl2pPr marL="457200" algn="l" defTabSz="914400" rtl="0" eaLnBrk="1" latinLnBrk="0" hangingPunct="1">
              <a:defRPr sz="1800" kern="1200">
                <a:solidFill>
                  <a:schemeClr val="tx1"/>
                </a:solidFill>
                <a:latin typeface="+mj-lt"/>
                <a:ea typeface="+mj-ea"/>
                <a:cs typeface="+mj-cs"/>
              </a:defRPr>
            </a:lvl2pPr>
            <a:lvl3pPr marL="914400" algn="l" defTabSz="914400" rtl="0" eaLnBrk="1" latinLnBrk="0" hangingPunct="1">
              <a:defRPr sz="1800" kern="1200">
                <a:solidFill>
                  <a:schemeClr val="tx1"/>
                </a:solidFill>
                <a:latin typeface="+mj-lt"/>
                <a:ea typeface="+mj-ea"/>
                <a:cs typeface="+mj-cs"/>
              </a:defRPr>
            </a:lvl3pPr>
            <a:lvl4pPr marL="1371600" algn="l" defTabSz="914400" rtl="0" eaLnBrk="1" latinLnBrk="0" hangingPunct="1">
              <a:defRPr sz="1800" kern="1200">
                <a:solidFill>
                  <a:schemeClr val="tx1"/>
                </a:solidFill>
                <a:latin typeface="+mj-lt"/>
                <a:ea typeface="+mj-ea"/>
                <a:cs typeface="+mj-cs"/>
              </a:defRPr>
            </a:lvl4pPr>
            <a:lvl5pPr marL="1828800" algn="l" defTabSz="914400" rtl="0" eaLnBrk="1" latinLnBrk="0" hangingPunct="1">
              <a:defRPr sz="1800" kern="1200">
                <a:solidFill>
                  <a:schemeClr val="tx1"/>
                </a:solidFill>
                <a:latin typeface="+mj-lt"/>
                <a:ea typeface="+mj-ea"/>
                <a:cs typeface="+mj-cs"/>
              </a:defRPr>
            </a:lvl5pPr>
            <a:lvl6pPr marL="2286000" algn="l" defTabSz="914400" rtl="0" eaLnBrk="1" latinLnBrk="0" hangingPunct="1">
              <a:defRPr sz="1800" kern="1200">
                <a:solidFill>
                  <a:schemeClr val="tx1"/>
                </a:solidFill>
                <a:latin typeface="+mj-lt"/>
                <a:ea typeface="+mj-ea"/>
                <a:cs typeface="+mj-cs"/>
              </a:defRPr>
            </a:lvl6pPr>
            <a:lvl7pPr marL="2743200" algn="l" defTabSz="914400" rtl="0" eaLnBrk="1" latinLnBrk="0" hangingPunct="1">
              <a:defRPr sz="1800" kern="1200">
                <a:solidFill>
                  <a:schemeClr val="tx1"/>
                </a:solidFill>
                <a:latin typeface="+mj-lt"/>
                <a:ea typeface="+mj-ea"/>
                <a:cs typeface="+mj-cs"/>
              </a:defRPr>
            </a:lvl7pPr>
            <a:lvl8pPr marL="3200400" algn="l" defTabSz="914400" rtl="0" eaLnBrk="1" latinLnBrk="0" hangingPunct="1">
              <a:defRPr sz="1800" kern="1200">
                <a:solidFill>
                  <a:schemeClr val="tx1"/>
                </a:solidFill>
                <a:latin typeface="+mj-lt"/>
                <a:ea typeface="+mj-ea"/>
                <a:cs typeface="+mj-cs"/>
              </a:defRPr>
            </a:lvl8pPr>
            <a:lvl9pPr marL="3657600" algn="l" defTabSz="914400" rtl="0" eaLnBrk="1" latinLnBrk="0" hangingPunct="1">
              <a:defRPr sz="1800" kern="1200">
                <a:solidFill>
                  <a:schemeClr val="tx1"/>
                </a:solidFill>
                <a:latin typeface="+mj-lt"/>
                <a:ea typeface="+mj-ea"/>
                <a:cs typeface="+mj-cs"/>
              </a:defRPr>
            </a:lvl9pPr>
          </a:lstStyle>
          <a:p>
            <a:r>
              <a:rPr lang="en-US" sz="600">
                <a:solidFill>
                  <a:schemeClr val="tx1"/>
                </a:solidFill>
                <a:latin typeface="Arial" panose="020B0604020202020204" pitchFamily="34" charset="0"/>
                <a:cs typeface="Arial" panose="020B0604020202020204" pitchFamily="34" charset="0"/>
              </a:rPr>
              <a:t>© 2020 Cardinal Health. All Rights Reserved</a:t>
            </a:r>
            <a:r>
              <a:rPr lang="en-US" sz="600" b="1" spc="100">
                <a:solidFill>
                  <a:schemeClr val="tx1"/>
                </a:solidFill>
                <a:latin typeface="Arial" panose="020B0604020202020204" pitchFamily="34" charset="0"/>
                <a:cs typeface="Arial" panose="020B0604020202020204" pitchFamily="34" charset="0"/>
              </a:rPr>
              <a:t>.</a:t>
            </a:r>
            <a:r>
              <a:rPr lang="en-US" sz="600" b="1" spc="100" baseline="0">
                <a:solidFill>
                  <a:schemeClr val="tx1"/>
                </a:solidFill>
                <a:latin typeface="Arial" panose="020B0604020202020204" pitchFamily="34" charset="0"/>
                <a:cs typeface="Arial" panose="020B0604020202020204" pitchFamily="34" charset="0"/>
              </a:rPr>
              <a:t> FOR INTERNAL USE ONLY.</a:t>
            </a:r>
            <a:endParaRPr lang="en-US" sz="600" b="1" spc="100">
              <a:solidFill>
                <a:schemeClr val="tx1"/>
              </a:solidFill>
              <a:latin typeface="Arial" panose="020B0604020202020204" pitchFamily="34" charset="0"/>
              <a:cs typeface="Arial" panose="020B0604020202020204" pitchFamily="34" charset="0"/>
            </a:endParaRPr>
          </a:p>
        </p:txBody>
      </p:sp>
      <p:pic>
        <p:nvPicPr>
          <p:cNvPr id="12" name="Picture 342" descr="Image result for cardinal health logo">
            <a:extLst>
              <a:ext uri="{FF2B5EF4-FFF2-40B4-BE49-F238E27FC236}">
                <a16:creationId xmlns:a16="http://schemas.microsoft.com/office/drawing/2014/main" id="{61CEB91B-B705-43EF-B4D4-42BF90D5D39A}"/>
              </a:ext>
            </a:extLst>
          </p:cNvPr>
          <p:cNvPicPr>
            <a:picLocks noChangeAspect="1" noChangeArrowheads="1"/>
          </p:cNvPicPr>
          <p:nvPr userDrawn="1"/>
        </p:nvPicPr>
        <p:blipFill rotWithShape="1">
          <a:blip r:embed="rId8">
            <a:extLst>
              <a:ext uri="{28A0092B-C50C-407E-A947-70E740481C1C}">
                <a14:useLocalDpi xmlns:a14="http://schemas.microsoft.com/office/drawing/2010/main" val="0"/>
              </a:ext>
            </a:extLst>
          </a:blip>
          <a:srcRect l="2376" t="6881" r="5799" b="10360"/>
          <a:stretch/>
        </p:blipFill>
        <p:spPr bwMode="auto">
          <a:xfrm>
            <a:off x="9946296" y="6207077"/>
            <a:ext cx="1214848" cy="4225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1456440"/>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userDrawn="1">
  <p:cSld name="End">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A954CCC1-5027-4384-BFF6-B54153C697A8}"/>
              </a:ext>
            </a:extLst>
          </p:cNvPr>
          <p:cNvGraphicFramePr>
            <a:graphicFrameLocks noChangeAspect="1"/>
          </p:cNvGraphicFramePr>
          <p:nvPr userDrawn="1">
            <p:custDataLst>
              <p:tags r:id="rId1"/>
            </p:custDataLst>
            <p:extLst>
              <p:ext uri="{D42A27DB-BD31-4B8C-83A1-F6EECF244321}">
                <p14:modId xmlns:p14="http://schemas.microsoft.com/office/powerpoint/2010/main" val="233465548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592" imgH="591" progId="TCLayout.ActiveDocument.1">
                  <p:embed/>
                </p:oleObj>
              </mc:Choice>
              <mc:Fallback>
                <p:oleObj name="think-cell Slide" r:id="rId4" imgW="592" imgH="591" progId="TCLayout.ActiveDocument.1">
                  <p:embed/>
                  <p:pic>
                    <p:nvPicPr>
                      <p:cNvPr id="2" name="Object 1" hidden="1">
                        <a:extLst>
                          <a:ext uri="{FF2B5EF4-FFF2-40B4-BE49-F238E27FC236}">
                            <a16:creationId xmlns:a16="http://schemas.microsoft.com/office/drawing/2014/main" id="{A954CCC1-5027-4384-BFF6-B54153C697A8}"/>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8" name="5. Source" hidden="1">
            <a:extLst>
              <a:ext uri="{FF2B5EF4-FFF2-40B4-BE49-F238E27FC236}">
                <a16:creationId xmlns:a16="http://schemas.microsoft.com/office/drawing/2014/main" id="{330AE89A-7771-4A6E-A02D-893DCB66C876}"/>
              </a:ext>
            </a:extLst>
          </p:cNvPr>
          <p:cNvSpPr txBox="1"/>
          <p:nvPr userDrawn="1">
            <p:custDataLst>
              <p:tags r:id="rId2"/>
            </p:custDataLst>
          </p:nvPr>
        </p:nvSpPr>
        <p:spPr>
          <a:xfrm>
            <a:off x="554735" y="6501669"/>
            <a:ext cx="7277861" cy="12311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b" anchorCtr="0">
            <a:spAutoFit/>
          </a:bodyPr>
          <a:lstStyle>
            <a:defPPr>
              <a:defRPr lang="en-US"/>
            </a:defPPr>
            <a:lvl1pPr indent="0">
              <a:lnSpc>
                <a:spcPct val="100000"/>
              </a:lnSpc>
              <a:spcBef>
                <a:spcPts val="300"/>
              </a:spcBef>
              <a:spcAft>
                <a:spcPts val="300"/>
              </a:spcAft>
              <a:buFont typeface="Segoe UI" panose="020B0502040204020203" pitchFamily="34" charset="0"/>
              <a:buChar char="​"/>
              <a:defRPr sz="80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r>
              <a:rPr lang="en-US"/>
              <a:t>Source: …</a:t>
            </a:r>
          </a:p>
        </p:txBody>
      </p:sp>
      <p:pic>
        <p:nvPicPr>
          <p:cNvPr id="5" name="Picture 342" descr="Image result for cardinal health logo">
            <a:extLst>
              <a:ext uri="{FF2B5EF4-FFF2-40B4-BE49-F238E27FC236}">
                <a16:creationId xmlns:a16="http://schemas.microsoft.com/office/drawing/2014/main" id="{6C857D18-693F-45B0-86EE-6AA7F6A5AD74}"/>
              </a:ext>
            </a:extLst>
          </p:cNvPr>
          <p:cNvPicPr>
            <a:picLocks noChangeAspect="1" noChangeArrowheads="1"/>
          </p:cNvPicPr>
          <p:nvPr userDrawn="1"/>
        </p:nvPicPr>
        <p:blipFill rotWithShape="1">
          <a:blip r:embed="rId6">
            <a:extLst>
              <a:ext uri="{28A0092B-C50C-407E-A947-70E740481C1C}">
                <a14:useLocalDpi xmlns:a14="http://schemas.microsoft.com/office/drawing/2010/main" val="0"/>
              </a:ext>
            </a:extLst>
          </a:blip>
          <a:srcRect l="2376" t="6881" r="5799" b="10360"/>
          <a:stretch/>
        </p:blipFill>
        <p:spPr bwMode="auto">
          <a:xfrm>
            <a:off x="2446116" y="2159475"/>
            <a:ext cx="7299768" cy="25390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5840654"/>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Header only">
    <p:spTree>
      <p:nvGrpSpPr>
        <p:cNvPr id="1" name=""/>
        <p:cNvGrpSpPr/>
        <p:nvPr/>
      </p:nvGrpSpPr>
      <p:grpSpPr>
        <a:xfrm>
          <a:off x="0" y="0"/>
          <a:ext cx="0" cy="0"/>
          <a:chOff x="0" y="0"/>
          <a:chExt cx="0" cy="0"/>
        </a:xfrm>
      </p:grpSpPr>
      <p:sp>
        <p:nvSpPr>
          <p:cNvPr id="13" name="Text Placeholder 12"/>
          <p:cNvSpPr>
            <a:spLocks noGrp="1"/>
          </p:cNvSpPr>
          <p:nvPr>
            <p:ph type="body" sz="quarter" idx="11"/>
          </p:nvPr>
        </p:nvSpPr>
        <p:spPr>
          <a:xfrm>
            <a:off x="501127" y="471024"/>
            <a:ext cx="11101260" cy="492443"/>
          </a:xfrm>
          <a:prstGeom prst="rect">
            <a:avLst/>
          </a:prstGeom>
        </p:spPr>
        <p:txBody>
          <a:bodyPr anchor="ctr"/>
          <a:lstStyle>
            <a:lvl1pPr marL="0" indent="0">
              <a:buNone/>
              <a:defRPr sz="3200" b="1" spc="100" baseline="0">
                <a:solidFill>
                  <a:srgbClr val="404040"/>
                </a:solidFill>
                <a:latin typeface="+mj-lt"/>
                <a:cs typeface="Arial" panose="020B0604020202020204" pitchFamily="34" charset="0"/>
              </a:defRPr>
            </a:lvl1pPr>
          </a:lstStyle>
          <a:p>
            <a:pPr lvl="0"/>
            <a:r>
              <a:rPr lang="en-US"/>
              <a:t>Click to edit Master text styles</a:t>
            </a:r>
          </a:p>
        </p:txBody>
      </p:sp>
      <p:sp>
        <p:nvSpPr>
          <p:cNvPr id="15" name="Text Placeholder 14"/>
          <p:cNvSpPr>
            <a:spLocks noGrp="1"/>
          </p:cNvSpPr>
          <p:nvPr>
            <p:ph type="body" sz="quarter" idx="12"/>
          </p:nvPr>
        </p:nvSpPr>
        <p:spPr>
          <a:xfrm>
            <a:off x="501651" y="1346348"/>
            <a:ext cx="11101388" cy="307777"/>
          </a:xfrm>
          <a:prstGeom prst="rect">
            <a:avLst/>
          </a:prstGeom>
        </p:spPr>
        <p:txBody>
          <a:bodyPr/>
          <a:lstStyle>
            <a:lvl1pPr marL="0" indent="0">
              <a:buNone/>
              <a:defRPr sz="2000" b="0" cap="all" baseline="0">
                <a:solidFill>
                  <a:srgbClr val="404040"/>
                </a:solidFill>
                <a:latin typeface="Arial" panose="020B0604020202020204" pitchFamily="34" charset="0"/>
                <a:cs typeface="Arial" panose="020B0604020202020204" pitchFamily="34" charset="0"/>
              </a:defRPr>
            </a:lvl1pPr>
            <a:lvl2pPr>
              <a:defRPr cap="all" baseline="0">
                <a:latin typeface="Arial" panose="020B0604020202020204" pitchFamily="34" charset="0"/>
                <a:cs typeface="Arial" panose="020B0604020202020204" pitchFamily="34" charset="0"/>
              </a:defRPr>
            </a:lvl2pPr>
            <a:lvl3pPr>
              <a:defRPr cap="all" baseline="0">
                <a:latin typeface="Arial" panose="020B0604020202020204" pitchFamily="34" charset="0"/>
                <a:cs typeface="Arial" panose="020B0604020202020204" pitchFamily="34" charset="0"/>
              </a:defRPr>
            </a:lvl3pPr>
            <a:lvl4pPr>
              <a:defRPr cap="all" baseline="0">
                <a:latin typeface="Arial" panose="020B0604020202020204" pitchFamily="34" charset="0"/>
                <a:cs typeface="Arial" panose="020B0604020202020204" pitchFamily="34" charset="0"/>
              </a:defRPr>
            </a:lvl4pPr>
            <a:lvl5pPr>
              <a:defRPr cap="all" baseline="0">
                <a:latin typeface="Arial" panose="020B0604020202020204" pitchFamily="34" charset="0"/>
                <a:cs typeface="Arial" panose="020B0604020202020204" pitchFamily="34" charset="0"/>
              </a:defRPr>
            </a:lvl5pPr>
          </a:lstStyle>
          <a:p>
            <a:pPr lvl="0"/>
            <a:r>
              <a:rPr lang="en-US"/>
              <a:t>Click to edit Master text styles</a:t>
            </a:r>
          </a:p>
        </p:txBody>
      </p:sp>
    </p:spTree>
    <p:extLst>
      <p:ext uri="{BB962C8B-B14F-4D97-AF65-F5344CB8AC3E}">
        <p14:creationId xmlns:p14="http://schemas.microsoft.com/office/powerpoint/2010/main" val="454901260"/>
      </p:ext>
    </p:extLst>
  </p:cSld>
  <p:clrMapOvr>
    <a:masterClrMapping/>
  </p:clrMapOvr>
  <p:hf hdr="0" ftr="0" dt="0"/>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1_Blank">
    <p:bg>
      <p:bgPr>
        <a:solidFill>
          <a:srgbClr val="000000"/>
        </a:solidFill>
        <a:effectLst/>
      </p:bgPr>
    </p:bg>
    <p:spTree>
      <p:nvGrpSpPr>
        <p:cNvPr id="1" name=""/>
        <p:cNvGrpSpPr/>
        <p:nvPr/>
      </p:nvGrpSpPr>
      <p:grpSpPr>
        <a:xfrm>
          <a:off x="0" y="0"/>
          <a:ext cx="0" cy="0"/>
          <a:chOff x="0" y="0"/>
          <a:chExt cx="0" cy="0"/>
        </a:xfrm>
      </p:grpSpPr>
      <p:sp>
        <p:nvSpPr>
          <p:cNvPr id="2" name="Rectangle 9"/>
          <p:cNvSpPr>
            <a:spLocks noGrp="1" noChangeArrowheads="1"/>
          </p:cNvSpPr>
          <p:nvPr>
            <p:ph type="sldNum" sz="quarter" idx="10"/>
          </p:nvPr>
        </p:nvSpPr>
        <p:spPr>
          <a:ln/>
        </p:spPr>
        <p:txBody>
          <a:bodyPr/>
          <a:lstStyle>
            <a:lvl1pPr>
              <a:defRPr>
                <a:solidFill>
                  <a:schemeClr val="bg1"/>
                </a:solidFill>
              </a:defRPr>
            </a:lvl1pPr>
          </a:lstStyle>
          <a:p>
            <a:fld id="{479A3043-1CF8-9546-8C66-A56802952879}" type="slidenum">
              <a:rPr lang="en-US" smtClean="0"/>
              <a:pPr/>
              <a:t>‹#›</a:t>
            </a:fld>
            <a:endParaRPr lang="en-US"/>
          </a:p>
        </p:txBody>
      </p:sp>
      <p:sp>
        <p:nvSpPr>
          <p:cNvPr id="3" name="Text Placeholder 3">
            <a:extLst>
              <a:ext uri="{FF2B5EF4-FFF2-40B4-BE49-F238E27FC236}">
                <a16:creationId xmlns:a16="http://schemas.microsoft.com/office/drawing/2014/main" id="{F83B29AF-A699-428D-B4F3-DE0B9C2F85DE}"/>
              </a:ext>
            </a:extLst>
          </p:cNvPr>
          <p:cNvSpPr>
            <a:spLocks noGrp="1"/>
          </p:cNvSpPr>
          <p:nvPr>
            <p:ph type="body" sz="quarter" idx="11"/>
          </p:nvPr>
        </p:nvSpPr>
        <p:spPr>
          <a:xfrm>
            <a:off x="1219201" y="2218270"/>
            <a:ext cx="8523889" cy="1384995"/>
          </a:xfrm>
          <a:prstGeom prst="rect">
            <a:avLst/>
          </a:prstGeom>
        </p:spPr>
        <p:txBody>
          <a:bodyPr/>
          <a:lstStyle>
            <a:lvl1pPr>
              <a:defRPr>
                <a:solidFill>
                  <a:schemeClr val="bg1"/>
                </a:solidFill>
                <a:effectLst/>
                <a:latin typeface="Arial" panose="020B0604020202020204" pitchFamily="34" charset="0"/>
                <a:cs typeface="Arial" panose="020B0604020202020204" pitchFamily="34" charset="0"/>
              </a:defRPr>
            </a:lvl1pPr>
            <a:lvl2pPr>
              <a:defRPr>
                <a:solidFill>
                  <a:schemeClr val="bg1"/>
                </a:solidFill>
                <a:effectLst/>
                <a:latin typeface="Arial" panose="020B0604020202020204" pitchFamily="34" charset="0"/>
                <a:cs typeface="Arial" panose="020B0604020202020204" pitchFamily="34" charset="0"/>
              </a:defRPr>
            </a:lvl2pPr>
            <a:lvl3pPr>
              <a:defRPr>
                <a:solidFill>
                  <a:schemeClr val="bg1"/>
                </a:solidFill>
                <a:effectLst/>
                <a:latin typeface="Arial" panose="020B0604020202020204" pitchFamily="34" charset="0"/>
                <a:cs typeface="Arial" panose="020B0604020202020204" pitchFamily="34" charset="0"/>
              </a:defRPr>
            </a:lvl3pPr>
            <a:lvl4pPr>
              <a:defRPr>
                <a:solidFill>
                  <a:schemeClr val="bg1"/>
                </a:solidFill>
                <a:effectLst/>
                <a:latin typeface="Arial" panose="020B0604020202020204" pitchFamily="34" charset="0"/>
                <a:cs typeface="Arial" panose="020B0604020202020204" pitchFamily="34" charset="0"/>
              </a:defRPr>
            </a:lvl4pPr>
            <a:lvl5pPr>
              <a:defRPr>
                <a:solidFill>
                  <a:schemeClr val="bg1"/>
                </a:solidFill>
                <a:effectLst/>
                <a:latin typeface="Arial" panose="020B0604020202020204" pitchFamily="34" charset="0"/>
                <a:cs typeface="Arial" panose="020B06040202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5">
            <a:extLst>
              <a:ext uri="{FF2B5EF4-FFF2-40B4-BE49-F238E27FC236}">
                <a16:creationId xmlns:a16="http://schemas.microsoft.com/office/drawing/2014/main" id="{70CB60B2-1370-49B2-B105-405F644976AB}"/>
              </a:ext>
            </a:extLst>
          </p:cNvPr>
          <p:cNvSpPr>
            <a:spLocks noGrp="1"/>
          </p:cNvSpPr>
          <p:nvPr>
            <p:ph type="body" sz="quarter" idx="12" hasCustomPrompt="1"/>
          </p:nvPr>
        </p:nvSpPr>
        <p:spPr>
          <a:xfrm>
            <a:off x="1219273" y="1530576"/>
            <a:ext cx="8534400" cy="677108"/>
          </a:xfrm>
          <a:prstGeom prst="rect">
            <a:avLst/>
          </a:prstGeom>
        </p:spPr>
        <p:txBody>
          <a:bodyPr anchor="b"/>
          <a:lstStyle>
            <a:lvl1pPr marL="0" indent="0">
              <a:buNone/>
              <a:defRPr sz="4400" b="1">
                <a:solidFill>
                  <a:schemeClr val="bg1"/>
                </a:solidFill>
                <a:effectLst/>
                <a:latin typeface="Arial" panose="020B0604020202020204" pitchFamily="34" charset="0"/>
                <a:cs typeface="Arial" panose="020B0604020202020204" pitchFamily="34" charset="0"/>
              </a:defRPr>
            </a:lvl1pPr>
          </a:lstStyle>
          <a:p>
            <a:pPr lvl="0"/>
            <a:r>
              <a:rPr lang="en-US"/>
              <a:t>Title</a:t>
            </a:r>
          </a:p>
        </p:txBody>
      </p:sp>
    </p:spTree>
    <p:extLst>
      <p:ext uri="{BB962C8B-B14F-4D97-AF65-F5344CB8AC3E}">
        <p14:creationId xmlns:p14="http://schemas.microsoft.com/office/powerpoint/2010/main" val="30375190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1/3">
    <p:spTree>
      <p:nvGrpSpPr>
        <p:cNvPr id="1" name=""/>
        <p:cNvGrpSpPr/>
        <p:nvPr/>
      </p:nvGrpSpPr>
      <p:grpSpPr>
        <a:xfrm>
          <a:off x="0" y="0"/>
          <a:ext cx="0" cy="0"/>
          <a:chOff x="0" y="0"/>
          <a:chExt cx="0" cy="0"/>
        </a:xfrm>
      </p:grpSpPr>
      <p:graphicFrame>
        <p:nvGraphicFramePr>
          <p:cNvPr id="3" name="Object 6" hidden="1">
            <a:extLst>
              <a:ext uri="{FF2B5EF4-FFF2-40B4-BE49-F238E27FC236}">
                <a16:creationId xmlns:a16="http://schemas.microsoft.com/office/drawing/2014/main" id="{CEE6E84E-0DE7-4EEF-8932-BF42153B3B56}"/>
              </a:ext>
            </a:extLst>
          </p:cNvPr>
          <p:cNvGraphicFramePr>
            <a:graphicFrameLocks noChangeAspect="1"/>
          </p:cNvGraphicFramePr>
          <p:nvPr userDrawn="1">
            <p:custDataLst>
              <p:tags r:id="rId1"/>
            </p:custDataLst>
            <p:extLst>
              <p:ext uri="{D42A27DB-BD31-4B8C-83A1-F6EECF244321}">
                <p14:modId xmlns:p14="http://schemas.microsoft.com/office/powerpoint/2010/main" val="314155225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0" imgW="413" imgH="416" progId="TCLayout.ActiveDocument.1">
                  <p:embed/>
                </p:oleObj>
              </mc:Choice>
              <mc:Fallback>
                <p:oleObj name="think-cell Slide" r:id="rId10" imgW="413" imgH="416" progId="TCLayout.ActiveDocument.1">
                  <p:embed/>
                  <p:pic>
                    <p:nvPicPr>
                      <p:cNvPr id="3" name="Object 6" hidden="1">
                        <a:extLst>
                          <a:ext uri="{FF2B5EF4-FFF2-40B4-BE49-F238E27FC236}">
                            <a16:creationId xmlns:a16="http://schemas.microsoft.com/office/drawing/2014/main" id="{CEE6E84E-0DE7-4EEF-8932-BF42153B3B56}"/>
                          </a:ext>
                        </a:extLst>
                      </p:cNvPr>
                      <p:cNvPicPr/>
                      <p:nvPr/>
                    </p:nvPicPr>
                    <p:blipFill>
                      <a:blip r:embed="rId11"/>
                      <a:stretch>
                        <a:fillRect/>
                      </a:stretch>
                    </p:blipFill>
                    <p:spPr>
                      <a:xfrm>
                        <a:off x="1588" y="1588"/>
                        <a:ext cx="1588" cy="1588"/>
                      </a:xfrm>
                      <a:prstGeom prst="rect">
                        <a:avLst/>
                      </a:prstGeom>
                    </p:spPr>
                  </p:pic>
                </p:oleObj>
              </mc:Fallback>
            </mc:AlternateContent>
          </a:graphicData>
        </a:graphic>
      </p:graphicFrame>
      <p:sp>
        <p:nvSpPr>
          <p:cNvPr id="4" name="Rectangle 1" hidden="1">
            <a:extLst>
              <a:ext uri="{FF2B5EF4-FFF2-40B4-BE49-F238E27FC236}">
                <a16:creationId xmlns:a16="http://schemas.microsoft.com/office/drawing/2014/main" id="{29D2CA90-0144-4292-9526-98A508F53171}"/>
              </a:ext>
            </a:extLst>
          </p:cNvPr>
          <p:cNvSpPr/>
          <p:nvPr userDrawn="1">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spcBef>
                <a:spcPts val="300"/>
              </a:spcBef>
              <a:spcAft>
                <a:spcPts val="300"/>
              </a:spcAft>
            </a:pPr>
            <a:endParaRPr lang="en-US" sz="2500" b="1" i="0" baseline="0">
              <a:solidFill>
                <a:schemeClr val="bg1"/>
              </a:solidFill>
              <a:latin typeface="Arial" panose="020B0604020202020204" pitchFamily="34" charset="0"/>
              <a:ea typeface="+mj-ea"/>
              <a:cs typeface="+mj-cs"/>
              <a:sym typeface="Arial" panose="020B0604020202020204" pitchFamily="34" charset="0"/>
            </a:endParaRPr>
          </a:p>
        </p:txBody>
      </p:sp>
      <p:sp>
        <p:nvSpPr>
          <p:cNvPr id="6" name="RectangleLight">
            <a:extLst>
              <a:ext uri="{FF2B5EF4-FFF2-40B4-BE49-F238E27FC236}">
                <a16:creationId xmlns:a16="http://schemas.microsoft.com/office/drawing/2014/main" id="{3FA229FA-A3E6-464F-8FAE-54175450EBEB}"/>
              </a:ext>
            </a:extLst>
          </p:cNvPr>
          <p:cNvSpPr/>
          <p:nvPr userDrawn="1">
            <p:custDataLst>
              <p:tags r:id="rId3"/>
            </p:custDataLst>
          </p:nvPr>
        </p:nvSpPr>
        <p:spPr bwMode="ltGray">
          <a:xfrm>
            <a:off x="4364736" y="0"/>
            <a:ext cx="7827264" cy="6858000"/>
          </a:xfrm>
          <a:prstGeom prst="rect">
            <a:avLst/>
          </a:prstGeom>
          <a:solidFill>
            <a:srgbClr val="FDEAEC"/>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lvl="0" algn="ctr"/>
            <a:endParaRPr lang="en-US">
              <a:solidFill>
                <a:srgbClr val="F0F0F0"/>
              </a:solidFill>
              <a:latin typeface="Arial" panose="020B0604020202020204" pitchFamily="34" charset="0"/>
            </a:endParaRPr>
          </a:p>
        </p:txBody>
      </p:sp>
      <p:sp>
        <p:nvSpPr>
          <p:cNvPr id="17" name="Slide Number">
            <a:extLst>
              <a:ext uri="{FF2B5EF4-FFF2-40B4-BE49-F238E27FC236}">
                <a16:creationId xmlns:a16="http://schemas.microsoft.com/office/drawing/2014/main" id="{36B65DC7-979F-4AB7-9872-8CF5F2DCB753}"/>
              </a:ext>
            </a:extLst>
          </p:cNvPr>
          <p:cNvSpPr>
            <a:spLocks noChangeArrowheads="1"/>
          </p:cNvSpPr>
          <p:nvPr userDrawn="1">
            <p:custDataLst>
              <p:tags r:id="rId4"/>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tx1"/>
                </a:solidFill>
                <a:latin typeface="+mn-lt"/>
                <a:ea typeface="+mn-ea"/>
                <a:cs typeface="Arial" panose="020B0604020202020204" pitchFamily="34" charset="0"/>
              </a:rPr>
              <a:pPr algn="r" defTabSz="610744" fontAlgn="auto">
                <a:spcBef>
                  <a:spcPts val="0"/>
                </a:spcBef>
                <a:spcAft>
                  <a:spcPts val="0"/>
                </a:spcAft>
                <a:defRPr/>
              </a:pPr>
              <a:t>‹#›</a:t>
            </a:fld>
            <a:endParaRPr lang="en-US" sz="900">
              <a:solidFill>
                <a:schemeClr val="tx1"/>
              </a:solidFill>
              <a:latin typeface="+mn-lt"/>
              <a:ea typeface="+mn-ea"/>
              <a:cs typeface="Arial" panose="020B0604020202020204" pitchFamily="34" charset="0"/>
            </a:endParaRPr>
          </a:p>
        </p:txBody>
      </p:sp>
      <p:sp>
        <p:nvSpPr>
          <p:cNvPr id="19" name="2. Slide Title">
            <a:extLst>
              <a:ext uri="{FF2B5EF4-FFF2-40B4-BE49-F238E27FC236}">
                <a16:creationId xmlns:a16="http://schemas.microsoft.com/office/drawing/2014/main" id="{4EF89F43-35C6-451B-BBE8-87D2B8B83F5E}"/>
              </a:ext>
            </a:extLst>
          </p:cNvPr>
          <p:cNvSpPr>
            <a:spLocks noGrp="1"/>
          </p:cNvSpPr>
          <p:nvPr>
            <p:ph type="title"/>
            <p:custDataLst>
              <p:tags r:id="rId5"/>
            </p:custDataLst>
          </p:nvPr>
        </p:nvSpPr>
        <p:spPr>
          <a:xfrm>
            <a:off x="554736" y="2744369"/>
            <a:ext cx="3465576" cy="769441"/>
          </a:xfrm>
          <a:prstGeom prst="rect">
            <a:avLst/>
          </a:prstGeom>
        </p:spPr>
        <p:txBody>
          <a:bodyPr vert="horz" wrap="square" lIns="0" tIns="0" rIns="0" bIns="0" rtlCol="0" anchor="b" anchorCtr="0">
            <a:spAutoFit/>
          </a:bodyPr>
          <a:lstStyle>
            <a:lvl1pPr>
              <a:defRPr lang="en-US" dirty="0"/>
            </a:lvl1pPr>
          </a:lstStyle>
          <a:p>
            <a:pPr lvl="0"/>
            <a:r>
              <a:rPr lang="en-US"/>
              <a:t>Click to edit Master title style</a:t>
            </a:r>
          </a:p>
        </p:txBody>
      </p:sp>
      <p:sp>
        <p:nvSpPr>
          <p:cNvPr id="20" name="3. Subtitle">
            <a:extLst>
              <a:ext uri="{FF2B5EF4-FFF2-40B4-BE49-F238E27FC236}">
                <a16:creationId xmlns:a16="http://schemas.microsoft.com/office/drawing/2014/main" id="{9F06A69A-B095-4159-932B-3658DD253FDF}"/>
              </a:ext>
            </a:extLst>
          </p:cNvPr>
          <p:cNvSpPr>
            <a:spLocks noGrp="1"/>
          </p:cNvSpPr>
          <p:nvPr>
            <p:ph type="subTitle" idx="1"/>
            <p:custDataLst>
              <p:tags r:id="rId6"/>
            </p:custDataLst>
          </p:nvPr>
        </p:nvSpPr>
        <p:spPr>
          <a:xfrm>
            <a:off x="554735" y="3543894"/>
            <a:ext cx="3465575" cy="276999"/>
          </a:xfrm>
          <a:prstGeom prst="rect">
            <a:avLst/>
          </a:prstGeom>
        </p:spPr>
        <p:txBody>
          <a:bodyPr vert="horz" wrap="square" lIns="0" tIns="0" rIns="0" bIns="0" rtlCol="0">
            <a:spAutoFit/>
          </a:bodyPr>
          <a:lstStyle>
            <a:lvl1pPr>
              <a:defRPr lang="en-US" sz="1800" b="0" dirty="0"/>
            </a:lvl1pPr>
          </a:lstStyle>
          <a:p>
            <a:pPr lvl="0">
              <a:buNone/>
            </a:pPr>
            <a:r>
              <a:rPr lang="en-US"/>
              <a:t>Click to edit Master subtitle style</a:t>
            </a:r>
          </a:p>
        </p:txBody>
      </p:sp>
      <p:sp>
        <p:nvSpPr>
          <p:cNvPr id="21" name="5. Source" hidden="1">
            <a:extLst>
              <a:ext uri="{FF2B5EF4-FFF2-40B4-BE49-F238E27FC236}">
                <a16:creationId xmlns:a16="http://schemas.microsoft.com/office/drawing/2014/main" id="{DA204BE1-D5C8-4D03-9090-21D41FEC78E0}"/>
              </a:ext>
            </a:extLst>
          </p:cNvPr>
          <p:cNvSpPr txBox="1"/>
          <p:nvPr userDrawn="1">
            <p:custDataLst>
              <p:tags r:id="rId7"/>
            </p:custDataLst>
          </p:nvPr>
        </p:nvSpPr>
        <p:spPr>
          <a:xfrm>
            <a:off x="554735" y="6501669"/>
            <a:ext cx="7277861" cy="12311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b" anchorCtr="0">
            <a:spAutoFit/>
          </a:bodyPr>
          <a:lstStyle>
            <a:defPPr>
              <a:defRPr lang="en-US"/>
            </a:defPPr>
            <a:lvl1pPr indent="0">
              <a:lnSpc>
                <a:spcPct val="100000"/>
              </a:lnSpc>
              <a:spcBef>
                <a:spcPts val="300"/>
              </a:spcBef>
              <a:spcAft>
                <a:spcPts val="300"/>
              </a:spcAft>
              <a:buFont typeface="Segoe UI" panose="020B0502040204020203" pitchFamily="34" charset="0"/>
              <a:buChar char="​"/>
              <a:defRPr sz="80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r>
              <a:rPr lang="en-US"/>
              <a:t>Source: …</a:t>
            </a:r>
          </a:p>
        </p:txBody>
      </p:sp>
      <p:sp>
        <p:nvSpPr>
          <p:cNvPr id="10" name="1. On-page tracker">
            <a:extLst>
              <a:ext uri="{FF2B5EF4-FFF2-40B4-BE49-F238E27FC236}">
                <a16:creationId xmlns:a16="http://schemas.microsoft.com/office/drawing/2014/main" id="{79C07342-0520-417C-B878-54C94CBD8539}"/>
              </a:ext>
            </a:extLst>
          </p:cNvPr>
          <p:cNvSpPr>
            <a:spLocks noGrp="1"/>
          </p:cNvSpPr>
          <p:nvPr>
            <p:ph type="body" sz="quarter" idx="10" hasCustomPrompt="1"/>
            <p:custDataLst>
              <p:tags r:id="rId8"/>
            </p:custDataLst>
          </p:nvPr>
        </p:nvSpPr>
        <p:spPr>
          <a:xfrm>
            <a:off x="554735" y="41597"/>
            <a:ext cx="3465577" cy="123111"/>
          </a:xfrm>
          <a:prstGeom prst="rect">
            <a:avLst/>
          </a:prstGeom>
          <a:ln w="6350">
            <a:noFill/>
            <a:miter lim="800000"/>
          </a:ln>
        </p:spPr>
        <p:txBody>
          <a:bodyPr vert="horz" wrap="square" lIns="0" tIns="0" rIns="0" bIns="0" rtlCol="0">
            <a:spAutoFit/>
          </a:bodyPr>
          <a:lstStyle>
            <a:lvl1pPr>
              <a:defRPr lang="en-US" sz="800" b="0" dirty="0">
                <a:cs typeface="+mn-cs"/>
              </a:defRPr>
            </a:lvl1pPr>
          </a:lstStyle>
          <a:p>
            <a:pPr lvl="0">
              <a:buNone/>
            </a:pPr>
            <a:r>
              <a:rPr lang="en-US"/>
              <a:t>Add tracker</a:t>
            </a:r>
          </a:p>
        </p:txBody>
      </p:sp>
      <p:sp>
        <p:nvSpPr>
          <p:cNvPr id="13" name="Footer Placeholder 1">
            <a:extLst>
              <a:ext uri="{FF2B5EF4-FFF2-40B4-BE49-F238E27FC236}">
                <a16:creationId xmlns:a16="http://schemas.microsoft.com/office/drawing/2014/main" id="{5D6AD013-08B5-40DB-BFAD-17F1F1CD5D23}"/>
              </a:ext>
            </a:extLst>
          </p:cNvPr>
          <p:cNvSpPr>
            <a:spLocks noGrp="1"/>
          </p:cNvSpPr>
          <p:nvPr userDrawn="1"/>
        </p:nvSpPr>
        <p:spPr>
          <a:xfrm>
            <a:off x="554736" y="6685718"/>
            <a:ext cx="2883803" cy="92333"/>
          </a:xfrm>
          <a:prstGeom prst="rect">
            <a:avLst/>
          </a:prstGeom>
        </p:spPr>
        <p:style>
          <a:lnRef idx="0">
            <a:scrgbClr r="0" g="0" b="0"/>
          </a:lnRef>
          <a:fillRef idx="0">
            <a:scrgbClr r="0" g="0" b="0"/>
          </a:fillRef>
          <a:effectRef idx="0">
            <a:scrgbClr r="0" g="0" b="0"/>
          </a:effectRef>
          <a:fontRef idx="major"/>
        </p:style>
        <p:txBody>
          <a:bodyPr vert="horz" wrap="none" lIns="0" tIns="0" rIns="0" bIns="0" rtlCol="0" anchor="ctr">
            <a:spAutoFit/>
          </a:bodyPr>
          <a:lstStyle>
            <a:defPPr>
              <a:defRPr lang="en-US"/>
            </a:defPPr>
            <a:lvl1pPr marL="0" algn="l" defTabSz="914400" rtl="0" eaLnBrk="1" latinLnBrk="0" hangingPunct="1">
              <a:defRPr sz="900" kern="1200">
                <a:solidFill>
                  <a:schemeClr val="tx1">
                    <a:lumMod val="75000"/>
                    <a:lumOff val="25000"/>
                  </a:schemeClr>
                </a:solidFill>
                <a:latin typeface="+mj-lt"/>
                <a:ea typeface="+mj-ea"/>
                <a:cs typeface="+mj-cs"/>
              </a:defRPr>
            </a:lvl1pPr>
            <a:lvl2pPr marL="457200" algn="l" defTabSz="914400" rtl="0" eaLnBrk="1" latinLnBrk="0" hangingPunct="1">
              <a:defRPr sz="1800" kern="1200">
                <a:solidFill>
                  <a:schemeClr val="tx1"/>
                </a:solidFill>
                <a:latin typeface="+mj-lt"/>
                <a:ea typeface="+mj-ea"/>
                <a:cs typeface="+mj-cs"/>
              </a:defRPr>
            </a:lvl2pPr>
            <a:lvl3pPr marL="914400" algn="l" defTabSz="914400" rtl="0" eaLnBrk="1" latinLnBrk="0" hangingPunct="1">
              <a:defRPr sz="1800" kern="1200">
                <a:solidFill>
                  <a:schemeClr val="tx1"/>
                </a:solidFill>
                <a:latin typeface="+mj-lt"/>
                <a:ea typeface="+mj-ea"/>
                <a:cs typeface="+mj-cs"/>
              </a:defRPr>
            </a:lvl3pPr>
            <a:lvl4pPr marL="1371600" algn="l" defTabSz="914400" rtl="0" eaLnBrk="1" latinLnBrk="0" hangingPunct="1">
              <a:defRPr sz="1800" kern="1200">
                <a:solidFill>
                  <a:schemeClr val="tx1"/>
                </a:solidFill>
                <a:latin typeface="+mj-lt"/>
                <a:ea typeface="+mj-ea"/>
                <a:cs typeface="+mj-cs"/>
              </a:defRPr>
            </a:lvl4pPr>
            <a:lvl5pPr marL="1828800" algn="l" defTabSz="914400" rtl="0" eaLnBrk="1" latinLnBrk="0" hangingPunct="1">
              <a:defRPr sz="1800" kern="1200">
                <a:solidFill>
                  <a:schemeClr val="tx1"/>
                </a:solidFill>
                <a:latin typeface="+mj-lt"/>
                <a:ea typeface="+mj-ea"/>
                <a:cs typeface="+mj-cs"/>
              </a:defRPr>
            </a:lvl5pPr>
            <a:lvl6pPr marL="2286000" algn="l" defTabSz="914400" rtl="0" eaLnBrk="1" latinLnBrk="0" hangingPunct="1">
              <a:defRPr sz="1800" kern="1200">
                <a:solidFill>
                  <a:schemeClr val="tx1"/>
                </a:solidFill>
                <a:latin typeface="+mj-lt"/>
                <a:ea typeface="+mj-ea"/>
                <a:cs typeface="+mj-cs"/>
              </a:defRPr>
            </a:lvl6pPr>
            <a:lvl7pPr marL="2743200" algn="l" defTabSz="914400" rtl="0" eaLnBrk="1" latinLnBrk="0" hangingPunct="1">
              <a:defRPr sz="1800" kern="1200">
                <a:solidFill>
                  <a:schemeClr val="tx1"/>
                </a:solidFill>
                <a:latin typeface="+mj-lt"/>
                <a:ea typeface="+mj-ea"/>
                <a:cs typeface="+mj-cs"/>
              </a:defRPr>
            </a:lvl7pPr>
            <a:lvl8pPr marL="3200400" algn="l" defTabSz="914400" rtl="0" eaLnBrk="1" latinLnBrk="0" hangingPunct="1">
              <a:defRPr sz="1800" kern="1200">
                <a:solidFill>
                  <a:schemeClr val="tx1"/>
                </a:solidFill>
                <a:latin typeface="+mj-lt"/>
                <a:ea typeface="+mj-ea"/>
                <a:cs typeface="+mj-cs"/>
              </a:defRPr>
            </a:lvl8pPr>
            <a:lvl9pPr marL="3657600" algn="l" defTabSz="914400" rtl="0" eaLnBrk="1" latinLnBrk="0" hangingPunct="1">
              <a:defRPr sz="1800" kern="1200">
                <a:solidFill>
                  <a:schemeClr val="tx1"/>
                </a:solidFill>
                <a:latin typeface="+mj-lt"/>
                <a:ea typeface="+mj-ea"/>
                <a:cs typeface="+mj-cs"/>
              </a:defRPr>
            </a:lvl9pPr>
          </a:lstStyle>
          <a:p>
            <a:r>
              <a:rPr lang="en-US" sz="600">
                <a:solidFill>
                  <a:schemeClr val="tx1"/>
                </a:solidFill>
                <a:latin typeface="Arial" panose="020B0604020202020204" pitchFamily="34" charset="0"/>
                <a:cs typeface="Arial" panose="020B0604020202020204" pitchFamily="34" charset="0"/>
              </a:rPr>
              <a:t>© 2020 Cardinal Health. All Rights Reserved</a:t>
            </a:r>
            <a:r>
              <a:rPr lang="en-US" sz="600" b="1" spc="100">
                <a:solidFill>
                  <a:schemeClr val="tx1"/>
                </a:solidFill>
                <a:latin typeface="Arial" panose="020B0604020202020204" pitchFamily="34" charset="0"/>
                <a:cs typeface="Arial" panose="020B0604020202020204" pitchFamily="34" charset="0"/>
              </a:rPr>
              <a:t>.</a:t>
            </a:r>
            <a:r>
              <a:rPr lang="en-US" sz="600" b="1" spc="100" baseline="0">
                <a:solidFill>
                  <a:schemeClr val="tx1"/>
                </a:solidFill>
                <a:latin typeface="Arial" panose="020B0604020202020204" pitchFamily="34" charset="0"/>
                <a:cs typeface="Arial" panose="020B0604020202020204" pitchFamily="34" charset="0"/>
              </a:rPr>
              <a:t> FOR INTERNAL USE ONLY.</a:t>
            </a:r>
            <a:endParaRPr lang="en-US" sz="600" b="1" spc="100">
              <a:solidFill>
                <a:schemeClr val="tx1"/>
              </a:solidFill>
              <a:latin typeface="Arial" panose="020B0604020202020204" pitchFamily="34" charset="0"/>
              <a:cs typeface="Arial" panose="020B0604020202020204" pitchFamily="34" charset="0"/>
            </a:endParaRPr>
          </a:p>
        </p:txBody>
      </p:sp>
      <p:pic>
        <p:nvPicPr>
          <p:cNvPr id="14" name="Picture 342" descr="Image result for cardinal health logo">
            <a:extLst>
              <a:ext uri="{FF2B5EF4-FFF2-40B4-BE49-F238E27FC236}">
                <a16:creationId xmlns:a16="http://schemas.microsoft.com/office/drawing/2014/main" id="{FB14ED14-A628-45D5-A783-6375ACB2FE64}"/>
              </a:ext>
            </a:extLst>
          </p:cNvPr>
          <p:cNvPicPr>
            <a:picLocks noChangeAspect="1" noChangeArrowheads="1"/>
          </p:cNvPicPr>
          <p:nvPr userDrawn="1"/>
        </p:nvPicPr>
        <p:blipFill rotWithShape="1">
          <a:blip r:embed="rId12">
            <a:extLst>
              <a:ext uri="{28A0092B-C50C-407E-A947-70E740481C1C}">
                <a14:useLocalDpi xmlns:a14="http://schemas.microsoft.com/office/drawing/2010/main" val="0"/>
              </a:ext>
            </a:extLst>
          </a:blip>
          <a:srcRect l="2376" t="6881" r="5799" b="10360"/>
          <a:stretch/>
        </p:blipFill>
        <p:spPr bwMode="auto">
          <a:xfrm>
            <a:off x="9946296" y="6207077"/>
            <a:ext cx="1214848" cy="4225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29100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1/2">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9F7114D8-6025-4386-BA96-B034FE6B3CDB}"/>
              </a:ext>
            </a:extLst>
          </p:cNvPr>
          <p:cNvGraphicFramePr>
            <a:graphicFrameLocks noChangeAspect="1"/>
          </p:cNvGraphicFramePr>
          <p:nvPr userDrawn="1">
            <p:custDataLst>
              <p:tags r:id="rId1"/>
            </p:custDataLst>
            <p:extLst>
              <p:ext uri="{D42A27DB-BD31-4B8C-83A1-F6EECF244321}">
                <p14:modId xmlns:p14="http://schemas.microsoft.com/office/powerpoint/2010/main" val="401714603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0" imgW="413" imgH="416" progId="TCLayout.ActiveDocument.1">
                  <p:embed/>
                </p:oleObj>
              </mc:Choice>
              <mc:Fallback>
                <p:oleObj name="think-cell Slide" r:id="rId10" imgW="413" imgH="416" progId="TCLayout.ActiveDocument.1">
                  <p:embed/>
                  <p:pic>
                    <p:nvPicPr>
                      <p:cNvPr id="3" name="Object 2" hidden="1">
                        <a:extLst>
                          <a:ext uri="{FF2B5EF4-FFF2-40B4-BE49-F238E27FC236}">
                            <a16:creationId xmlns:a16="http://schemas.microsoft.com/office/drawing/2014/main" id="{9F7114D8-6025-4386-BA96-B034FE6B3CDB}"/>
                          </a:ext>
                        </a:extLst>
                      </p:cNvPr>
                      <p:cNvPicPr/>
                      <p:nvPr/>
                    </p:nvPicPr>
                    <p:blipFill>
                      <a:blip r:embed="rId11"/>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1725BD87-3C3D-45F6-BBCF-F06FD867659F}"/>
              </a:ext>
            </a:extLst>
          </p:cNvPr>
          <p:cNvSpPr/>
          <p:nvPr userDrawn="1">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spcBef>
                <a:spcPts val="300"/>
              </a:spcBef>
              <a:spcAft>
                <a:spcPts val="300"/>
              </a:spcAft>
            </a:pPr>
            <a:endParaRPr lang="en-US" sz="2500" b="1" i="0" baseline="0">
              <a:solidFill>
                <a:schemeClr val="bg1"/>
              </a:solidFill>
              <a:latin typeface="Arial" panose="020B0604020202020204" pitchFamily="34" charset="0"/>
              <a:ea typeface="+mj-ea"/>
              <a:cs typeface="+mj-cs"/>
              <a:sym typeface="Arial" panose="020B0604020202020204" pitchFamily="34" charset="0"/>
            </a:endParaRPr>
          </a:p>
        </p:txBody>
      </p:sp>
      <p:sp>
        <p:nvSpPr>
          <p:cNvPr id="7" name="RectangleLight">
            <a:extLst>
              <a:ext uri="{FF2B5EF4-FFF2-40B4-BE49-F238E27FC236}">
                <a16:creationId xmlns:a16="http://schemas.microsoft.com/office/drawing/2014/main" id="{2365F90A-9CD8-40EE-93CD-2729135A9569}"/>
              </a:ext>
            </a:extLst>
          </p:cNvPr>
          <p:cNvSpPr/>
          <p:nvPr userDrawn="1">
            <p:custDataLst>
              <p:tags r:id="rId3"/>
            </p:custDataLst>
          </p:nvPr>
        </p:nvSpPr>
        <p:spPr bwMode="ltGray">
          <a:xfrm>
            <a:off x="6092952" y="0"/>
            <a:ext cx="6099048" cy="6858000"/>
          </a:xfrm>
          <a:prstGeom prst="rect">
            <a:avLst/>
          </a:prstGeom>
          <a:solidFill>
            <a:srgbClr val="FDEAEC"/>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lvl="0" algn="ctr"/>
            <a:endParaRPr lang="en-US">
              <a:solidFill>
                <a:srgbClr val="F0F0F0"/>
              </a:solidFill>
              <a:latin typeface="Arial" panose="020B0604020202020204" pitchFamily="34" charset="0"/>
            </a:endParaRPr>
          </a:p>
        </p:txBody>
      </p:sp>
      <p:sp>
        <p:nvSpPr>
          <p:cNvPr id="18" name="Slide Number">
            <a:extLst>
              <a:ext uri="{FF2B5EF4-FFF2-40B4-BE49-F238E27FC236}">
                <a16:creationId xmlns:a16="http://schemas.microsoft.com/office/drawing/2014/main" id="{D0E8D6D4-65CF-4E97-809E-C2399703986A}"/>
              </a:ext>
            </a:extLst>
          </p:cNvPr>
          <p:cNvSpPr>
            <a:spLocks noChangeArrowheads="1"/>
          </p:cNvSpPr>
          <p:nvPr userDrawn="1">
            <p:custDataLst>
              <p:tags r:id="rId4"/>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tx1"/>
                </a:solidFill>
                <a:latin typeface="+mn-lt"/>
                <a:ea typeface="+mn-ea"/>
                <a:cs typeface="Arial" panose="020B0604020202020204" pitchFamily="34" charset="0"/>
              </a:rPr>
              <a:pPr algn="r" defTabSz="610744" fontAlgn="auto">
                <a:spcBef>
                  <a:spcPts val="0"/>
                </a:spcBef>
                <a:spcAft>
                  <a:spcPts val="0"/>
                </a:spcAft>
                <a:defRPr/>
              </a:pPr>
              <a:t>‹#›</a:t>
            </a:fld>
            <a:endParaRPr lang="en-US" sz="900">
              <a:solidFill>
                <a:schemeClr val="tx1"/>
              </a:solidFill>
              <a:latin typeface="+mn-lt"/>
              <a:ea typeface="+mn-ea"/>
              <a:cs typeface="Arial" panose="020B0604020202020204" pitchFamily="34" charset="0"/>
            </a:endParaRPr>
          </a:p>
        </p:txBody>
      </p:sp>
      <p:sp>
        <p:nvSpPr>
          <p:cNvPr id="19" name="2. Slide Title">
            <a:extLst>
              <a:ext uri="{FF2B5EF4-FFF2-40B4-BE49-F238E27FC236}">
                <a16:creationId xmlns:a16="http://schemas.microsoft.com/office/drawing/2014/main" id="{8FFC5EFA-01A0-4033-8D7E-3C2B1F490A33}"/>
              </a:ext>
            </a:extLst>
          </p:cNvPr>
          <p:cNvSpPr>
            <a:spLocks noGrp="1"/>
          </p:cNvSpPr>
          <p:nvPr>
            <p:ph type="title"/>
            <p:custDataLst>
              <p:tags r:id="rId5"/>
            </p:custDataLst>
          </p:nvPr>
        </p:nvSpPr>
        <p:spPr>
          <a:xfrm>
            <a:off x="554736" y="172212"/>
            <a:ext cx="5065776" cy="384721"/>
          </a:xfrm>
        </p:spPr>
        <p:txBody>
          <a:bodyPr vert="horz" wrap="square" lIns="0" tIns="0" rIns="0" bIns="0" rtlCol="0" anchor="t" anchorCtr="0">
            <a:spAutoFit/>
          </a:bodyPr>
          <a:lstStyle>
            <a:lvl1pPr>
              <a:defRPr lang="en-US" dirty="0"/>
            </a:lvl1pPr>
          </a:lstStyle>
          <a:p>
            <a:pPr lvl="0"/>
            <a:r>
              <a:rPr lang="en-US"/>
              <a:t>Click to edit Master title style</a:t>
            </a:r>
          </a:p>
        </p:txBody>
      </p:sp>
      <p:sp>
        <p:nvSpPr>
          <p:cNvPr id="20" name="3. Subtitle">
            <a:extLst>
              <a:ext uri="{FF2B5EF4-FFF2-40B4-BE49-F238E27FC236}">
                <a16:creationId xmlns:a16="http://schemas.microsoft.com/office/drawing/2014/main" id="{1555BB7F-874D-4148-9E84-841F62C8E9D4}"/>
              </a:ext>
            </a:extLst>
          </p:cNvPr>
          <p:cNvSpPr>
            <a:spLocks noGrp="1"/>
          </p:cNvSpPr>
          <p:nvPr>
            <p:ph type="subTitle" idx="1"/>
            <p:custDataLst>
              <p:tags r:id="rId6"/>
            </p:custDataLst>
          </p:nvPr>
        </p:nvSpPr>
        <p:spPr>
          <a:xfrm>
            <a:off x="554736" y="596151"/>
            <a:ext cx="5065776" cy="276999"/>
          </a:xfrm>
          <a:prstGeom prst="rect">
            <a:avLst/>
          </a:prstGeom>
        </p:spPr>
        <p:txBody>
          <a:bodyPr vert="horz" wrap="square" lIns="0" tIns="0" rIns="0" bIns="0" rtlCol="0">
            <a:spAutoFit/>
          </a:bodyPr>
          <a:lstStyle>
            <a:lvl1pPr>
              <a:defRPr lang="en-US" sz="1800" b="0" dirty="0"/>
            </a:lvl1pPr>
          </a:lstStyle>
          <a:p>
            <a:pPr lvl="0">
              <a:buNone/>
            </a:pPr>
            <a:r>
              <a:rPr lang="en-US"/>
              <a:t>Click to edit Master subtitle style</a:t>
            </a:r>
          </a:p>
        </p:txBody>
      </p:sp>
      <p:sp>
        <p:nvSpPr>
          <p:cNvPr id="22" name="5. Source" hidden="1">
            <a:extLst>
              <a:ext uri="{FF2B5EF4-FFF2-40B4-BE49-F238E27FC236}">
                <a16:creationId xmlns:a16="http://schemas.microsoft.com/office/drawing/2014/main" id="{F5E9C22A-A356-4521-A359-338A663DFEA2}"/>
              </a:ext>
            </a:extLst>
          </p:cNvPr>
          <p:cNvSpPr txBox="1"/>
          <p:nvPr userDrawn="1">
            <p:custDataLst>
              <p:tags r:id="rId7"/>
            </p:custDataLst>
          </p:nvPr>
        </p:nvSpPr>
        <p:spPr>
          <a:xfrm>
            <a:off x="554735" y="6501669"/>
            <a:ext cx="7277861" cy="12311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b" anchorCtr="0">
            <a:spAutoFit/>
          </a:bodyPr>
          <a:lstStyle>
            <a:defPPr>
              <a:defRPr lang="en-US"/>
            </a:defPPr>
            <a:lvl1pPr indent="0">
              <a:lnSpc>
                <a:spcPct val="100000"/>
              </a:lnSpc>
              <a:spcBef>
                <a:spcPts val="300"/>
              </a:spcBef>
              <a:spcAft>
                <a:spcPts val="300"/>
              </a:spcAft>
              <a:buFont typeface="Segoe UI" panose="020B0502040204020203" pitchFamily="34" charset="0"/>
              <a:buChar char="​"/>
              <a:defRPr sz="80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r>
              <a:rPr lang="en-US"/>
              <a:t>Source: …</a:t>
            </a:r>
          </a:p>
        </p:txBody>
      </p:sp>
      <p:sp>
        <p:nvSpPr>
          <p:cNvPr id="10" name="1. On-page tracker">
            <a:extLst>
              <a:ext uri="{FF2B5EF4-FFF2-40B4-BE49-F238E27FC236}">
                <a16:creationId xmlns:a16="http://schemas.microsoft.com/office/drawing/2014/main" id="{E9BE4D1E-183A-499B-BFC7-798294EB7AE9}"/>
              </a:ext>
            </a:extLst>
          </p:cNvPr>
          <p:cNvSpPr>
            <a:spLocks noGrp="1"/>
          </p:cNvSpPr>
          <p:nvPr>
            <p:ph type="body" sz="quarter" idx="10" hasCustomPrompt="1"/>
            <p:custDataLst>
              <p:tags r:id="rId8"/>
            </p:custDataLst>
          </p:nvPr>
        </p:nvSpPr>
        <p:spPr>
          <a:xfrm>
            <a:off x="554735" y="41597"/>
            <a:ext cx="3843338" cy="123111"/>
          </a:xfrm>
          <a:prstGeom prst="rect">
            <a:avLst/>
          </a:prstGeom>
          <a:ln w="6350">
            <a:noFill/>
            <a:miter lim="800000"/>
          </a:ln>
        </p:spPr>
        <p:txBody>
          <a:bodyPr vert="horz" wrap="square" lIns="0" tIns="0" rIns="0" bIns="0" rtlCol="0">
            <a:spAutoFit/>
          </a:bodyPr>
          <a:lstStyle>
            <a:lvl1pPr>
              <a:defRPr lang="en-US" sz="800" b="0" dirty="0">
                <a:cs typeface="+mn-cs"/>
              </a:defRPr>
            </a:lvl1pPr>
          </a:lstStyle>
          <a:p>
            <a:pPr lvl="0">
              <a:buNone/>
            </a:pPr>
            <a:r>
              <a:rPr lang="en-US"/>
              <a:t>Add tracker</a:t>
            </a:r>
          </a:p>
        </p:txBody>
      </p:sp>
      <p:sp>
        <p:nvSpPr>
          <p:cNvPr id="13" name="Footer Placeholder 1">
            <a:extLst>
              <a:ext uri="{FF2B5EF4-FFF2-40B4-BE49-F238E27FC236}">
                <a16:creationId xmlns:a16="http://schemas.microsoft.com/office/drawing/2014/main" id="{54DB0DDE-1438-42A2-B8AE-49D052C0A4DC}"/>
              </a:ext>
            </a:extLst>
          </p:cNvPr>
          <p:cNvSpPr>
            <a:spLocks noGrp="1"/>
          </p:cNvSpPr>
          <p:nvPr userDrawn="1"/>
        </p:nvSpPr>
        <p:spPr>
          <a:xfrm>
            <a:off x="554736" y="6685718"/>
            <a:ext cx="2883803" cy="92333"/>
          </a:xfrm>
          <a:prstGeom prst="rect">
            <a:avLst/>
          </a:prstGeom>
        </p:spPr>
        <p:style>
          <a:lnRef idx="0">
            <a:scrgbClr r="0" g="0" b="0"/>
          </a:lnRef>
          <a:fillRef idx="0">
            <a:scrgbClr r="0" g="0" b="0"/>
          </a:fillRef>
          <a:effectRef idx="0">
            <a:scrgbClr r="0" g="0" b="0"/>
          </a:effectRef>
          <a:fontRef idx="major"/>
        </p:style>
        <p:txBody>
          <a:bodyPr vert="horz" wrap="none" lIns="0" tIns="0" rIns="0" bIns="0" rtlCol="0" anchor="ctr">
            <a:spAutoFit/>
          </a:bodyPr>
          <a:lstStyle>
            <a:defPPr>
              <a:defRPr lang="en-US"/>
            </a:defPPr>
            <a:lvl1pPr marL="0" algn="l" defTabSz="914400" rtl="0" eaLnBrk="1" latinLnBrk="0" hangingPunct="1">
              <a:defRPr sz="900" kern="1200">
                <a:solidFill>
                  <a:schemeClr val="tx1">
                    <a:lumMod val="75000"/>
                    <a:lumOff val="25000"/>
                  </a:schemeClr>
                </a:solidFill>
                <a:latin typeface="+mj-lt"/>
                <a:ea typeface="+mj-ea"/>
                <a:cs typeface="+mj-cs"/>
              </a:defRPr>
            </a:lvl1pPr>
            <a:lvl2pPr marL="457200" algn="l" defTabSz="914400" rtl="0" eaLnBrk="1" latinLnBrk="0" hangingPunct="1">
              <a:defRPr sz="1800" kern="1200">
                <a:solidFill>
                  <a:schemeClr val="tx1"/>
                </a:solidFill>
                <a:latin typeface="+mj-lt"/>
                <a:ea typeface="+mj-ea"/>
                <a:cs typeface="+mj-cs"/>
              </a:defRPr>
            </a:lvl2pPr>
            <a:lvl3pPr marL="914400" algn="l" defTabSz="914400" rtl="0" eaLnBrk="1" latinLnBrk="0" hangingPunct="1">
              <a:defRPr sz="1800" kern="1200">
                <a:solidFill>
                  <a:schemeClr val="tx1"/>
                </a:solidFill>
                <a:latin typeface="+mj-lt"/>
                <a:ea typeface="+mj-ea"/>
                <a:cs typeface="+mj-cs"/>
              </a:defRPr>
            </a:lvl3pPr>
            <a:lvl4pPr marL="1371600" algn="l" defTabSz="914400" rtl="0" eaLnBrk="1" latinLnBrk="0" hangingPunct="1">
              <a:defRPr sz="1800" kern="1200">
                <a:solidFill>
                  <a:schemeClr val="tx1"/>
                </a:solidFill>
                <a:latin typeface="+mj-lt"/>
                <a:ea typeface="+mj-ea"/>
                <a:cs typeface="+mj-cs"/>
              </a:defRPr>
            </a:lvl4pPr>
            <a:lvl5pPr marL="1828800" algn="l" defTabSz="914400" rtl="0" eaLnBrk="1" latinLnBrk="0" hangingPunct="1">
              <a:defRPr sz="1800" kern="1200">
                <a:solidFill>
                  <a:schemeClr val="tx1"/>
                </a:solidFill>
                <a:latin typeface="+mj-lt"/>
                <a:ea typeface="+mj-ea"/>
                <a:cs typeface="+mj-cs"/>
              </a:defRPr>
            </a:lvl5pPr>
            <a:lvl6pPr marL="2286000" algn="l" defTabSz="914400" rtl="0" eaLnBrk="1" latinLnBrk="0" hangingPunct="1">
              <a:defRPr sz="1800" kern="1200">
                <a:solidFill>
                  <a:schemeClr val="tx1"/>
                </a:solidFill>
                <a:latin typeface="+mj-lt"/>
                <a:ea typeface="+mj-ea"/>
                <a:cs typeface="+mj-cs"/>
              </a:defRPr>
            </a:lvl6pPr>
            <a:lvl7pPr marL="2743200" algn="l" defTabSz="914400" rtl="0" eaLnBrk="1" latinLnBrk="0" hangingPunct="1">
              <a:defRPr sz="1800" kern="1200">
                <a:solidFill>
                  <a:schemeClr val="tx1"/>
                </a:solidFill>
                <a:latin typeface="+mj-lt"/>
                <a:ea typeface="+mj-ea"/>
                <a:cs typeface="+mj-cs"/>
              </a:defRPr>
            </a:lvl7pPr>
            <a:lvl8pPr marL="3200400" algn="l" defTabSz="914400" rtl="0" eaLnBrk="1" latinLnBrk="0" hangingPunct="1">
              <a:defRPr sz="1800" kern="1200">
                <a:solidFill>
                  <a:schemeClr val="tx1"/>
                </a:solidFill>
                <a:latin typeface="+mj-lt"/>
                <a:ea typeface="+mj-ea"/>
                <a:cs typeface="+mj-cs"/>
              </a:defRPr>
            </a:lvl8pPr>
            <a:lvl9pPr marL="3657600" algn="l" defTabSz="914400" rtl="0" eaLnBrk="1" latinLnBrk="0" hangingPunct="1">
              <a:defRPr sz="1800" kern="1200">
                <a:solidFill>
                  <a:schemeClr val="tx1"/>
                </a:solidFill>
                <a:latin typeface="+mj-lt"/>
                <a:ea typeface="+mj-ea"/>
                <a:cs typeface="+mj-cs"/>
              </a:defRPr>
            </a:lvl9pPr>
          </a:lstStyle>
          <a:p>
            <a:r>
              <a:rPr lang="en-US" sz="600">
                <a:solidFill>
                  <a:schemeClr val="tx1"/>
                </a:solidFill>
                <a:latin typeface="Arial" panose="020B0604020202020204" pitchFamily="34" charset="0"/>
                <a:cs typeface="Arial" panose="020B0604020202020204" pitchFamily="34" charset="0"/>
              </a:rPr>
              <a:t>© 2020 Cardinal Health. All Rights Reserved</a:t>
            </a:r>
            <a:r>
              <a:rPr lang="en-US" sz="600" b="1" spc="100">
                <a:solidFill>
                  <a:schemeClr val="tx1"/>
                </a:solidFill>
                <a:latin typeface="Arial" panose="020B0604020202020204" pitchFamily="34" charset="0"/>
                <a:cs typeface="Arial" panose="020B0604020202020204" pitchFamily="34" charset="0"/>
              </a:rPr>
              <a:t>.</a:t>
            </a:r>
            <a:r>
              <a:rPr lang="en-US" sz="600" b="1" spc="100" baseline="0">
                <a:solidFill>
                  <a:schemeClr val="tx1"/>
                </a:solidFill>
                <a:latin typeface="Arial" panose="020B0604020202020204" pitchFamily="34" charset="0"/>
                <a:cs typeface="Arial" panose="020B0604020202020204" pitchFamily="34" charset="0"/>
              </a:rPr>
              <a:t> FOR INTERNAL USE ONLY.</a:t>
            </a:r>
            <a:endParaRPr lang="en-US" sz="600" b="1" spc="100">
              <a:solidFill>
                <a:schemeClr val="tx1"/>
              </a:solidFill>
              <a:latin typeface="Arial" panose="020B0604020202020204" pitchFamily="34" charset="0"/>
              <a:cs typeface="Arial" panose="020B0604020202020204" pitchFamily="34" charset="0"/>
            </a:endParaRPr>
          </a:p>
        </p:txBody>
      </p:sp>
      <p:pic>
        <p:nvPicPr>
          <p:cNvPr id="14" name="Picture 342" descr="Image result for cardinal health logo">
            <a:extLst>
              <a:ext uri="{FF2B5EF4-FFF2-40B4-BE49-F238E27FC236}">
                <a16:creationId xmlns:a16="http://schemas.microsoft.com/office/drawing/2014/main" id="{C36F2E8E-4577-4FB1-98E1-35D07852856E}"/>
              </a:ext>
            </a:extLst>
          </p:cNvPr>
          <p:cNvPicPr>
            <a:picLocks noChangeAspect="1" noChangeArrowheads="1"/>
          </p:cNvPicPr>
          <p:nvPr userDrawn="1"/>
        </p:nvPicPr>
        <p:blipFill rotWithShape="1">
          <a:blip r:embed="rId12">
            <a:extLst>
              <a:ext uri="{28A0092B-C50C-407E-A947-70E740481C1C}">
                <a14:useLocalDpi xmlns:a14="http://schemas.microsoft.com/office/drawing/2010/main" val="0"/>
              </a:ext>
            </a:extLst>
          </a:blip>
          <a:srcRect l="2376" t="6881" r="5799" b="10360"/>
          <a:stretch/>
        </p:blipFill>
        <p:spPr bwMode="auto">
          <a:xfrm>
            <a:off x="9946296" y="6207077"/>
            <a:ext cx="1214848" cy="4225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54678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26" Type="http://schemas.openxmlformats.org/officeDocument/2006/relationships/tags" Target="../tags/tag9.xml"/><Relationship Id="rId39" Type="http://schemas.openxmlformats.org/officeDocument/2006/relationships/oleObject" Target="../embeddings/oleObject1.bin"/><Relationship Id="rId3" Type="http://schemas.openxmlformats.org/officeDocument/2006/relationships/slideLayout" Target="../slideLayouts/slideLayout3.xml"/><Relationship Id="rId21" Type="http://schemas.openxmlformats.org/officeDocument/2006/relationships/tags" Target="../tags/tag4.xml"/><Relationship Id="rId34" Type="http://schemas.openxmlformats.org/officeDocument/2006/relationships/tags" Target="../tags/tag17.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ags" Target="../tags/tag8.xml"/><Relationship Id="rId33" Type="http://schemas.openxmlformats.org/officeDocument/2006/relationships/tags" Target="../tags/tag16.xml"/><Relationship Id="rId38" Type="http://schemas.openxmlformats.org/officeDocument/2006/relationships/tags" Target="../tags/tag2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ags" Target="../tags/tag3.xml"/><Relationship Id="rId29" Type="http://schemas.openxmlformats.org/officeDocument/2006/relationships/tags" Target="../tags/tag12.xml"/><Relationship Id="rId41"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ags" Target="../tags/tag7.xml"/><Relationship Id="rId32" Type="http://schemas.openxmlformats.org/officeDocument/2006/relationships/tags" Target="../tags/tag15.xml"/><Relationship Id="rId37" Type="http://schemas.openxmlformats.org/officeDocument/2006/relationships/tags" Target="../tags/tag20.xml"/><Relationship Id="rId40" Type="http://schemas.openxmlformats.org/officeDocument/2006/relationships/image" Target="../media/image1.emf"/><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ags" Target="../tags/tag6.xml"/><Relationship Id="rId28" Type="http://schemas.openxmlformats.org/officeDocument/2006/relationships/tags" Target="../tags/tag11.xml"/><Relationship Id="rId36" Type="http://schemas.openxmlformats.org/officeDocument/2006/relationships/tags" Target="../tags/tag19.xml"/><Relationship Id="rId10" Type="http://schemas.openxmlformats.org/officeDocument/2006/relationships/slideLayout" Target="../slideLayouts/slideLayout10.xml"/><Relationship Id="rId19" Type="http://schemas.openxmlformats.org/officeDocument/2006/relationships/tags" Target="../tags/tag2.xml"/><Relationship Id="rId31" Type="http://schemas.openxmlformats.org/officeDocument/2006/relationships/tags" Target="../tags/tag1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ags" Target="../tags/tag5.xml"/><Relationship Id="rId27" Type="http://schemas.openxmlformats.org/officeDocument/2006/relationships/tags" Target="../tags/tag10.xml"/><Relationship Id="rId30" Type="http://schemas.openxmlformats.org/officeDocument/2006/relationships/tags" Target="../tags/tag13.xml"/><Relationship Id="rId35" Type="http://schemas.openxmlformats.org/officeDocument/2006/relationships/tags" Target="../tags/tag1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18" Type="http://schemas.openxmlformats.org/officeDocument/2006/relationships/tags" Target="../tags/tag113.xml"/><Relationship Id="rId26" Type="http://schemas.openxmlformats.org/officeDocument/2006/relationships/tags" Target="../tags/tag121.xml"/><Relationship Id="rId39" Type="http://schemas.openxmlformats.org/officeDocument/2006/relationships/image" Target="../media/image8.png"/><Relationship Id="rId3" Type="http://schemas.openxmlformats.org/officeDocument/2006/relationships/slideLayout" Target="../slideLayouts/slideLayout20.xml"/><Relationship Id="rId21" Type="http://schemas.openxmlformats.org/officeDocument/2006/relationships/tags" Target="../tags/tag116.xml"/><Relationship Id="rId34" Type="http://schemas.openxmlformats.org/officeDocument/2006/relationships/tags" Target="../tags/tag129.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tags" Target="../tags/tag112.xml"/><Relationship Id="rId25" Type="http://schemas.openxmlformats.org/officeDocument/2006/relationships/tags" Target="../tags/tag120.xml"/><Relationship Id="rId33" Type="http://schemas.openxmlformats.org/officeDocument/2006/relationships/tags" Target="../tags/tag128.xml"/><Relationship Id="rId38" Type="http://schemas.openxmlformats.org/officeDocument/2006/relationships/image" Target="../media/image3.emf"/><Relationship Id="rId2" Type="http://schemas.openxmlformats.org/officeDocument/2006/relationships/slideLayout" Target="../slideLayouts/slideLayout19.xml"/><Relationship Id="rId16" Type="http://schemas.openxmlformats.org/officeDocument/2006/relationships/tags" Target="../tags/tag111.xml"/><Relationship Id="rId20" Type="http://schemas.openxmlformats.org/officeDocument/2006/relationships/tags" Target="../tags/tag115.xml"/><Relationship Id="rId29" Type="http://schemas.openxmlformats.org/officeDocument/2006/relationships/tags" Target="../tags/tag124.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24" Type="http://schemas.openxmlformats.org/officeDocument/2006/relationships/tags" Target="../tags/tag119.xml"/><Relationship Id="rId32" Type="http://schemas.openxmlformats.org/officeDocument/2006/relationships/tags" Target="../tags/tag127.xml"/><Relationship Id="rId37" Type="http://schemas.openxmlformats.org/officeDocument/2006/relationships/oleObject" Target="../embeddings/oleObject16.bin"/><Relationship Id="rId40" Type="http://schemas.microsoft.com/office/2007/relationships/hdphoto" Target="../media/hdphoto1.wdp"/><Relationship Id="rId5" Type="http://schemas.openxmlformats.org/officeDocument/2006/relationships/slideLayout" Target="../slideLayouts/slideLayout22.xml"/><Relationship Id="rId15" Type="http://schemas.openxmlformats.org/officeDocument/2006/relationships/theme" Target="../theme/theme2.xml"/><Relationship Id="rId23" Type="http://schemas.openxmlformats.org/officeDocument/2006/relationships/tags" Target="../tags/tag118.xml"/><Relationship Id="rId28" Type="http://schemas.openxmlformats.org/officeDocument/2006/relationships/tags" Target="../tags/tag123.xml"/><Relationship Id="rId36" Type="http://schemas.openxmlformats.org/officeDocument/2006/relationships/tags" Target="../tags/tag131.xml"/><Relationship Id="rId10" Type="http://schemas.openxmlformats.org/officeDocument/2006/relationships/slideLayout" Target="../slideLayouts/slideLayout27.xml"/><Relationship Id="rId19" Type="http://schemas.openxmlformats.org/officeDocument/2006/relationships/tags" Target="../tags/tag114.xml"/><Relationship Id="rId31" Type="http://schemas.openxmlformats.org/officeDocument/2006/relationships/tags" Target="../tags/tag126.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 Id="rId22" Type="http://schemas.openxmlformats.org/officeDocument/2006/relationships/tags" Target="../tags/tag117.xml"/><Relationship Id="rId27" Type="http://schemas.openxmlformats.org/officeDocument/2006/relationships/tags" Target="../tags/tag122.xml"/><Relationship Id="rId30" Type="http://schemas.openxmlformats.org/officeDocument/2006/relationships/tags" Target="../tags/tag125.xml"/><Relationship Id="rId35" Type="http://schemas.openxmlformats.org/officeDocument/2006/relationships/tags" Target="../tags/tag13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9.xml"/><Relationship Id="rId13" Type="http://schemas.openxmlformats.org/officeDocument/2006/relationships/image" Target="../media/image10.png"/><Relationship Id="rId3" Type="http://schemas.openxmlformats.org/officeDocument/2006/relationships/slideLayout" Target="../slideLayouts/slideLayout34.xml"/><Relationship Id="rId7" Type="http://schemas.openxmlformats.org/officeDocument/2006/relationships/slideLayout" Target="../slideLayouts/slideLayout38.xml"/><Relationship Id="rId12" Type="http://schemas.openxmlformats.org/officeDocument/2006/relationships/theme" Target="../theme/theme3.xml"/><Relationship Id="rId2" Type="http://schemas.openxmlformats.org/officeDocument/2006/relationships/slideLayout" Target="../slideLayouts/slideLayout33.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5" Type="http://schemas.openxmlformats.org/officeDocument/2006/relationships/slideLayout" Target="../slideLayouts/slideLayout36.xml"/><Relationship Id="rId10" Type="http://schemas.openxmlformats.org/officeDocument/2006/relationships/slideLayout" Target="../slideLayouts/slideLayout41.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image" Target="../media/image11.jpe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0.xml"/><Relationship Id="rId13" Type="http://schemas.openxmlformats.org/officeDocument/2006/relationships/slideLayout" Target="../slideLayouts/slideLayout55.xml"/><Relationship Id="rId18" Type="http://schemas.openxmlformats.org/officeDocument/2006/relationships/theme" Target="../theme/theme4.xml"/><Relationship Id="rId26" Type="http://schemas.openxmlformats.org/officeDocument/2006/relationships/tags" Target="../tags/tag228.xml"/><Relationship Id="rId39" Type="http://schemas.openxmlformats.org/officeDocument/2006/relationships/oleObject" Target="../embeddings/oleObject31.bin"/><Relationship Id="rId3" Type="http://schemas.openxmlformats.org/officeDocument/2006/relationships/slideLayout" Target="../slideLayouts/slideLayout45.xml"/><Relationship Id="rId21" Type="http://schemas.openxmlformats.org/officeDocument/2006/relationships/tags" Target="../tags/tag223.xml"/><Relationship Id="rId34" Type="http://schemas.openxmlformats.org/officeDocument/2006/relationships/tags" Target="../tags/tag236.xml"/><Relationship Id="rId7" Type="http://schemas.openxmlformats.org/officeDocument/2006/relationships/slideLayout" Target="../slideLayouts/slideLayout49.xml"/><Relationship Id="rId12" Type="http://schemas.openxmlformats.org/officeDocument/2006/relationships/slideLayout" Target="../slideLayouts/slideLayout54.xml"/><Relationship Id="rId17" Type="http://schemas.openxmlformats.org/officeDocument/2006/relationships/slideLayout" Target="../slideLayouts/slideLayout59.xml"/><Relationship Id="rId25" Type="http://schemas.openxmlformats.org/officeDocument/2006/relationships/tags" Target="../tags/tag227.xml"/><Relationship Id="rId33" Type="http://schemas.openxmlformats.org/officeDocument/2006/relationships/tags" Target="../tags/tag235.xml"/><Relationship Id="rId38" Type="http://schemas.openxmlformats.org/officeDocument/2006/relationships/tags" Target="../tags/tag240.xml"/><Relationship Id="rId2" Type="http://schemas.openxmlformats.org/officeDocument/2006/relationships/slideLayout" Target="../slideLayouts/slideLayout44.xml"/><Relationship Id="rId16" Type="http://schemas.openxmlformats.org/officeDocument/2006/relationships/slideLayout" Target="../slideLayouts/slideLayout58.xml"/><Relationship Id="rId20" Type="http://schemas.openxmlformats.org/officeDocument/2006/relationships/tags" Target="../tags/tag222.xml"/><Relationship Id="rId29" Type="http://schemas.openxmlformats.org/officeDocument/2006/relationships/tags" Target="../tags/tag231.xml"/><Relationship Id="rId41" Type="http://schemas.openxmlformats.org/officeDocument/2006/relationships/image" Target="../media/image2.png"/><Relationship Id="rId1" Type="http://schemas.openxmlformats.org/officeDocument/2006/relationships/slideLayout" Target="../slideLayouts/slideLayout43.xml"/><Relationship Id="rId6" Type="http://schemas.openxmlformats.org/officeDocument/2006/relationships/slideLayout" Target="../slideLayouts/slideLayout48.xml"/><Relationship Id="rId11" Type="http://schemas.openxmlformats.org/officeDocument/2006/relationships/slideLayout" Target="../slideLayouts/slideLayout53.xml"/><Relationship Id="rId24" Type="http://schemas.openxmlformats.org/officeDocument/2006/relationships/tags" Target="../tags/tag226.xml"/><Relationship Id="rId32" Type="http://schemas.openxmlformats.org/officeDocument/2006/relationships/tags" Target="../tags/tag234.xml"/><Relationship Id="rId37" Type="http://schemas.openxmlformats.org/officeDocument/2006/relationships/tags" Target="../tags/tag239.xml"/><Relationship Id="rId40" Type="http://schemas.openxmlformats.org/officeDocument/2006/relationships/image" Target="../media/image1.emf"/><Relationship Id="rId5" Type="http://schemas.openxmlformats.org/officeDocument/2006/relationships/slideLayout" Target="../slideLayouts/slideLayout47.xml"/><Relationship Id="rId15" Type="http://schemas.openxmlformats.org/officeDocument/2006/relationships/slideLayout" Target="../slideLayouts/slideLayout57.xml"/><Relationship Id="rId23" Type="http://schemas.openxmlformats.org/officeDocument/2006/relationships/tags" Target="../tags/tag225.xml"/><Relationship Id="rId28" Type="http://schemas.openxmlformats.org/officeDocument/2006/relationships/tags" Target="../tags/tag230.xml"/><Relationship Id="rId36" Type="http://schemas.openxmlformats.org/officeDocument/2006/relationships/tags" Target="../tags/tag238.xml"/><Relationship Id="rId10" Type="http://schemas.openxmlformats.org/officeDocument/2006/relationships/slideLayout" Target="../slideLayouts/slideLayout52.xml"/><Relationship Id="rId19" Type="http://schemas.openxmlformats.org/officeDocument/2006/relationships/tags" Target="../tags/tag221.xml"/><Relationship Id="rId31" Type="http://schemas.openxmlformats.org/officeDocument/2006/relationships/tags" Target="../tags/tag233.xml"/><Relationship Id="rId4" Type="http://schemas.openxmlformats.org/officeDocument/2006/relationships/slideLayout" Target="../slideLayouts/slideLayout46.xml"/><Relationship Id="rId9" Type="http://schemas.openxmlformats.org/officeDocument/2006/relationships/slideLayout" Target="../slideLayouts/slideLayout51.xml"/><Relationship Id="rId14" Type="http://schemas.openxmlformats.org/officeDocument/2006/relationships/slideLayout" Target="../slideLayouts/slideLayout56.xml"/><Relationship Id="rId22" Type="http://schemas.openxmlformats.org/officeDocument/2006/relationships/tags" Target="../tags/tag224.xml"/><Relationship Id="rId27" Type="http://schemas.openxmlformats.org/officeDocument/2006/relationships/tags" Target="../tags/tag229.xml"/><Relationship Id="rId30" Type="http://schemas.openxmlformats.org/officeDocument/2006/relationships/tags" Target="../tags/tag232.xml"/><Relationship Id="rId35" Type="http://schemas.openxmlformats.org/officeDocument/2006/relationships/tags" Target="../tags/tag237.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7.xml"/><Relationship Id="rId13" Type="http://schemas.openxmlformats.org/officeDocument/2006/relationships/slideLayout" Target="../slideLayouts/slideLayout72.xml"/><Relationship Id="rId18" Type="http://schemas.openxmlformats.org/officeDocument/2006/relationships/tags" Target="../tags/tag330.xml"/><Relationship Id="rId26" Type="http://schemas.openxmlformats.org/officeDocument/2006/relationships/tags" Target="../tags/tag338.xml"/><Relationship Id="rId39" Type="http://schemas.openxmlformats.org/officeDocument/2006/relationships/image" Target="../media/image1.emf"/><Relationship Id="rId3" Type="http://schemas.openxmlformats.org/officeDocument/2006/relationships/slideLayout" Target="../slideLayouts/slideLayout62.xml"/><Relationship Id="rId21" Type="http://schemas.openxmlformats.org/officeDocument/2006/relationships/tags" Target="../tags/tag333.xml"/><Relationship Id="rId34" Type="http://schemas.openxmlformats.org/officeDocument/2006/relationships/tags" Target="../tags/tag346.xml"/><Relationship Id="rId7" Type="http://schemas.openxmlformats.org/officeDocument/2006/relationships/slideLayout" Target="../slideLayouts/slideLayout66.xml"/><Relationship Id="rId12" Type="http://schemas.openxmlformats.org/officeDocument/2006/relationships/slideLayout" Target="../slideLayouts/slideLayout71.xml"/><Relationship Id="rId17" Type="http://schemas.openxmlformats.org/officeDocument/2006/relationships/theme" Target="../theme/theme5.xml"/><Relationship Id="rId25" Type="http://schemas.openxmlformats.org/officeDocument/2006/relationships/tags" Target="../tags/tag337.xml"/><Relationship Id="rId33" Type="http://schemas.openxmlformats.org/officeDocument/2006/relationships/tags" Target="../tags/tag345.xml"/><Relationship Id="rId38" Type="http://schemas.openxmlformats.org/officeDocument/2006/relationships/oleObject" Target="../embeddings/oleObject31.bin"/><Relationship Id="rId2" Type="http://schemas.openxmlformats.org/officeDocument/2006/relationships/slideLayout" Target="../slideLayouts/slideLayout61.xml"/><Relationship Id="rId16" Type="http://schemas.openxmlformats.org/officeDocument/2006/relationships/slideLayout" Target="../slideLayouts/slideLayout75.xml"/><Relationship Id="rId20" Type="http://schemas.openxmlformats.org/officeDocument/2006/relationships/tags" Target="../tags/tag332.xml"/><Relationship Id="rId29" Type="http://schemas.openxmlformats.org/officeDocument/2006/relationships/tags" Target="../tags/tag341.xml"/><Relationship Id="rId1" Type="http://schemas.openxmlformats.org/officeDocument/2006/relationships/slideLayout" Target="../slideLayouts/slideLayout60.xml"/><Relationship Id="rId6" Type="http://schemas.openxmlformats.org/officeDocument/2006/relationships/slideLayout" Target="../slideLayouts/slideLayout65.xml"/><Relationship Id="rId11" Type="http://schemas.openxmlformats.org/officeDocument/2006/relationships/slideLayout" Target="../slideLayouts/slideLayout70.xml"/><Relationship Id="rId24" Type="http://schemas.openxmlformats.org/officeDocument/2006/relationships/tags" Target="../tags/tag336.xml"/><Relationship Id="rId32" Type="http://schemas.openxmlformats.org/officeDocument/2006/relationships/tags" Target="../tags/tag344.xml"/><Relationship Id="rId37" Type="http://schemas.openxmlformats.org/officeDocument/2006/relationships/tags" Target="../tags/tag349.xml"/><Relationship Id="rId40" Type="http://schemas.openxmlformats.org/officeDocument/2006/relationships/image" Target="../media/image2.png"/><Relationship Id="rId5" Type="http://schemas.openxmlformats.org/officeDocument/2006/relationships/slideLayout" Target="../slideLayouts/slideLayout64.xml"/><Relationship Id="rId15" Type="http://schemas.openxmlformats.org/officeDocument/2006/relationships/slideLayout" Target="../slideLayouts/slideLayout74.xml"/><Relationship Id="rId23" Type="http://schemas.openxmlformats.org/officeDocument/2006/relationships/tags" Target="../tags/tag335.xml"/><Relationship Id="rId28" Type="http://schemas.openxmlformats.org/officeDocument/2006/relationships/tags" Target="../tags/tag340.xml"/><Relationship Id="rId36" Type="http://schemas.openxmlformats.org/officeDocument/2006/relationships/tags" Target="../tags/tag348.xml"/><Relationship Id="rId10" Type="http://schemas.openxmlformats.org/officeDocument/2006/relationships/slideLayout" Target="../slideLayouts/slideLayout69.xml"/><Relationship Id="rId19" Type="http://schemas.openxmlformats.org/officeDocument/2006/relationships/tags" Target="../tags/tag331.xml"/><Relationship Id="rId31" Type="http://schemas.openxmlformats.org/officeDocument/2006/relationships/tags" Target="../tags/tag343.xml"/><Relationship Id="rId4" Type="http://schemas.openxmlformats.org/officeDocument/2006/relationships/slideLayout" Target="../slideLayouts/slideLayout63.xml"/><Relationship Id="rId9" Type="http://schemas.openxmlformats.org/officeDocument/2006/relationships/slideLayout" Target="../slideLayouts/slideLayout68.xml"/><Relationship Id="rId14" Type="http://schemas.openxmlformats.org/officeDocument/2006/relationships/slideLayout" Target="../slideLayouts/slideLayout73.xml"/><Relationship Id="rId22" Type="http://schemas.openxmlformats.org/officeDocument/2006/relationships/tags" Target="../tags/tag334.xml"/><Relationship Id="rId27" Type="http://schemas.openxmlformats.org/officeDocument/2006/relationships/tags" Target="../tags/tag339.xml"/><Relationship Id="rId30" Type="http://schemas.openxmlformats.org/officeDocument/2006/relationships/tags" Target="../tags/tag342.xml"/><Relationship Id="rId35" Type="http://schemas.openxmlformats.org/officeDocument/2006/relationships/tags" Target="../tags/tag34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3" name="Object 6" hidden="1">
            <a:extLst>
              <a:ext uri="{FF2B5EF4-FFF2-40B4-BE49-F238E27FC236}">
                <a16:creationId xmlns:a16="http://schemas.microsoft.com/office/drawing/2014/main" id="{4BC40847-AF8B-4097-9A07-2349A751A051}"/>
              </a:ext>
            </a:extLst>
          </p:cNvPr>
          <p:cNvGraphicFramePr>
            <a:graphicFrameLocks noChangeAspect="1"/>
          </p:cNvGraphicFramePr>
          <p:nvPr userDrawn="1">
            <p:custDataLst>
              <p:tags r:id="rId19"/>
            </p:custDataLst>
            <p:extLst>
              <p:ext uri="{D42A27DB-BD31-4B8C-83A1-F6EECF244321}">
                <p14:modId xmlns:p14="http://schemas.microsoft.com/office/powerpoint/2010/main" val="32886746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9" imgW="413" imgH="416" progId="TCLayout.ActiveDocument.1">
                  <p:embed/>
                </p:oleObj>
              </mc:Choice>
              <mc:Fallback>
                <p:oleObj name="think-cell Slide" r:id="rId39" imgW="413" imgH="416" progId="TCLayout.ActiveDocument.1">
                  <p:embed/>
                  <p:pic>
                    <p:nvPicPr>
                      <p:cNvPr id="3" name="Object 6" hidden="1">
                        <a:extLst>
                          <a:ext uri="{FF2B5EF4-FFF2-40B4-BE49-F238E27FC236}">
                            <a16:creationId xmlns:a16="http://schemas.microsoft.com/office/drawing/2014/main" id="{4BC40847-AF8B-4097-9A07-2349A751A051}"/>
                          </a:ext>
                        </a:extLst>
                      </p:cNvPr>
                      <p:cNvPicPr/>
                      <p:nvPr/>
                    </p:nvPicPr>
                    <p:blipFill>
                      <a:blip r:embed="rId40"/>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15B28737-798E-48D4-BBDB-8EB35CB9FFFB}"/>
              </a:ext>
            </a:extLst>
          </p:cNvPr>
          <p:cNvSpPr/>
          <p:nvPr userDrawn="1">
            <p:custDataLst>
              <p:tags r:id="rId20"/>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spcBef>
                <a:spcPts val="300"/>
              </a:spcBef>
              <a:spcAft>
                <a:spcPts val="300"/>
              </a:spcAft>
            </a:pPr>
            <a:endParaRPr lang="en-US" sz="2500" b="1" i="0" baseline="0">
              <a:solidFill>
                <a:schemeClr val="bg1"/>
              </a:solidFill>
              <a:latin typeface="Arial" panose="020B0604020202020204" pitchFamily="34" charset="0"/>
              <a:ea typeface="+mj-ea"/>
              <a:cs typeface="+mj-cs"/>
              <a:sym typeface="Arial" panose="020B0604020202020204" pitchFamily="34" charset="0"/>
            </a:endParaRPr>
          </a:p>
        </p:txBody>
      </p:sp>
      <p:grpSp>
        <p:nvGrpSpPr>
          <p:cNvPr id="59" name="Grid" hidden="1">
            <a:extLst>
              <a:ext uri="{FF2B5EF4-FFF2-40B4-BE49-F238E27FC236}">
                <a16:creationId xmlns:a16="http://schemas.microsoft.com/office/drawing/2014/main" id="{D35250B8-D61E-4F1A-9ACD-6E1BB958B78E}"/>
              </a:ext>
            </a:extLst>
          </p:cNvPr>
          <p:cNvGrpSpPr/>
          <p:nvPr userDrawn="1"/>
        </p:nvGrpSpPr>
        <p:grpSpPr>
          <a:xfrm>
            <a:off x="0" y="0"/>
            <a:ext cx="12190476" cy="6858000"/>
            <a:chOff x="0" y="0"/>
            <a:chExt cx="12190476" cy="6858000"/>
          </a:xfrm>
        </p:grpSpPr>
        <p:sp>
          <p:nvSpPr>
            <p:cNvPr id="60" name="slide margin">
              <a:extLst>
                <a:ext uri="{FF2B5EF4-FFF2-40B4-BE49-F238E27FC236}">
                  <a16:creationId xmlns:a16="http://schemas.microsoft.com/office/drawing/2014/main" id="{B96EBE04-E01D-4922-8601-F1AD43DC4DA0}"/>
                </a:ext>
              </a:extLst>
            </p:cNvPr>
            <p:cNvSpPr/>
            <p:nvPr/>
          </p:nvSpPr>
          <p:spPr bwMode="invGray">
            <a:xfrm>
              <a:off x="1524" y="0"/>
              <a:ext cx="12188952" cy="6858000"/>
            </a:xfrm>
            <a:custGeom>
              <a:avLst/>
              <a:gdLst>
                <a:gd name="connsiteX0" fmla="*/ 551868 w 12188952"/>
                <a:gd name="connsiteY0" fmla="*/ 1709928 h 6858000"/>
                <a:gd name="connsiteX1" fmla="*/ 551868 w 12188952"/>
                <a:gd name="connsiteY1" fmla="*/ 6217920 h 6858000"/>
                <a:gd name="connsiteX2" fmla="*/ 11636196 w 12188952"/>
                <a:gd name="connsiteY2" fmla="*/ 6217920 h 6858000"/>
                <a:gd name="connsiteX3" fmla="*/ 11636196 w 12188952"/>
                <a:gd name="connsiteY3" fmla="*/ 1709928 h 6858000"/>
                <a:gd name="connsiteX4" fmla="*/ 0 w 12188952"/>
                <a:gd name="connsiteY4" fmla="*/ 0 h 6858000"/>
                <a:gd name="connsiteX5" fmla="*/ 12188952 w 12188952"/>
                <a:gd name="connsiteY5" fmla="*/ 0 h 6858000"/>
                <a:gd name="connsiteX6" fmla="*/ 12188952 w 12188952"/>
                <a:gd name="connsiteY6" fmla="*/ 6858000 h 6858000"/>
                <a:gd name="connsiteX7" fmla="*/ 0 w 12188952"/>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88952" h="6858000">
                  <a:moveTo>
                    <a:pt x="551868" y="1709928"/>
                  </a:moveTo>
                  <a:lnTo>
                    <a:pt x="551868" y="6217920"/>
                  </a:lnTo>
                  <a:lnTo>
                    <a:pt x="11636196" y="6217920"/>
                  </a:lnTo>
                  <a:lnTo>
                    <a:pt x="11636196" y="1709928"/>
                  </a:lnTo>
                  <a:close/>
                  <a:moveTo>
                    <a:pt x="0" y="0"/>
                  </a:moveTo>
                  <a:lnTo>
                    <a:pt x="12188952" y="0"/>
                  </a:lnTo>
                  <a:lnTo>
                    <a:pt x="12188952" y="6858000"/>
                  </a:lnTo>
                  <a:lnTo>
                    <a:pt x="0" y="6858000"/>
                  </a:lnTo>
                  <a:close/>
                </a:path>
              </a:pathLst>
            </a:custGeom>
            <a:solidFill>
              <a:srgbClr val="FF0000">
                <a:alpha val="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solidFill>
                  <a:schemeClr val="tx1"/>
                </a:solidFill>
                <a:latin typeface="+mn-lt"/>
              </a:endParaRPr>
            </a:p>
          </p:txBody>
        </p:sp>
        <p:cxnSp>
          <p:nvCxnSpPr>
            <p:cNvPr id="61" name="Straight Connector 60">
              <a:extLst>
                <a:ext uri="{FF2B5EF4-FFF2-40B4-BE49-F238E27FC236}">
                  <a16:creationId xmlns:a16="http://schemas.microsoft.com/office/drawing/2014/main" id="{5CA037B0-2A91-4357-A969-80F65F949266}"/>
                </a:ext>
              </a:extLst>
            </p:cNvPr>
            <p:cNvCxnSpPr/>
            <p:nvPr/>
          </p:nvCxnSpPr>
          <p:spPr bwMode="invGray">
            <a:xfrm>
              <a:off x="859460"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E1BD7C67-EF90-4AA0-BA50-51299E7EEE4C}"/>
                </a:ext>
              </a:extLst>
            </p:cNvPr>
            <p:cNvCxnSpPr/>
            <p:nvPr/>
          </p:nvCxnSpPr>
          <p:spPr bwMode="invGray">
            <a:xfrm>
              <a:off x="11332545"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7719564A-5227-44A7-ABC0-4C6BBC1E2D6F}"/>
                </a:ext>
              </a:extLst>
            </p:cNvPr>
            <p:cNvCxnSpPr/>
            <p:nvPr/>
          </p:nvCxnSpPr>
          <p:spPr bwMode="invGray">
            <a:xfrm>
              <a:off x="1811559"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0FD85D0C-74E8-4603-86B8-FCC481122CE8}"/>
                </a:ext>
              </a:extLst>
            </p:cNvPr>
            <p:cNvCxnSpPr/>
            <p:nvPr/>
          </p:nvCxnSpPr>
          <p:spPr bwMode="invGray">
            <a:xfrm>
              <a:off x="2763658"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7F8BF8BD-68B4-4717-8162-382FFCC9BC9A}"/>
                </a:ext>
              </a:extLst>
            </p:cNvPr>
            <p:cNvCxnSpPr/>
            <p:nvPr/>
          </p:nvCxnSpPr>
          <p:spPr bwMode="invGray">
            <a:xfrm>
              <a:off x="3715757"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89DB0B65-FCD8-4DD7-833A-DEED6A420E2A}"/>
                </a:ext>
              </a:extLst>
            </p:cNvPr>
            <p:cNvCxnSpPr/>
            <p:nvPr/>
          </p:nvCxnSpPr>
          <p:spPr bwMode="invGray">
            <a:xfrm>
              <a:off x="4667856"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E18151F3-D51F-4302-95BF-AE8E806F628D}"/>
                </a:ext>
              </a:extLst>
            </p:cNvPr>
            <p:cNvCxnSpPr/>
            <p:nvPr/>
          </p:nvCxnSpPr>
          <p:spPr bwMode="invGray">
            <a:xfrm>
              <a:off x="5619955"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35A6B330-5ACC-486B-8131-B7F5407825B2}"/>
                </a:ext>
              </a:extLst>
            </p:cNvPr>
            <p:cNvCxnSpPr/>
            <p:nvPr/>
          </p:nvCxnSpPr>
          <p:spPr bwMode="invGray">
            <a:xfrm>
              <a:off x="6572054"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DA5DE7AD-CCFE-4A85-9421-C7CEA9F80DEC}"/>
                </a:ext>
              </a:extLst>
            </p:cNvPr>
            <p:cNvCxnSpPr/>
            <p:nvPr/>
          </p:nvCxnSpPr>
          <p:spPr bwMode="invGray">
            <a:xfrm>
              <a:off x="7524153"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6E2A9A81-75D1-41A9-9821-54FC36E753C1}"/>
                </a:ext>
              </a:extLst>
            </p:cNvPr>
            <p:cNvCxnSpPr/>
            <p:nvPr/>
          </p:nvCxnSpPr>
          <p:spPr bwMode="invGray">
            <a:xfrm>
              <a:off x="8476252"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86FE52AA-2DD1-4D00-A984-41CDC38B2D7F}"/>
                </a:ext>
              </a:extLst>
            </p:cNvPr>
            <p:cNvCxnSpPr/>
            <p:nvPr/>
          </p:nvCxnSpPr>
          <p:spPr bwMode="invGray">
            <a:xfrm>
              <a:off x="9428351"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85C9FC50-7177-43E6-9E56-DC9A2E6B7E6E}"/>
                </a:ext>
              </a:extLst>
            </p:cNvPr>
            <p:cNvCxnSpPr/>
            <p:nvPr/>
          </p:nvCxnSpPr>
          <p:spPr bwMode="invGray">
            <a:xfrm>
              <a:off x="10380450"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sp>
          <p:nvSpPr>
            <p:cNvPr id="73" name="Freeform: Shape 72">
              <a:extLst>
                <a:ext uri="{FF2B5EF4-FFF2-40B4-BE49-F238E27FC236}">
                  <a16:creationId xmlns:a16="http://schemas.microsoft.com/office/drawing/2014/main" id="{BC97F85A-62E2-4591-B8D0-4F068B177B5D}"/>
                </a:ext>
              </a:extLst>
            </p:cNvPr>
            <p:cNvSpPr/>
            <p:nvPr/>
          </p:nvSpPr>
          <p:spPr bwMode="invGray">
            <a:xfrm>
              <a:off x="1524" y="0"/>
              <a:ext cx="553212" cy="6858000"/>
            </a:xfrm>
            <a:custGeom>
              <a:avLst/>
              <a:gdLst>
                <a:gd name="connsiteX0" fmla="*/ 0 w 553212"/>
                <a:gd name="connsiteY0" fmla="*/ 0 h 6858000"/>
                <a:gd name="connsiteX1" fmla="*/ 553212 w 553212"/>
                <a:gd name="connsiteY1" fmla="*/ 0 h 6858000"/>
                <a:gd name="connsiteX2" fmla="*/ 553212 w 553212"/>
                <a:gd name="connsiteY2" fmla="*/ 6858000 h 6858000"/>
                <a:gd name="connsiteX3" fmla="*/ 0 w 553212"/>
                <a:gd name="connsiteY3" fmla="*/ 6858000 h 6858000"/>
                <a:gd name="connsiteX4" fmla="*/ 0 w 553212"/>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3212" h="6858000">
                  <a:moveTo>
                    <a:pt x="0" y="0"/>
                  </a:moveTo>
                  <a:lnTo>
                    <a:pt x="553212" y="0"/>
                  </a:lnTo>
                  <a:lnTo>
                    <a:pt x="553212"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74" name="Freeform: Shape 73">
              <a:extLst>
                <a:ext uri="{FF2B5EF4-FFF2-40B4-BE49-F238E27FC236}">
                  <a16:creationId xmlns:a16="http://schemas.microsoft.com/office/drawing/2014/main" id="{7F4B967A-CF91-473D-8A35-2BE771F9F590}"/>
                </a:ext>
              </a:extLst>
            </p:cNvPr>
            <p:cNvSpPr/>
            <p:nvPr/>
          </p:nvSpPr>
          <p:spPr bwMode="invGray">
            <a:xfrm>
              <a:off x="1167385"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75" name="Freeform: Shape 74">
              <a:extLst>
                <a:ext uri="{FF2B5EF4-FFF2-40B4-BE49-F238E27FC236}">
                  <a16:creationId xmlns:a16="http://schemas.microsoft.com/office/drawing/2014/main" id="{5AC41621-77EA-4492-8E68-0BE34108294A}"/>
                </a:ext>
              </a:extLst>
            </p:cNvPr>
            <p:cNvSpPr/>
            <p:nvPr/>
          </p:nvSpPr>
          <p:spPr bwMode="invGray">
            <a:xfrm>
              <a:off x="2119484"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76" name="Freeform: Shape 75">
              <a:extLst>
                <a:ext uri="{FF2B5EF4-FFF2-40B4-BE49-F238E27FC236}">
                  <a16:creationId xmlns:a16="http://schemas.microsoft.com/office/drawing/2014/main" id="{31A06AD2-A9EA-45D9-B15C-089884A54107}"/>
                </a:ext>
              </a:extLst>
            </p:cNvPr>
            <p:cNvSpPr/>
            <p:nvPr/>
          </p:nvSpPr>
          <p:spPr bwMode="invGray">
            <a:xfrm>
              <a:off x="3071583"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77" name="Freeform: Shape 76">
              <a:extLst>
                <a:ext uri="{FF2B5EF4-FFF2-40B4-BE49-F238E27FC236}">
                  <a16:creationId xmlns:a16="http://schemas.microsoft.com/office/drawing/2014/main" id="{3A7B39CC-379F-4224-9E59-81B1690088A0}"/>
                </a:ext>
              </a:extLst>
            </p:cNvPr>
            <p:cNvSpPr/>
            <p:nvPr/>
          </p:nvSpPr>
          <p:spPr bwMode="invGray">
            <a:xfrm>
              <a:off x="4023681" y="0"/>
              <a:ext cx="339450" cy="6858000"/>
            </a:xfrm>
            <a:custGeom>
              <a:avLst/>
              <a:gdLst>
                <a:gd name="connsiteX0" fmla="*/ 0 w 339450"/>
                <a:gd name="connsiteY0" fmla="*/ 0 h 6858000"/>
                <a:gd name="connsiteX1" fmla="*/ 339450 w 339450"/>
                <a:gd name="connsiteY1" fmla="*/ 0 h 6858000"/>
                <a:gd name="connsiteX2" fmla="*/ 339450 w 339450"/>
                <a:gd name="connsiteY2" fmla="*/ 6858000 h 6858000"/>
                <a:gd name="connsiteX3" fmla="*/ 0 w 339450"/>
                <a:gd name="connsiteY3" fmla="*/ 6858000 h 6858000"/>
                <a:gd name="connsiteX4" fmla="*/ 0 w 33945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0" h="6858000">
                  <a:moveTo>
                    <a:pt x="0" y="0"/>
                  </a:moveTo>
                  <a:lnTo>
                    <a:pt x="339450" y="0"/>
                  </a:lnTo>
                  <a:lnTo>
                    <a:pt x="339450"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78" name="Freeform: Shape 77">
              <a:extLst>
                <a:ext uri="{FF2B5EF4-FFF2-40B4-BE49-F238E27FC236}">
                  <a16:creationId xmlns:a16="http://schemas.microsoft.com/office/drawing/2014/main" id="{F8002ACB-1459-4214-B28A-B38E8A1FF8A6}"/>
                </a:ext>
              </a:extLst>
            </p:cNvPr>
            <p:cNvSpPr/>
            <p:nvPr/>
          </p:nvSpPr>
          <p:spPr bwMode="invGray">
            <a:xfrm>
              <a:off x="4975780"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79" name="Freeform: Shape 78">
              <a:extLst>
                <a:ext uri="{FF2B5EF4-FFF2-40B4-BE49-F238E27FC236}">
                  <a16:creationId xmlns:a16="http://schemas.microsoft.com/office/drawing/2014/main" id="{71D59E94-AA3C-4DE0-8345-20C71667A205}"/>
                </a:ext>
              </a:extLst>
            </p:cNvPr>
            <p:cNvSpPr/>
            <p:nvPr/>
          </p:nvSpPr>
          <p:spPr bwMode="invGray">
            <a:xfrm>
              <a:off x="5927879"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80" name="Freeform: Shape 79">
              <a:extLst>
                <a:ext uri="{FF2B5EF4-FFF2-40B4-BE49-F238E27FC236}">
                  <a16:creationId xmlns:a16="http://schemas.microsoft.com/office/drawing/2014/main" id="{5805F09B-786C-43E4-8288-B1AAF94C8ADE}"/>
                </a:ext>
              </a:extLst>
            </p:cNvPr>
            <p:cNvSpPr/>
            <p:nvPr/>
          </p:nvSpPr>
          <p:spPr bwMode="invGray">
            <a:xfrm>
              <a:off x="6879978"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81" name="Freeform: Shape 80">
              <a:extLst>
                <a:ext uri="{FF2B5EF4-FFF2-40B4-BE49-F238E27FC236}">
                  <a16:creationId xmlns:a16="http://schemas.microsoft.com/office/drawing/2014/main" id="{5FB23B6E-567C-4896-8B32-DA4C452B4AE7}"/>
                </a:ext>
              </a:extLst>
            </p:cNvPr>
            <p:cNvSpPr/>
            <p:nvPr/>
          </p:nvSpPr>
          <p:spPr bwMode="invGray">
            <a:xfrm>
              <a:off x="7832077"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82" name="Freeform: Shape 81">
              <a:extLst>
                <a:ext uri="{FF2B5EF4-FFF2-40B4-BE49-F238E27FC236}">
                  <a16:creationId xmlns:a16="http://schemas.microsoft.com/office/drawing/2014/main" id="{9B792231-972E-4476-BAF2-761E10463BA8}"/>
                </a:ext>
              </a:extLst>
            </p:cNvPr>
            <p:cNvSpPr/>
            <p:nvPr/>
          </p:nvSpPr>
          <p:spPr bwMode="invGray">
            <a:xfrm>
              <a:off x="8784176"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83" name="Freeform: Shape 82">
              <a:extLst>
                <a:ext uri="{FF2B5EF4-FFF2-40B4-BE49-F238E27FC236}">
                  <a16:creationId xmlns:a16="http://schemas.microsoft.com/office/drawing/2014/main" id="{908370B7-3D11-4F78-B977-D8F0DE2694ED}"/>
                </a:ext>
              </a:extLst>
            </p:cNvPr>
            <p:cNvSpPr/>
            <p:nvPr/>
          </p:nvSpPr>
          <p:spPr bwMode="invGray">
            <a:xfrm>
              <a:off x="9736274" y="0"/>
              <a:ext cx="339450" cy="6858000"/>
            </a:xfrm>
            <a:custGeom>
              <a:avLst/>
              <a:gdLst>
                <a:gd name="connsiteX0" fmla="*/ 0 w 339450"/>
                <a:gd name="connsiteY0" fmla="*/ 0 h 6858000"/>
                <a:gd name="connsiteX1" fmla="*/ 339450 w 339450"/>
                <a:gd name="connsiteY1" fmla="*/ 0 h 6858000"/>
                <a:gd name="connsiteX2" fmla="*/ 339450 w 339450"/>
                <a:gd name="connsiteY2" fmla="*/ 6858000 h 6858000"/>
                <a:gd name="connsiteX3" fmla="*/ 0 w 339450"/>
                <a:gd name="connsiteY3" fmla="*/ 6858000 h 6858000"/>
                <a:gd name="connsiteX4" fmla="*/ 0 w 33945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0" h="6858000">
                  <a:moveTo>
                    <a:pt x="0" y="0"/>
                  </a:moveTo>
                  <a:lnTo>
                    <a:pt x="339450" y="0"/>
                  </a:lnTo>
                  <a:lnTo>
                    <a:pt x="339450"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84" name="Freeform: Shape 83">
              <a:extLst>
                <a:ext uri="{FF2B5EF4-FFF2-40B4-BE49-F238E27FC236}">
                  <a16:creationId xmlns:a16="http://schemas.microsoft.com/office/drawing/2014/main" id="{C11EA99D-D15D-43C2-BF4E-36554B346AB6}"/>
                </a:ext>
              </a:extLst>
            </p:cNvPr>
            <p:cNvSpPr/>
            <p:nvPr/>
          </p:nvSpPr>
          <p:spPr bwMode="invGray">
            <a:xfrm>
              <a:off x="10688372" y="0"/>
              <a:ext cx="336244" cy="6858000"/>
            </a:xfrm>
            <a:custGeom>
              <a:avLst/>
              <a:gdLst>
                <a:gd name="connsiteX0" fmla="*/ 0 w 336244"/>
                <a:gd name="connsiteY0" fmla="*/ 0 h 6858000"/>
                <a:gd name="connsiteX1" fmla="*/ 336244 w 336244"/>
                <a:gd name="connsiteY1" fmla="*/ 0 h 6858000"/>
                <a:gd name="connsiteX2" fmla="*/ 336244 w 336244"/>
                <a:gd name="connsiteY2" fmla="*/ 6858000 h 6858000"/>
                <a:gd name="connsiteX3" fmla="*/ 0 w 336244"/>
                <a:gd name="connsiteY3" fmla="*/ 6858000 h 6858000"/>
                <a:gd name="connsiteX4" fmla="*/ 0 w 336244"/>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244" h="6858000">
                  <a:moveTo>
                    <a:pt x="0" y="0"/>
                  </a:moveTo>
                  <a:lnTo>
                    <a:pt x="336244" y="0"/>
                  </a:lnTo>
                  <a:lnTo>
                    <a:pt x="336244"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85" name="Freeform: Shape 84">
              <a:extLst>
                <a:ext uri="{FF2B5EF4-FFF2-40B4-BE49-F238E27FC236}">
                  <a16:creationId xmlns:a16="http://schemas.microsoft.com/office/drawing/2014/main" id="{3A72B2F6-0AFF-4E6E-AFFF-60767DB3FA63}"/>
                </a:ext>
              </a:extLst>
            </p:cNvPr>
            <p:cNvSpPr/>
            <p:nvPr/>
          </p:nvSpPr>
          <p:spPr bwMode="invGray">
            <a:xfrm>
              <a:off x="11637264" y="0"/>
              <a:ext cx="553212" cy="6858000"/>
            </a:xfrm>
            <a:custGeom>
              <a:avLst/>
              <a:gdLst>
                <a:gd name="connsiteX0" fmla="*/ 0 w 553212"/>
                <a:gd name="connsiteY0" fmla="*/ 0 h 6858000"/>
                <a:gd name="connsiteX1" fmla="*/ 553212 w 553212"/>
                <a:gd name="connsiteY1" fmla="*/ 0 h 6858000"/>
                <a:gd name="connsiteX2" fmla="*/ 553212 w 553212"/>
                <a:gd name="connsiteY2" fmla="*/ 6858000 h 6858000"/>
                <a:gd name="connsiteX3" fmla="*/ 0 w 553212"/>
                <a:gd name="connsiteY3" fmla="*/ 6858000 h 6858000"/>
                <a:gd name="connsiteX4" fmla="*/ 0 w 553212"/>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3212" h="6858000">
                  <a:moveTo>
                    <a:pt x="0" y="0"/>
                  </a:moveTo>
                  <a:lnTo>
                    <a:pt x="553212" y="0"/>
                  </a:lnTo>
                  <a:lnTo>
                    <a:pt x="553212"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86" name="Freeform: Shape 85">
              <a:extLst>
                <a:ext uri="{FF2B5EF4-FFF2-40B4-BE49-F238E27FC236}">
                  <a16:creationId xmlns:a16="http://schemas.microsoft.com/office/drawing/2014/main" id="{A68F8E74-3AE4-4AF9-9F36-63344C9076D2}"/>
                </a:ext>
              </a:extLst>
            </p:cNvPr>
            <p:cNvSpPr/>
            <p:nvPr/>
          </p:nvSpPr>
          <p:spPr bwMode="invGray">
            <a:xfrm>
              <a:off x="7219428"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87" name="Freeform: Shape 86">
              <a:extLst>
                <a:ext uri="{FF2B5EF4-FFF2-40B4-BE49-F238E27FC236}">
                  <a16:creationId xmlns:a16="http://schemas.microsoft.com/office/drawing/2014/main" id="{31D5F169-E1D4-48A3-AE5B-F5F1BEF2E7CF}"/>
                </a:ext>
              </a:extLst>
            </p:cNvPr>
            <p:cNvSpPr/>
            <p:nvPr userDrawn="1"/>
          </p:nvSpPr>
          <p:spPr bwMode="invGray">
            <a:xfrm>
              <a:off x="1506835"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88" name="Freeform: Shape 87">
              <a:extLst>
                <a:ext uri="{FF2B5EF4-FFF2-40B4-BE49-F238E27FC236}">
                  <a16:creationId xmlns:a16="http://schemas.microsoft.com/office/drawing/2014/main" id="{4230F928-F9B2-4955-9800-74DE09DCE6F2}"/>
                </a:ext>
              </a:extLst>
            </p:cNvPr>
            <p:cNvSpPr/>
            <p:nvPr userDrawn="1"/>
          </p:nvSpPr>
          <p:spPr bwMode="invGray">
            <a:xfrm>
              <a:off x="2458934"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89" name="Freeform: Shape 88">
              <a:extLst>
                <a:ext uri="{FF2B5EF4-FFF2-40B4-BE49-F238E27FC236}">
                  <a16:creationId xmlns:a16="http://schemas.microsoft.com/office/drawing/2014/main" id="{37C829A9-6808-4531-8C12-A84988E6DEE1}"/>
                </a:ext>
              </a:extLst>
            </p:cNvPr>
            <p:cNvSpPr/>
            <p:nvPr userDrawn="1"/>
          </p:nvSpPr>
          <p:spPr bwMode="invGray">
            <a:xfrm>
              <a:off x="3411033"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90" name="Freeform: Shape 89">
              <a:extLst>
                <a:ext uri="{FF2B5EF4-FFF2-40B4-BE49-F238E27FC236}">
                  <a16:creationId xmlns:a16="http://schemas.microsoft.com/office/drawing/2014/main" id="{7FA5964C-E9C5-4C2F-BD6E-47BAFB5B6D17}"/>
                </a:ext>
              </a:extLst>
            </p:cNvPr>
            <p:cNvSpPr/>
            <p:nvPr userDrawn="1"/>
          </p:nvSpPr>
          <p:spPr bwMode="invGray">
            <a:xfrm>
              <a:off x="4363132" y="0"/>
              <a:ext cx="609447" cy="6858000"/>
            </a:xfrm>
            <a:custGeom>
              <a:avLst/>
              <a:gdLst>
                <a:gd name="connsiteX0" fmla="*/ 0 w 609447"/>
                <a:gd name="connsiteY0" fmla="*/ 0 h 6858000"/>
                <a:gd name="connsiteX1" fmla="*/ 609447 w 609447"/>
                <a:gd name="connsiteY1" fmla="*/ 0 h 6858000"/>
                <a:gd name="connsiteX2" fmla="*/ 609447 w 609447"/>
                <a:gd name="connsiteY2" fmla="*/ 6858000 h 6858000"/>
                <a:gd name="connsiteX3" fmla="*/ 0 w 609447"/>
                <a:gd name="connsiteY3" fmla="*/ 6858000 h 6858000"/>
                <a:gd name="connsiteX4" fmla="*/ 0 w 609447"/>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7" h="6858000">
                  <a:moveTo>
                    <a:pt x="0" y="0"/>
                  </a:moveTo>
                  <a:lnTo>
                    <a:pt x="609447" y="0"/>
                  </a:lnTo>
                  <a:lnTo>
                    <a:pt x="609447"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91" name="Freeform: Shape 90">
              <a:extLst>
                <a:ext uri="{FF2B5EF4-FFF2-40B4-BE49-F238E27FC236}">
                  <a16:creationId xmlns:a16="http://schemas.microsoft.com/office/drawing/2014/main" id="{3C168D8D-76CE-4BE5-BE95-79B96300EA3F}"/>
                </a:ext>
              </a:extLst>
            </p:cNvPr>
            <p:cNvSpPr/>
            <p:nvPr userDrawn="1"/>
          </p:nvSpPr>
          <p:spPr bwMode="invGray">
            <a:xfrm>
              <a:off x="5315230"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92" name="Freeform: Shape 91">
              <a:extLst>
                <a:ext uri="{FF2B5EF4-FFF2-40B4-BE49-F238E27FC236}">
                  <a16:creationId xmlns:a16="http://schemas.microsoft.com/office/drawing/2014/main" id="{6749465C-813A-45F9-8C3E-5D06C8584929}"/>
                </a:ext>
              </a:extLst>
            </p:cNvPr>
            <p:cNvSpPr/>
            <p:nvPr userDrawn="1"/>
          </p:nvSpPr>
          <p:spPr bwMode="invGray">
            <a:xfrm>
              <a:off x="6267329"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93" name="Freeform: Shape 92">
              <a:extLst>
                <a:ext uri="{FF2B5EF4-FFF2-40B4-BE49-F238E27FC236}">
                  <a16:creationId xmlns:a16="http://schemas.microsoft.com/office/drawing/2014/main" id="{53894C26-2473-4C24-B082-48DD1E92241C}"/>
                </a:ext>
              </a:extLst>
            </p:cNvPr>
            <p:cNvSpPr/>
            <p:nvPr userDrawn="1"/>
          </p:nvSpPr>
          <p:spPr bwMode="invGray">
            <a:xfrm>
              <a:off x="8171527"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94" name="Freeform: Shape 93">
              <a:extLst>
                <a:ext uri="{FF2B5EF4-FFF2-40B4-BE49-F238E27FC236}">
                  <a16:creationId xmlns:a16="http://schemas.microsoft.com/office/drawing/2014/main" id="{BFDA0320-8435-46CA-B1B3-5203F54A419F}"/>
                </a:ext>
              </a:extLst>
            </p:cNvPr>
            <p:cNvSpPr/>
            <p:nvPr userDrawn="1"/>
          </p:nvSpPr>
          <p:spPr bwMode="invGray">
            <a:xfrm>
              <a:off x="9123626"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95" name="Freeform: Shape 94">
              <a:extLst>
                <a:ext uri="{FF2B5EF4-FFF2-40B4-BE49-F238E27FC236}">
                  <a16:creationId xmlns:a16="http://schemas.microsoft.com/office/drawing/2014/main" id="{A42721E4-5D12-459C-AC2E-7CE148AF9062}"/>
                </a:ext>
              </a:extLst>
            </p:cNvPr>
            <p:cNvSpPr/>
            <p:nvPr userDrawn="1"/>
          </p:nvSpPr>
          <p:spPr bwMode="invGray">
            <a:xfrm>
              <a:off x="10075725" y="0"/>
              <a:ext cx="609447" cy="6858000"/>
            </a:xfrm>
            <a:custGeom>
              <a:avLst/>
              <a:gdLst>
                <a:gd name="connsiteX0" fmla="*/ 0 w 609447"/>
                <a:gd name="connsiteY0" fmla="*/ 0 h 6858000"/>
                <a:gd name="connsiteX1" fmla="*/ 609447 w 609447"/>
                <a:gd name="connsiteY1" fmla="*/ 0 h 6858000"/>
                <a:gd name="connsiteX2" fmla="*/ 609447 w 609447"/>
                <a:gd name="connsiteY2" fmla="*/ 6858000 h 6858000"/>
                <a:gd name="connsiteX3" fmla="*/ 0 w 609447"/>
                <a:gd name="connsiteY3" fmla="*/ 6858000 h 6858000"/>
                <a:gd name="connsiteX4" fmla="*/ 0 w 609447"/>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7" h="6858000">
                  <a:moveTo>
                    <a:pt x="0" y="0"/>
                  </a:moveTo>
                  <a:lnTo>
                    <a:pt x="609447" y="0"/>
                  </a:lnTo>
                  <a:lnTo>
                    <a:pt x="609447"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96" name="Freeform: Shape 95">
              <a:extLst>
                <a:ext uri="{FF2B5EF4-FFF2-40B4-BE49-F238E27FC236}">
                  <a16:creationId xmlns:a16="http://schemas.microsoft.com/office/drawing/2014/main" id="{8BF7D46B-3779-49D0-BCB4-F2DCE091958D}"/>
                </a:ext>
              </a:extLst>
            </p:cNvPr>
            <p:cNvSpPr/>
            <p:nvPr userDrawn="1"/>
          </p:nvSpPr>
          <p:spPr bwMode="invGray">
            <a:xfrm>
              <a:off x="11027826" y="0"/>
              <a:ext cx="609438" cy="6858000"/>
            </a:xfrm>
            <a:custGeom>
              <a:avLst/>
              <a:gdLst>
                <a:gd name="connsiteX0" fmla="*/ 0 w 609438"/>
                <a:gd name="connsiteY0" fmla="*/ 0 h 6858000"/>
                <a:gd name="connsiteX1" fmla="*/ 609438 w 609438"/>
                <a:gd name="connsiteY1" fmla="*/ 0 h 6858000"/>
                <a:gd name="connsiteX2" fmla="*/ 609438 w 609438"/>
                <a:gd name="connsiteY2" fmla="*/ 6858000 h 6858000"/>
                <a:gd name="connsiteX3" fmla="*/ 0 w 609438"/>
                <a:gd name="connsiteY3" fmla="*/ 6858000 h 6858000"/>
                <a:gd name="connsiteX4" fmla="*/ 0 w 60943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38" h="6858000">
                  <a:moveTo>
                    <a:pt x="0" y="0"/>
                  </a:moveTo>
                  <a:lnTo>
                    <a:pt x="609438" y="0"/>
                  </a:lnTo>
                  <a:lnTo>
                    <a:pt x="60943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97" name="Freeform: Shape 96">
              <a:extLst>
                <a:ext uri="{FF2B5EF4-FFF2-40B4-BE49-F238E27FC236}">
                  <a16:creationId xmlns:a16="http://schemas.microsoft.com/office/drawing/2014/main" id="{634464F0-BD7F-4488-85F0-EC20C24BECAA}"/>
                </a:ext>
              </a:extLst>
            </p:cNvPr>
            <p:cNvSpPr/>
            <p:nvPr userDrawn="1"/>
          </p:nvSpPr>
          <p:spPr bwMode="invGray">
            <a:xfrm>
              <a:off x="554736"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cxnSp>
          <p:nvCxnSpPr>
            <p:cNvPr id="98" name="Straight Connector 97">
              <a:extLst>
                <a:ext uri="{FF2B5EF4-FFF2-40B4-BE49-F238E27FC236}">
                  <a16:creationId xmlns:a16="http://schemas.microsoft.com/office/drawing/2014/main" id="{82B54541-0CDD-4724-8101-AABFF1207033}"/>
                </a:ext>
              </a:extLst>
            </p:cNvPr>
            <p:cNvCxnSpPr/>
            <p:nvPr userDrawn="1"/>
          </p:nvCxnSpPr>
          <p:spPr bwMode="invGray">
            <a:xfrm>
              <a:off x="0" y="62179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45070398-8D55-4EE2-8CA4-47428E2AF03F}"/>
                </a:ext>
              </a:extLst>
            </p:cNvPr>
            <p:cNvCxnSpPr/>
            <p:nvPr userDrawn="1"/>
          </p:nvCxnSpPr>
          <p:spPr bwMode="invGray">
            <a:xfrm>
              <a:off x="0" y="31089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42166891-56D0-4EBC-B681-501401DEF9D4}"/>
                </a:ext>
              </a:extLst>
            </p:cNvPr>
            <p:cNvCxnSpPr/>
            <p:nvPr userDrawn="1"/>
          </p:nvCxnSpPr>
          <p:spPr bwMode="invGray">
            <a:xfrm>
              <a:off x="0" y="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C13A87E3-D106-41FF-A8CD-C27DABF0103D}"/>
                </a:ext>
              </a:extLst>
            </p:cNvPr>
            <p:cNvCxnSpPr/>
            <p:nvPr userDrawn="1"/>
          </p:nvCxnSpPr>
          <p:spPr bwMode="invGray">
            <a:xfrm>
              <a:off x="0" y="124358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2164477D-838D-4C70-ADD7-37AD79A844AA}"/>
                </a:ext>
              </a:extLst>
            </p:cNvPr>
            <p:cNvCxnSpPr/>
            <p:nvPr userDrawn="1"/>
          </p:nvCxnSpPr>
          <p:spPr bwMode="invGray">
            <a:xfrm>
              <a:off x="0" y="93268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72B193C0-8980-4BB2-8E91-7A1C9ABE0B6C}"/>
                </a:ext>
              </a:extLst>
            </p:cNvPr>
            <p:cNvCxnSpPr/>
            <p:nvPr userDrawn="1"/>
          </p:nvCxnSpPr>
          <p:spPr bwMode="invGray">
            <a:xfrm>
              <a:off x="0" y="186537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C1A94AAA-1D98-4233-842E-2A2F52812358}"/>
                </a:ext>
              </a:extLst>
            </p:cNvPr>
            <p:cNvCxnSpPr/>
            <p:nvPr userDrawn="1"/>
          </p:nvCxnSpPr>
          <p:spPr bwMode="invGray">
            <a:xfrm>
              <a:off x="0" y="155448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E21F2B43-A2DC-42F4-8EA4-A8A4DA6D6FA7}"/>
                </a:ext>
              </a:extLst>
            </p:cNvPr>
            <p:cNvCxnSpPr/>
            <p:nvPr userDrawn="1"/>
          </p:nvCxnSpPr>
          <p:spPr bwMode="invGray">
            <a:xfrm>
              <a:off x="0" y="248716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A60F0923-6896-405D-AD16-F097448F3E3D}"/>
                </a:ext>
              </a:extLst>
            </p:cNvPr>
            <p:cNvCxnSpPr/>
            <p:nvPr userDrawn="1"/>
          </p:nvCxnSpPr>
          <p:spPr bwMode="invGray">
            <a:xfrm>
              <a:off x="0" y="217627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BC70D5B1-47D7-451F-B83A-973A26731A22}"/>
                </a:ext>
              </a:extLst>
            </p:cNvPr>
            <p:cNvCxnSpPr/>
            <p:nvPr userDrawn="1"/>
          </p:nvCxnSpPr>
          <p:spPr bwMode="invGray">
            <a:xfrm>
              <a:off x="0" y="310896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3FD9A464-81FE-4829-A1C5-5CCEE42448B3}"/>
                </a:ext>
              </a:extLst>
            </p:cNvPr>
            <p:cNvCxnSpPr/>
            <p:nvPr userDrawn="1"/>
          </p:nvCxnSpPr>
          <p:spPr bwMode="invGray">
            <a:xfrm>
              <a:off x="0" y="279806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8F55CAB0-53A2-417F-9F66-C0437933E98B}"/>
                </a:ext>
              </a:extLst>
            </p:cNvPr>
            <p:cNvCxnSpPr/>
            <p:nvPr userDrawn="1"/>
          </p:nvCxnSpPr>
          <p:spPr bwMode="invGray">
            <a:xfrm>
              <a:off x="0" y="373075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1547EE77-7495-47CB-BEC9-D5C742DF2B2C}"/>
                </a:ext>
              </a:extLst>
            </p:cNvPr>
            <p:cNvCxnSpPr/>
            <p:nvPr userDrawn="1"/>
          </p:nvCxnSpPr>
          <p:spPr bwMode="invGray">
            <a:xfrm>
              <a:off x="0" y="341985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CA942184-696A-4A78-BB9D-3D619B990987}"/>
                </a:ext>
              </a:extLst>
            </p:cNvPr>
            <p:cNvCxnSpPr/>
            <p:nvPr userDrawn="1"/>
          </p:nvCxnSpPr>
          <p:spPr bwMode="invGray">
            <a:xfrm>
              <a:off x="0" y="435254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1B5F4EE6-4D4C-4488-80DE-36C83D540765}"/>
                </a:ext>
              </a:extLst>
            </p:cNvPr>
            <p:cNvCxnSpPr/>
            <p:nvPr userDrawn="1"/>
          </p:nvCxnSpPr>
          <p:spPr bwMode="invGray">
            <a:xfrm>
              <a:off x="0" y="404164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CD3A42E3-1ED2-4BBE-8B0B-CEA491522F0A}"/>
                </a:ext>
              </a:extLst>
            </p:cNvPr>
            <p:cNvCxnSpPr/>
            <p:nvPr userDrawn="1"/>
          </p:nvCxnSpPr>
          <p:spPr bwMode="invGray">
            <a:xfrm>
              <a:off x="0" y="497433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94162AD8-9037-4220-B19F-7B3A0F44E941}"/>
                </a:ext>
              </a:extLst>
            </p:cNvPr>
            <p:cNvCxnSpPr/>
            <p:nvPr userDrawn="1"/>
          </p:nvCxnSpPr>
          <p:spPr bwMode="invGray">
            <a:xfrm>
              <a:off x="0" y="466344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4C20FB70-03E4-4D7E-BA41-546EAAB33089}"/>
                </a:ext>
              </a:extLst>
            </p:cNvPr>
            <p:cNvCxnSpPr/>
            <p:nvPr userDrawn="1"/>
          </p:nvCxnSpPr>
          <p:spPr bwMode="invGray">
            <a:xfrm>
              <a:off x="0" y="559612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A84D3C92-FDAE-47DB-9457-A9B216922E98}"/>
                </a:ext>
              </a:extLst>
            </p:cNvPr>
            <p:cNvCxnSpPr/>
            <p:nvPr userDrawn="1"/>
          </p:nvCxnSpPr>
          <p:spPr bwMode="invGray">
            <a:xfrm>
              <a:off x="0" y="528523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B5DF0860-265F-4ABC-9F65-0C1D385DAA19}"/>
                </a:ext>
              </a:extLst>
            </p:cNvPr>
            <p:cNvCxnSpPr/>
            <p:nvPr userDrawn="1"/>
          </p:nvCxnSpPr>
          <p:spPr bwMode="invGray">
            <a:xfrm>
              <a:off x="0" y="621792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D878D1D5-E6E5-4FA6-AF6E-95E8AF796777}"/>
                </a:ext>
              </a:extLst>
            </p:cNvPr>
            <p:cNvCxnSpPr/>
            <p:nvPr userDrawn="1"/>
          </p:nvCxnSpPr>
          <p:spPr bwMode="invGray">
            <a:xfrm>
              <a:off x="0" y="590702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E11FF29A-4B39-4335-9BD5-ED902309BF79}"/>
                </a:ext>
              </a:extLst>
            </p:cNvPr>
            <p:cNvCxnSpPr/>
            <p:nvPr userDrawn="1"/>
          </p:nvCxnSpPr>
          <p:spPr bwMode="invGray">
            <a:xfrm>
              <a:off x="0" y="652881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3A82A803-5E70-4523-9F20-67F308765C7E}"/>
                </a:ext>
              </a:extLst>
            </p:cNvPr>
            <p:cNvCxnSpPr/>
            <p:nvPr userDrawn="1"/>
          </p:nvCxnSpPr>
          <p:spPr bwMode="invGray">
            <a:xfrm>
              <a:off x="0" y="77724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B4208CB2-5882-4416-87C9-284BDAF3367A}"/>
                </a:ext>
              </a:extLst>
            </p:cNvPr>
            <p:cNvCxnSpPr/>
            <p:nvPr userDrawn="1"/>
          </p:nvCxnSpPr>
          <p:spPr bwMode="invGray">
            <a:xfrm>
              <a:off x="0" y="46634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BD4116CD-6422-4E26-9703-D3F7C10FCD56}"/>
                </a:ext>
              </a:extLst>
            </p:cNvPr>
            <p:cNvCxnSpPr/>
            <p:nvPr userDrawn="1"/>
          </p:nvCxnSpPr>
          <p:spPr bwMode="invGray">
            <a:xfrm>
              <a:off x="0" y="15544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31AB3A35-E2FF-4178-896B-F08E77092825}"/>
                </a:ext>
              </a:extLst>
            </p:cNvPr>
            <p:cNvCxnSpPr/>
            <p:nvPr userDrawn="1"/>
          </p:nvCxnSpPr>
          <p:spPr bwMode="invGray">
            <a:xfrm>
              <a:off x="0" y="139903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2179C539-DD6F-48AA-8F80-27BC682014AF}"/>
                </a:ext>
              </a:extLst>
            </p:cNvPr>
            <p:cNvCxnSpPr/>
            <p:nvPr userDrawn="1"/>
          </p:nvCxnSpPr>
          <p:spPr bwMode="invGray">
            <a:xfrm>
              <a:off x="0" y="108813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2784004E-3271-4D1C-B1EA-CA1E334E0D03}"/>
                </a:ext>
              </a:extLst>
            </p:cNvPr>
            <p:cNvCxnSpPr/>
            <p:nvPr userDrawn="1"/>
          </p:nvCxnSpPr>
          <p:spPr bwMode="invGray">
            <a:xfrm>
              <a:off x="0" y="202082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3657725E-FBF6-491D-9BA1-E6A9727F4F2D}"/>
                </a:ext>
              </a:extLst>
            </p:cNvPr>
            <p:cNvCxnSpPr/>
            <p:nvPr userDrawn="1"/>
          </p:nvCxnSpPr>
          <p:spPr bwMode="invGray">
            <a:xfrm>
              <a:off x="0" y="170992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31244567-76A7-47AF-9353-403D05D533F0}"/>
                </a:ext>
              </a:extLst>
            </p:cNvPr>
            <p:cNvCxnSpPr/>
            <p:nvPr userDrawn="1"/>
          </p:nvCxnSpPr>
          <p:spPr bwMode="invGray">
            <a:xfrm>
              <a:off x="0" y="264261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EEC47A2A-ED3B-4AD0-ACD5-F8ED92644229}"/>
                </a:ext>
              </a:extLst>
            </p:cNvPr>
            <p:cNvCxnSpPr/>
            <p:nvPr userDrawn="1"/>
          </p:nvCxnSpPr>
          <p:spPr bwMode="invGray">
            <a:xfrm>
              <a:off x="0" y="233172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0F3E01E5-F569-4020-BCB0-083537701AB0}"/>
                </a:ext>
              </a:extLst>
            </p:cNvPr>
            <p:cNvCxnSpPr/>
            <p:nvPr userDrawn="1"/>
          </p:nvCxnSpPr>
          <p:spPr bwMode="invGray">
            <a:xfrm>
              <a:off x="0" y="326440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71121A42-5912-44C8-B9A3-FDEC8EA70284}"/>
                </a:ext>
              </a:extLst>
            </p:cNvPr>
            <p:cNvCxnSpPr/>
            <p:nvPr userDrawn="1"/>
          </p:nvCxnSpPr>
          <p:spPr bwMode="invGray">
            <a:xfrm>
              <a:off x="0" y="295351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659B1DE7-25C8-4743-8284-FA656D339F55}"/>
                </a:ext>
              </a:extLst>
            </p:cNvPr>
            <p:cNvCxnSpPr/>
            <p:nvPr userDrawn="1"/>
          </p:nvCxnSpPr>
          <p:spPr bwMode="invGray">
            <a:xfrm>
              <a:off x="0" y="388620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526249F1-59FB-44FC-8AF9-D7F90AFBEE2C}"/>
                </a:ext>
              </a:extLst>
            </p:cNvPr>
            <p:cNvCxnSpPr/>
            <p:nvPr userDrawn="1"/>
          </p:nvCxnSpPr>
          <p:spPr bwMode="invGray">
            <a:xfrm>
              <a:off x="0" y="357530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E6D42779-D977-4405-A149-D8DE5B52134A}"/>
                </a:ext>
              </a:extLst>
            </p:cNvPr>
            <p:cNvCxnSpPr/>
            <p:nvPr userDrawn="1"/>
          </p:nvCxnSpPr>
          <p:spPr bwMode="invGray">
            <a:xfrm>
              <a:off x="0" y="450799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27EE8A2F-6AD9-4AE7-B04B-7892891F84AC}"/>
                </a:ext>
              </a:extLst>
            </p:cNvPr>
            <p:cNvCxnSpPr/>
            <p:nvPr userDrawn="1"/>
          </p:nvCxnSpPr>
          <p:spPr bwMode="invGray">
            <a:xfrm>
              <a:off x="0" y="419709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B8F4A59A-16C3-4C3A-AB79-FE22721EA641}"/>
                </a:ext>
              </a:extLst>
            </p:cNvPr>
            <p:cNvCxnSpPr/>
            <p:nvPr userDrawn="1"/>
          </p:nvCxnSpPr>
          <p:spPr bwMode="invGray">
            <a:xfrm>
              <a:off x="0" y="512978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5CA3A6CC-1A49-42F6-A318-99D9224BDC91}"/>
                </a:ext>
              </a:extLst>
            </p:cNvPr>
            <p:cNvCxnSpPr/>
            <p:nvPr userDrawn="1"/>
          </p:nvCxnSpPr>
          <p:spPr bwMode="invGray">
            <a:xfrm>
              <a:off x="0" y="481888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2DC3484E-5EF8-49C4-B1F6-75C854D50C80}"/>
                </a:ext>
              </a:extLst>
            </p:cNvPr>
            <p:cNvCxnSpPr/>
            <p:nvPr userDrawn="1"/>
          </p:nvCxnSpPr>
          <p:spPr bwMode="invGray">
            <a:xfrm>
              <a:off x="0" y="575157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33461A54-E77E-414D-B7E0-7364070D9566}"/>
                </a:ext>
              </a:extLst>
            </p:cNvPr>
            <p:cNvCxnSpPr/>
            <p:nvPr userDrawn="1"/>
          </p:nvCxnSpPr>
          <p:spPr bwMode="invGray">
            <a:xfrm>
              <a:off x="0" y="544068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29C48517-171B-43FD-A41C-58C9B531BDB5}"/>
                </a:ext>
              </a:extLst>
            </p:cNvPr>
            <p:cNvCxnSpPr/>
            <p:nvPr userDrawn="1"/>
          </p:nvCxnSpPr>
          <p:spPr bwMode="invGray">
            <a:xfrm>
              <a:off x="0" y="637336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F429932A-1238-48FC-B171-20A3AA531D40}"/>
                </a:ext>
              </a:extLst>
            </p:cNvPr>
            <p:cNvCxnSpPr/>
            <p:nvPr userDrawn="1"/>
          </p:nvCxnSpPr>
          <p:spPr bwMode="invGray">
            <a:xfrm>
              <a:off x="0" y="606247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7BED7651-AF04-41D4-9476-5A43476D85BB}"/>
                </a:ext>
              </a:extLst>
            </p:cNvPr>
            <p:cNvCxnSpPr/>
            <p:nvPr userDrawn="1"/>
          </p:nvCxnSpPr>
          <p:spPr bwMode="invGray">
            <a:xfrm>
              <a:off x="0" y="668426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sp>
          <p:nvSpPr>
            <p:cNvPr id="145" name="main body box">
              <a:extLst>
                <a:ext uri="{FF2B5EF4-FFF2-40B4-BE49-F238E27FC236}">
                  <a16:creationId xmlns:a16="http://schemas.microsoft.com/office/drawing/2014/main" id="{100DE417-9DB9-4840-8370-B716FFA27760}"/>
                </a:ext>
              </a:extLst>
            </p:cNvPr>
            <p:cNvSpPr/>
            <p:nvPr userDrawn="1"/>
          </p:nvSpPr>
          <p:spPr bwMode="invGray">
            <a:xfrm>
              <a:off x="554736" y="1709928"/>
              <a:ext cx="11082528" cy="4507992"/>
            </a:xfrm>
            <a:prstGeom prst="rect">
              <a:avLst/>
            </a:prstGeom>
            <a:noFill/>
            <a:ln w="12700">
              <a:solidFill>
                <a:srgbClr val="19D3C5">
                  <a:alpha val="50000"/>
                </a:srgbClr>
              </a:solidFill>
            </a:ln>
          </p:spPr>
          <p:txBody>
            <a:bodyPr vert="horz" wrap="square" lIns="68572" tIns="34286" rIns="68572" bIns="34286" numCol="1" anchor="t" anchorCtr="0" compatLnSpc="1">
              <a:prstTxWarp prst="textNoShape">
                <a:avLst/>
              </a:prstTxWarp>
              <a:noAutofit/>
            </a:bodyPr>
            <a:lstStyle/>
            <a:p>
              <a:endParaRPr lang="en-US" sz="1323">
                <a:solidFill>
                  <a:schemeClr val="tx1"/>
                </a:solidFill>
                <a:latin typeface="+mn-lt"/>
              </a:endParaRPr>
            </a:p>
          </p:txBody>
        </p:sp>
        <p:cxnSp>
          <p:nvCxnSpPr>
            <p:cNvPr id="146" name="Straight Connector 145">
              <a:extLst>
                <a:ext uri="{FF2B5EF4-FFF2-40B4-BE49-F238E27FC236}">
                  <a16:creationId xmlns:a16="http://schemas.microsoft.com/office/drawing/2014/main" id="{B93A1E2B-8C80-482F-83BE-384344D09839}"/>
                </a:ext>
              </a:extLst>
            </p:cNvPr>
            <p:cNvCxnSpPr/>
            <p:nvPr userDrawn="1"/>
          </p:nvCxnSpPr>
          <p:spPr bwMode="invGray">
            <a:xfrm>
              <a:off x="554736" y="2177796"/>
              <a:ext cx="11082528" cy="0"/>
            </a:xfrm>
            <a:prstGeom prst="line">
              <a:avLst/>
            </a:prstGeom>
            <a:noFill/>
            <a:ln w="12700">
              <a:solidFill>
                <a:srgbClr val="19D3C5">
                  <a:alpha val="50000"/>
                </a:srgbClr>
              </a:solidFill>
            </a:ln>
          </p:spPr>
        </p:cxnSp>
        <p:cxnSp>
          <p:nvCxnSpPr>
            <p:cNvPr id="147" name="Straight Connector 146">
              <a:extLst>
                <a:ext uri="{FF2B5EF4-FFF2-40B4-BE49-F238E27FC236}">
                  <a16:creationId xmlns:a16="http://schemas.microsoft.com/office/drawing/2014/main" id="{BEAB22C5-0A46-4041-9158-6DC76EA2F350}"/>
                </a:ext>
              </a:extLst>
            </p:cNvPr>
            <p:cNvCxnSpPr/>
            <p:nvPr userDrawn="1"/>
          </p:nvCxnSpPr>
          <p:spPr bwMode="invGray">
            <a:xfrm>
              <a:off x="554736" y="1711453"/>
              <a:ext cx="11082528" cy="0"/>
            </a:xfrm>
            <a:prstGeom prst="line">
              <a:avLst/>
            </a:prstGeom>
            <a:noFill/>
            <a:ln w="12700">
              <a:solidFill>
                <a:srgbClr val="19D3C5">
                  <a:alpha val="50000"/>
                </a:srgbClr>
              </a:solidFill>
            </a:ln>
          </p:spPr>
        </p:cxnSp>
      </p:grpSp>
      <p:sp>
        <p:nvSpPr>
          <p:cNvPr id="16" name="4. Footnote" hidden="1">
            <a:extLst>
              <a:ext uri="{FF2B5EF4-FFF2-40B4-BE49-F238E27FC236}">
                <a16:creationId xmlns:a16="http://schemas.microsoft.com/office/drawing/2014/main" id="{772E4927-517C-4D61-9929-9FFDE5F31A03}"/>
              </a:ext>
            </a:extLst>
          </p:cNvPr>
          <p:cNvSpPr txBox="1"/>
          <p:nvPr userDrawn="1">
            <p:custDataLst>
              <p:tags r:id="rId21"/>
            </p:custDataLst>
          </p:nvPr>
        </p:nvSpPr>
        <p:spPr>
          <a:xfrm>
            <a:off x="553972" y="6278400"/>
            <a:ext cx="7278624" cy="123111"/>
          </a:xfrm>
          <a:prstGeom prst="rect">
            <a:avLst/>
          </a:prstGeom>
          <a:noFill/>
        </p:spPr>
        <p:txBody>
          <a:bodyPr wrap="square" lIns="0" tIns="0" rIns="0" bIns="0" rtlCol="0" anchor="b">
            <a:noAutofit/>
          </a:bodyPr>
          <a:lstStyle>
            <a:defPPr>
              <a:defRPr lang="en-US"/>
            </a:defPPr>
            <a:lvl1pPr marL="203200" marR="0" lvl="0" indent="-212725" fontAlgn="auto">
              <a:lnSpc>
                <a:spcPct val="100000"/>
              </a:lnSpc>
              <a:spcBef>
                <a:spcPts val="0"/>
              </a:spcBef>
              <a:spcAft>
                <a:spcPts val="0"/>
              </a:spcAft>
              <a:buClrTx/>
              <a:buSzTx/>
              <a:buFontTx/>
              <a:buNone/>
              <a:tabLst/>
              <a:defRPr sz="800">
                <a:cs typeface="Arial" panose="020B0604020202020204" pitchFamily="34" charset="0"/>
              </a:defRPr>
            </a:lvl1pPr>
          </a:lstStyle>
          <a:p>
            <a:pPr lvl="0"/>
            <a:r>
              <a:rPr lang="en-US"/>
              <a:t>Footnotes</a:t>
            </a:r>
          </a:p>
        </p:txBody>
      </p:sp>
      <p:sp>
        <p:nvSpPr>
          <p:cNvPr id="57" name="2. Slide Title">
            <a:extLst>
              <a:ext uri="{FF2B5EF4-FFF2-40B4-BE49-F238E27FC236}">
                <a16:creationId xmlns:a16="http://schemas.microsoft.com/office/drawing/2014/main" id="{98FF70AE-7EF6-4E5B-9FFE-B44C852C9FBA}"/>
              </a:ext>
            </a:extLst>
          </p:cNvPr>
          <p:cNvSpPr>
            <a:spLocks noGrp="1"/>
          </p:cNvSpPr>
          <p:nvPr>
            <p:ph type="title"/>
            <p:custDataLst>
              <p:tags r:id="rId22"/>
            </p:custDataLst>
          </p:nvPr>
        </p:nvSpPr>
        <p:spPr>
          <a:xfrm>
            <a:off x="554736" y="172212"/>
            <a:ext cx="11082528" cy="384721"/>
          </a:xfrm>
          <a:prstGeom prst="rect">
            <a:avLst/>
          </a:prstGeom>
        </p:spPr>
        <p:txBody>
          <a:bodyPr vert="horz" wrap="square" lIns="0" tIns="0" rIns="0" bIns="0" rtlCol="0" anchor="t" anchorCtr="0">
            <a:spAutoFit/>
          </a:bodyPr>
          <a:lstStyle/>
          <a:p>
            <a:pPr lvl="0"/>
            <a:r>
              <a:rPr lang="en-US"/>
              <a:t>Click to edit Master title style</a:t>
            </a:r>
          </a:p>
        </p:txBody>
      </p:sp>
      <p:sp>
        <p:nvSpPr>
          <p:cNvPr id="4" name="Sticker" hidden="1">
            <a:extLst>
              <a:ext uri="{FF2B5EF4-FFF2-40B4-BE49-F238E27FC236}">
                <a16:creationId xmlns:a16="http://schemas.microsoft.com/office/drawing/2014/main" id="{F9BB011A-568C-4B05-AE57-EB000B2FD8BB}"/>
              </a:ext>
            </a:extLst>
          </p:cNvPr>
          <p:cNvSpPr txBox="1"/>
          <p:nvPr userDrawn="1"/>
        </p:nvSpPr>
        <p:spPr>
          <a:xfrm>
            <a:off x="554736" y="1064080"/>
            <a:ext cx="450444" cy="123111"/>
          </a:xfrm>
          <a:prstGeom prst="rect">
            <a:avLst/>
          </a:prstGeom>
          <a:noFill/>
          <a:ln w="6350">
            <a:noFill/>
            <a:miter lim="800000"/>
          </a:ln>
        </p:spPr>
        <p:txBody>
          <a:bodyPr vert="horz" wrap="none" lIns="0" tIns="0" rIns="0" bIns="0" rtlCol="0">
            <a:spAutoFit/>
          </a:bodyPr>
          <a:lstStyle>
            <a:defPPr>
              <a:defRPr lang="en-US"/>
            </a:defPPr>
            <a:lvl1pPr>
              <a:spcBef>
                <a:spcPts val="300"/>
              </a:spcBef>
              <a:spcAft>
                <a:spcPts val="300"/>
              </a:spcAft>
              <a:buNone/>
              <a:defRPr sz="800" b="1" cap="all" baseline="0"/>
            </a:lvl1pPr>
          </a:lstStyle>
          <a:p>
            <a:pPr lvl="0"/>
            <a:r>
              <a:rPr lang="en-US"/>
              <a:t>STICKER</a:t>
            </a:r>
          </a:p>
        </p:txBody>
      </p:sp>
      <p:sp>
        <p:nvSpPr>
          <p:cNvPr id="169" name="ACET" hidden="1">
            <a:extLst>
              <a:ext uri="{FF2B5EF4-FFF2-40B4-BE49-F238E27FC236}">
                <a16:creationId xmlns:a16="http://schemas.microsoft.com/office/drawing/2014/main" id="{62CF7362-20CB-4908-AFFE-D4E2B9A5DF3B}"/>
              </a:ext>
            </a:extLst>
          </p:cNvPr>
          <p:cNvSpPr txBox="1"/>
          <p:nvPr userDrawn="1">
            <p:custDataLst>
              <p:tags r:id="rId23"/>
            </p:custDataLst>
          </p:nvPr>
        </p:nvSpPr>
        <p:spPr>
          <a:xfrm>
            <a:off x="554736" y="2171700"/>
            <a:ext cx="3049253" cy="569387"/>
          </a:xfrm>
          <a:prstGeom prst="rect">
            <a:avLst/>
          </a:prstGeom>
        </p:spPr>
        <p:txBody>
          <a:bodyPr vert="horz" wrap="square" lIns="0" tIns="0" rIns="0" bIns="0" rtlCol="0">
            <a:spAutoFit/>
          </a:bodyPr>
          <a:lstStyle>
            <a:defPPr>
              <a:defRPr lang="en-US"/>
            </a:defPPr>
            <a:lvl1pPr lvl="0" indent="0">
              <a:lnSpc>
                <a:spcPct val="100000"/>
              </a:lnSpc>
              <a:spcBef>
                <a:spcPts val="0"/>
              </a:spcBef>
              <a:spcAft>
                <a:spcPts val="600"/>
              </a:spcAft>
              <a:buFont typeface="Segoe UI" panose="020B0502040204020203" pitchFamily="34" charset="0"/>
              <a:buChar char="​"/>
              <a:defRPr sz="1600" b="1">
                <a:cs typeface="Arial" panose="020B0604020202020204" pitchFamily="34" charset="0"/>
              </a:defRPr>
            </a:lvl1pPr>
            <a:lvl2pPr marL="228600" lvl="1" indent="-225425">
              <a:lnSpc>
                <a:spcPct val="100000"/>
              </a:lnSpc>
              <a:spcBef>
                <a:spcPts val="0"/>
              </a:spcBef>
              <a:spcAft>
                <a:spcPts val="300"/>
              </a:spcAft>
              <a:buSzPct val="110000"/>
              <a:buFont typeface="Wingdings" panose="05000000000000000000" pitchFamily="2" charset="2"/>
              <a:buChar char=""/>
              <a:defRPr sz="1600"/>
            </a:lvl2pPr>
            <a:lvl3pPr marL="442913" lvl="2" indent="-214313">
              <a:lnSpc>
                <a:spcPct val="100000"/>
              </a:lnSpc>
              <a:spcBef>
                <a:spcPts val="0"/>
              </a:spcBef>
              <a:spcAft>
                <a:spcPts val="300"/>
              </a:spcAft>
              <a:buSzPct val="110000"/>
              <a:buFont typeface="Arial" panose="020B0604020202020204" pitchFamily="34" charset="0"/>
              <a:buChar char="‒"/>
              <a:defRPr sz="1600"/>
            </a:lvl3pPr>
            <a:lvl4pPr marL="598488" lvl="3" indent="-152400">
              <a:lnSpc>
                <a:spcPct val="100000"/>
              </a:lnSpc>
              <a:spcBef>
                <a:spcPts val="0"/>
              </a:spcBef>
              <a:spcAft>
                <a:spcPts val="300"/>
              </a:spcAft>
              <a:buFont typeface="Arial" panose="020B0604020202020204" pitchFamily="34" charset="0"/>
              <a:buChar char="•"/>
              <a:defRPr sz="1600"/>
            </a:lvl4pPr>
            <a:lvl5pPr marL="817563" lvl="4" indent="-147638">
              <a:lnSpc>
                <a:spcPct val="100000"/>
              </a:lnSpc>
              <a:spcBef>
                <a:spcPts val="0"/>
              </a:spcBef>
              <a:spcAft>
                <a:spcPts val="300"/>
              </a:spcAft>
              <a:buSzPct val="100000"/>
              <a:buFont typeface="Arial" panose="020B0604020202020204" pitchFamily="34" charset="0"/>
              <a:buChar char="̶"/>
              <a:defRPr sz="160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r>
              <a:rPr lang="en-US"/>
              <a:t>Above Chart Exhibit Title</a:t>
            </a:r>
          </a:p>
          <a:p>
            <a:pPr lvl="0"/>
            <a:r>
              <a:rPr lang="en-US" b="0"/>
              <a:t>Unit of Measure</a:t>
            </a:r>
          </a:p>
        </p:txBody>
      </p:sp>
      <p:sp>
        <p:nvSpPr>
          <p:cNvPr id="5" name="Text Placeholder 4">
            <a:extLst>
              <a:ext uri="{FF2B5EF4-FFF2-40B4-BE49-F238E27FC236}">
                <a16:creationId xmlns:a16="http://schemas.microsoft.com/office/drawing/2014/main" id="{4C1F3293-4EFE-461D-940D-7EE66BAE31C5}"/>
              </a:ext>
            </a:extLst>
          </p:cNvPr>
          <p:cNvSpPr>
            <a:spLocks noGrp="1"/>
          </p:cNvSpPr>
          <p:nvPr>
            <p:ph type="body" idx="1"/>
          </p:nvPr>
        </p:nvSpPr>
        <p:spPr>
          <a:xfrm>
            <a:off x="554736" y="2170800"/>
            <a:ext cx="2484655" cy="1631216"/>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170" name="LegendLines" hidden="1">
            <a:extLst>
              <a:ext uri="{FF2B5EF4-FFF2-40B4-BE49-F238E27FC236}">
                <a16:creationId xmlns:a16="http://schemas.microsoft.com/office/drawing/2014/main" id="{DD50CE91-86C5-439F-A306-04D42CDCF696}"/>
              </a:ext>
            </a:extLst>
          </p:cNvPr>
          <p:cNvGrpSpPr/>
          <p:nvPr userDrawn="1"/>
        </p:nvGrpSpPr>
        <p:grpSpPr>
          <a:xfrm>
            <a:off x="10317304" y="3119446"/>
            <a:ext cx="1319960" cy="958286"/>
            <a:chOff x="10162879" y="3212995"/>
            <a:chExt cx="1319960" cy="958286"/>
          </a:xfrm>
        </p:grpSpPr>
        <p:sp>
          <p:nvSpPr>
            <p:cNvPr id="171" name="Legend1">
              <a:extLst>
                <a:ext uri="{FF2B5EF4-FFF2-40B4-BE49-F238E27FC236}">
                  <a16:creationId xmlns:a16="http://schemas.microsoft.com/office/drawing/2014/main" id="{14B26E3C-89B1-4A1D-A07B-676788C58DDE}"/>
                </a:ext>
              </a:extLst>
            </p:cNvPr>
            <p:cNvSpPr txBox="1"/>
            <p:nvPr/>
          </p:nvSpPr>
          <p:spPr>
            <a:xfrm>
              <a:off x="10886522" y="3212995"/>
              <a:ext cx="596317" cy="215444"/>
            </a:xfrm>
            <a:prstGeom prst="rect">
              <a:avLst/>
            </a:prstGeom>
            <a:noFill/>
            <a:ln>
              <a:noFill/>
              <a:miter lim="800000"/>
            </a:ln>
          </p:spPr>
          <p:txBody>
            <a:bodyPr wrap="none" lIns="0" tIns="0" rIns="0" bIns="0" rtlCol="0" anchor="ctr" anchorCtr="0">
              <a:spAutoFit/>
            </a:bodyPr>
            <a:lstStyle/>
            <a:p>
              <a:pPr>
                <a:spcAft>
                  <a:spcPts val="600"/>
                </a:spcAft>
              </a:pPr>
              <a:r>
                <a:rPr lang="en-US" sz="1400"/>
                <a:t>Legend</a:t>
              </a:r>
            </a:p>
          </p:txBody>
        </p:sp>
        <p:sp>
          <p:nvSpPr>
            <p:cNvPr id="172" name="Legend2">
              <a:extLst>
                <a:ext uri="{FF2B5EF4-FFF2-40B4-BE49-F238E27FC236}">
                  <a16:creationId xmlns:a16="http://schemas.microsoft.com/office/drawing/2014/main" id="{11BAA4CA-6DE9-477E-B52A-503D5DDA98D2}"/>
                </a:ext>
              </a:extLst>
            </p:cNvPr>
            <p:cNvSpPr txBox="1"/>
            <p:nvPr/>
          </p:nvSpPr>
          <p:spPr>
            <a:xfrm>
              <a:off x="10886522" y="3584416"/>
              <a:ext cx="596317" cy="215444"/>
            </a:xfrm>
            <a:prstGeom prst="rect">
              <a:avLst/>
            </a:prstGeom>
            <a:noFill/>
            <a:ln>
              <a:noFill/>
              <a:miter lim="800000"/>
            </a:ln>
          </p:spPr>
          <p:txBody>
            <a:bodyPr wrap="none" lIns="0" tIns="0" rIns="0" bIns="0" rtlCol="0" anchor="ctr" anchorCtr="0">
              <a:spAutoFit/>
            </a:bodyPr>
            <a:lstStyle/>
            <a:p>
              <a:pPr>
                <a:spcAft>
                  <a:spcPts val="600"/>
                </a:spcAft>
              </a:pPr>
              <a:r>
                <a:rPr lang="en-US" sz="1400"/>
                <a:t>Legend</a:t>
              </a:r>
            </a:p>
          </p:txBody>
        </p:sp>
        <p:sp>
          <p:nvSpPr>
            <p:cNvPr id="173" name="Legend3">
              <a:extLst>
                <a:ext uri="{FF2B5EF4-FFF2-40B4-BE49-F238E27FC236}">
                  <a16:creationId xmlns:a16="http://schemas.microsoft.com/office/drawing/2014/main" id="{035587F1-CFA3-40A9-B930-BABADD25042F}"/>
                </a:ext>
              </a:extLst>
            </p:cNvPr>
            <p:cNvSpPr txBox="1"/>
            <p:nvPr/>
          </p:nvSpPr>
          <p:spPr>
            <a:xfrm>
              <a:off x="10886522" y="3955837"/>
              <a:ext cx="596317" cy="215444"/>
            </a:xfrm>
            <a:prstGeom prst="rect">
              <a:avLst/>
            </a:prstGeom>
            <a:noFill/>
            <a:ln>
              <a:noFill/>
              <a:miter lim="800000"/>
            </a:ln>
          </p:spPr>
          <p:txBody>
            <a:bodyPr wrap="none" lIns="0" tIns="0" rIns="0" bIns="0" rtlCol="0" anchor="ctr" anchorCtr="0">
              <a:spAutoFit/>
            </a:bodyPr>
            <a:lstStyle/>
            <a:p>
              <a:pPr>
                <a:spcAft>
                  <a:spcPts val="600"/>
                </a:spcAft>
              </a:pPr>
              <a:r>
                <a:rPr lang="en-US" sz="1400"/>
                <a:t>Legend</a:t>
              </a:r>
            </a:p>
          </p:txBody>
        </p:sp>
        <p:sp>
          <p:nvSpPr>
            <p:cNvPr id="174" name="LineLegend3">
              <a:extLst>
                <a:ext uri="{FF2B5EF4-FFF2-40B4-BE49-F238E27FC236}">
                  <a16:creationId xmlns:a16="http://schemas.microsoft.com/office/drawing/2014/main" id="{267B0E48-F5C9-4D6F-8974-7416D01A4922}"/>
                </a:ext>
              </a:extLst>
            </p:cNvPr>
            <p:cNvSpPr>
              <a:spLocks noChangeShapeType="1"/>
            </p:cNvSpPr>
            <p:nvPr/>
          </p:nvSpPr>
          <p:spPr bwMode="gray">
            <a:xfrm>
              <a:off x="10162879" y="4092784"/>
              <a:ext cx="457200" cy="0"/>
            </a:xfrm>
            <a:prstGeom prst="line">
              <a:avLst/>
            </a:prstGeom>
            <a:noFill/>
            <a:ln w="28575">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sz="1400" baseline="0">
                <a:ea typeface="+mn-ea"/>
              </a:endParaRPr>
            </a:p>
          </p:txBody>
        </p:sp>
        <p:sp>
          <p:nvSpPr>
            <p:cNvPr id="175" name="LineLegend2">
              <a:extLst>
                <a:ext uri="{FF2B5EF4-FFF2-40B4-BE49-F238E27FC236}">
                  <a16:creationId xmlns:a16="http://schemas.microsoft.com/office/drawing/2014/main" id="{EB6B107F-3FFE-4426-9A48-345293193512}"/>
                </a:ext>
              </a:extLst>
            </p:cNvPr>
            <p:cNvSpPr>
              <a:spLocks noChangeShapeType="1"/>
            </p:cNvSpPr>
            <p:nvPr/>
          </p:nvSpPr>
          <p:spPr bwMode="gray">
            <a:xfrm>
              <a:off x="10162879" y="3719425"/>
              <a:ext cx="457200" cy="0"/>
            </a:xfrm>
            <a:prstGeom prst="line">
              <a:avLst/>
            </a:prstGeom>
            <a:noFill/>
            <a:ln w="28575">
              <a:solidFill>
                <a:schemeClr val="accent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sz="1400" baseline="0">
                <a:ea typeface="+mn-ea"/>
              </a:endParaRPr>
            </a:p>
          </p:txBody>
        </p:sp>
        <p:sp>
          <p:nvSpPr>
            <p:cNvPr id="176" name="LineLegend1">
              <a:extLst>
                <a:ext uri="{FF2B5EF4-FFF2-40B4-BE49-F238E27FC236}">
                  <a16:creationId xmlns:a16="http://schemas.microsoft.com/office/drawing/2014/main" id="{5CD95F9B-8614-48AC-B8F9-662CA2CA6D22}"/>
                </a:ext>
              </a:extLst>
            </p:cNvPr>
            <p:cNvSpPr>
              <a:spLocks noChangeShapeType="1"/>
            </p:cNvSpPr>
            <p:nvPr/>
          </p:nvSpPr>
          <p:spPr bwMode="gray">
            <a:xfrm>
              <a:off x="10162879" y="3351494"/>
              <a:ext cx="457200" cy="0"/>
            </a:xfrm>
            <a:prstGeom prst="line">
              <a:avLst/>
            </a:prstGeom>
            <a:noFill/>
            <a:ln w="28575">
              <a:solidFill>
                <a:schemeClr val="accent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sz="1400" baseline="0">
                <a:ea typeface="+mn-ea"/>
              </a:endParaRPr>
            </a:p>
          </p:txBody>
        </p:sp>
      </p:grpSp>
      <p:grpSp>
        <p:nvGrpSpPr>
          <p:cNvPr id="177" name="LegendMoons" hidden="1">
            <a:extLst>
              <a:ext uri="{FF2B5EF4-FFF2-40B4-BE49-F238E27FC236}">
                <a16:creationId xmlns:a16="http://schemas.microsoft.com/office/drawing/2014/main" id="{F51A3348-75A4-4189-8B57-2845C38AA238}"/>
              </a:ext>
            </a:extLst>
          </p:cNvPr>
          <p:cNvGrpSpPr/>
          <p:nvPr userDrawn="1"/>
        </p:nvGrpSpPr>
        <p:grpSpPr>
          <a:xfrm>
            <a:off x="10688315" y="1121955"/>
            <a:ext cx="948949" cy="1755277"/>
            <a:chOff x="7723680" y="1679039"/>
            <a:chExt cx="948949" cy="1755277"/>
          </a:xfrm>
        </p:grpSpPr>
        <p:sp>
          <p:nvSpPr>
            <p:cNvPr id="178" name="Legend1">
              <a:extLst>
                <a:ext uri="{FF2B5EF4-FFF2-40B4-BE49-F238E27FC236}">
                  <a16:creationId xmlns:a16="http://schemas.microsoft.com/office/drawing/2014/main" id="{D1F0EAF6-A439-4586-9EAA-C43B1962845C}"/>
                </a:ext>
              </a:extLst>
            </p:cNvPr>
            <p:cNvSpPr txBox="1"/>
            <p:nvPr/>
          </p:nvSpPr>
          <p:spPr>
            <a:xfrm>
              <a:off x="8076312" y="1679039"/>
              <a:ext cx="596317" cy="215444"/>
            </a:xfrm>
            <a:prstGeom prst="rect">
              <a:avLst/>
            </a:prstGeom>
            <a:noFill/>
            <a:ln>
              <a:noFill/>
              <a:miter lim="800000"/>
            </a:ln>
          </p:spPr>
          <p:txBody>
            <a:bodyPr wrap="none" lIns="0" tIns="0" rIns="0" bIns="0" rtlCol="0" anchor="ctr" anchorCtr="0">
              <a:spAutoFit/>
            </a:bodyPr>
            <a:lstStyle/>
            <a:p>
              <a:pPr>
                <a:spcAft>
                  <a:spcPts val="600"/>
                </a:spcAft>
              </a:pPr>
              <a:r>
                <a:rPr lang="en-US" sz="1400"/>
                <a:t>Legend</a:t>
              </a:r>
            </a:p>
          </p:txBody>
        </p:sp>
        <p:sp>
          <p:nvSpPr>
            <p:cNvPr id="186" name="Legend2">
              <a:extLst>
                <a:ext uri="{FF2B5EF4-FFF2-40B4-BE49-F238E27FC236}">
                  <a16:creationId xmlns:a16="http://schemas.microsoft.com/office/drawing/2014/main" id="{4B090054-79A6-4428-9E3A-38F3634B1E26}"/>
                </a:ext>
              </a:extLst>
            </p:cNvPr>
            <p:cNvSpPr txBox="1"/>
            <p:nvPr/>
          </p:nvSpPr>
          <p:spPr>
            <a:xfrm>
              <a:off x="8076312" y="2054498"/>
              <a:ext cx="596317" cy="215444"/>
            </a:xfrm>
            <a:prstGeom prst="rect">
              <a:avLst/>
            </a:prstGeom>
            <a:noFill/>
            <a:ln>
              <a:noFill/>
              <a:miter lim="800000"/>
            </a:ln>
          </p:spPr>
          <p:txBody>
            <a:bodyPr wrap="none" lIns="0" tIns="0" rIns="0" bIns="0" rtlCol="0" anchor="ctr" anchorCtr="0">
              <a:spAutoFit/>
            </a:bodyPr>
            <a:lstStyle/>
            <a:p>
              <a:pPr>
                <a:spcAft>
                  <a:spcPts val="600"/>
                </a:spcAft>
              </a:pPr>
              <a:r>
                <a:rPr lang="en-US" sz="1400"/>
                <a:t>Legend</a:t>
              </a:r>
            </a:p>
          </p:txBody>
        </p:sp>
        <p:sp>
          <p:nvSpPr>
            <p:cNvPr id="198" name="Legend3">
              <a:extLst>
                <a:ext uri="{FF2B5EF4-FFF2-40B4-BE49-F238E27FC236}">
                  <a16:creationId xmlns:a16="http://schemas.microsoft.com/office/drawing/2014/main" id="{3D36F880-A7B2-4521-96AD-EFA3D819E93A}"/>
                </a:ext>
              </a:extLst>
            </p:cNvPr>
            <p:cNvSpPr txBox="1"/>
            <p:nvPr/>
          </p:nvSpPr>
          <p:spPr>
            <a:xfrm>
              <a:off x="8076312" y="2429957"/>
              <a:ext cx="596317" cy="215444"/>
            </a:xfrm>
            <a:prstGeom prst="rect">
              <a:avLst/>
            </a:prstGeom>
            <a:noFill/>
            <a:ln>
              <a:noFill/>
              <a:miter lim="800000"/>
            </a:ln>
          </p:spPr>
          <p:txBody>
            <a:bodyPr wrap="none" lIns="0" tIns="0" rIns="0" bIns="0" rtlCol="0" anchor="ctr" anchorCtr="0">
              <a:spAutoFit/>
            </a:bodyPr>
            <a:lstStyle/>
            <a:p>
              <a:pPr>
                <a:spcAft>
                  <a:spcPts val="600"/>
                </a:spcAft>
              </a:pPr>
              <a:r>
                <a:rPr lang="en-US" sz="1400"/>
                <a:t>Legend</a:t>
              </a:r>
            </a:p>
          </p:txBody>
        </p:sp>
        <p:sp>
          <p:nvSpPr>
            <p:cNvPr id="199" name="Legend4">
              <a:extLst>
                <a:ext uri="{FF2B5EF4-FFF2-40B4-BE49-F238E27FC236}">
                  <a16:creationId xmlns:a16="http://schemas.microsoft.com/office/drawing/2014/main" id="{B8F7C895-8560-474C-B4D0-8D49E0976D6C}"/>
                </a:ext>
              </a:extLst>
            </p:cNvPr>
            <p:cNvSpPr txBox="1"/>
            <p:nvPr/>
          </p:nvSpPr>
          <p:spPr>
            <a:xfrm>
              <a:off x="8076312" y="2805416"/>
              <a:ext cx="596317" cy="215444"/>
            </a:xfrm>
            <a:prstGeom prst="rect">
              <a:avLst/>
            </a:prstGeom>
            <a:noFill/>
            <a:ln>
              <a:noFill/>
              <a:miter lim="800000"/>
            </a:ln>
          </p:spPr>
          <p:txBody>
            <a:bodyPr wrap="none" lIns="0" tIns="0" rIns="0" bIns="0" rtlCol="0" anchor="ctr" anchorCtr="0">
              <a:spAutoFit/>
            </a:bodyPr>
            <a:lstStyle/>
            <a:p>
              <a:pPr>
                <a:spcAft>
                  <a:spcPts val="600"/>
                </a:spcAft>
              </a:pPr>
              <a:r>
                <a:rPr lang="en-US" sz="1400"/>
                <a:t>Legend</a:t>
              </a:r>
            </a:p>
          </p:txBody>
        </p:sp>
        <p:sp>
          <p:nvSpPr>
            <p:cNvPr id="200" name="Legend5">
              <a:extLst>
                <a:ext uri="{FF2B5EF4-FFF2-40B4-BE49-F238E27FC236}">
                  <a16:creationId xmlns:a16="http://schemas.microsoft.com/office/drawing/2014/main" id="{2CED7B19-CAD2-44B7-9143-91A362EF5E62}"/>
                </a:ext>
              </a:extLst>
            </p:cNvPr>
            <p:cNvSpPr txBox="1"/>
            <p:nvPr/>
          </p:nvSpPr>
          <p:spPr>
            <a:xfrm>
              <a:off x="8076312" y="3180877"/>
              <a:ext cx="596317" cy="215444"/>
            </a:xfrm>
            <a:prstGeom prst="rect">
              <a:avLst/>
            </a:prstGeom>
            <a:noFill/>
            <a:ln>
              <a:noFill/>
              <a:miter lim="800000"/>
            </a:ln>
          </p:spPr>
          <p:txBody>
            <a:bodyPr wrap="none" lIns="0" tIns="0" rIns="0" bIns="0" rtlCol="0" anchor="ctr" anchorCtr="0">
              <a:spAutoFit/>
            </a:bodyPr>
            <a:lstStyle/>
            <a:p>
              <a:pPr>
                <a:spcAft>
                  <a:spcPts val="600"/>
                </a:spcAft>
              </a:pPr>
              <a:r>
                <a:rPr lang="en-US" sz="1400"/>
                <a:t>Legend</a:t>
              </a:r>
            </a:p>
          </p:txBody>
        </p:sp>
        <p:grpSp>
          <p:nvGrpSpPr>
            <p:cNvPr id="201" name="MoonLegend1">
              <a:extLst>
                <a:ext uri="{FF2B5EF4-FFF2-40B4-BE49-F238E27FC236}">
                  <a16:creationId xmlns:a16="http://schemas.microsoft.com/office/drawing/2014/main" id="{A32C0FA6-048A-467E-B5AF-5B56C69AA7CE}"/>
                </a:ext>
              </a:extLst>
            </p:cNvPr>
            <p:cNvGrpSpPr>
              <a:grpSpLocks noChangeAspect="1"/>
            </p:cNvGrpSpPr>
            <p:nvPr>
              <p:custDataLst>
                <p:tags r:id="rId24"/>
              </p:custDataLst>
            </p:nvPr>
          </p:nvGrpSpPr>
          <p:grpSpPr>
            <a:xfrm>
              <a:off x="7723680" y="1702457"/>
              <a:ext cx="228600" cy="228600"/>
              <a:chOff x="762000" y="1270000"/>
              <a:chExt cx="254000" cy="254000"/>
            </a:xfrm>
          </p:grpSpPr>
          <p:sp>
            <p:nvSpPr>
              <p:cNvPr id="214" name="Oval 213">
                <a:extLst>
                  <a:ext uri="{FF2B5EF4-FFF2-40B4-BE49-F238E27FC236}">
                    <a16:creationId xmlns:a16="http://schemas.microsoft.com/office/drawing/2014/main" id="{DEFE8912-CE13-4FB3-897D-FDD4E81A34A8}"/>
                  </a:ext>
                </a:extLst>
              </p:cNvPr>
              <p:cNvSpPr/>
              <p:nvPr>
                <p:custDataLst>
                  <p:tags r:id="rId37"/>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endParaRPr>
              </a:p>
            </p:txBody>
          </p:sp>
          <p:sp>
            <p:nvSpPr>
              <p:cNvPr id="215" name="Arc 214">
                <a:extLst>
                  <a:ext uri="{FF2B5EF4-FFF2-40B4-BE49-F238E27FC236}">
                    <a16:creationId xmlns:a16="http://schemas.microsoft.com/office/drawing/2014/main" id="{975F50D6-BB0D-475C-B4B9-7E1B66422075}"/>
                  </a:ext>
                </a:extLst>
              </p:cNvPr>
              <p:cNvSpPr/>
              <p:nvPr>
                <p:custDataLst>
                  <p:tags r:id="rId38"/>
                </p:custDataLst>
              </p:nvPr>
            </p:nvSpPr>
            <p:spPr>
              <a:xfrm>
                <a:off x="762000" y="1270000"/>
                <a:ext cx="254000" cy="254000"/>
              </a:xfrm>
              <a:prstGeom prst="arc">
                <a:avLst>
                  <a:gd name="adj1" fmla="val 16200000"/>
                  <a:gd name="adj2" fmla="val 5400000"/>
                </a:avLst>
              </a:prstGeom>
              <a:solidFill>
                <a:schemeClr val="accent1"/>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00"/>
              </a:p>
            </p:txBody>
          </p:sp>
        </p:grpSp>
        <p:grpSp>
          <p:nvGrpSpPr>
            <p:cNvPr id="202" name="MoonLegend2">
              <a:extLst>
                <a:ext uri="{FF2B5EF4-FFF2-40B4-BE49-F238E27FC236}">
                  <a16:creationId xmlns:a16="http://schemas.microsoft.com/office/drawing/2014/main" id="{85E32E8E-90A6-4507-B5C4-190C1AA62E6B}"/>
                </a:ext>
              </a:extLst>
            </p:cNvPr>
            <p:cNvGrpSpPr>
              <a:grpSpLocks noChangeAspect="1"/>
            </p:cNvGrpSpPr>
            <p:nvPr>
              <p:custDataLst>
                <p:tags r:id="rId25"/>
              </p:custDataLst>
            </p:nvPr>
          </p:nvGrpSpPr>
          <p:grpSpPr>
            <a:xfrm>
              <a:off x="7723680" y="2078270"/>
              <a:ext cx="228600" cy="228600"/>
              <a:chOff x="762000" y="1270000"/>
              <a:chExt cx="254000" cy="254000"/>
            </a:xfrm>
          </p:grpSpPr>
          <p:sp>
            <p:nvSpPr>
              <p:cNvPr id="212" name="Oval 211">
                <a:extLst>
                  <a:ext uri="{FF2B5EF4-FFF2-40B4-BE49-F238E27FC236}">
                    <a16:creationId xmlns:a16="http://schemas.microsoft.com/office/drawing/2014/main" id="{23791FB3-9280-4B19-947C-B255710B0180}"/>
                  </a:ext>
                </a:extLst>
              </p:cNvPr>
              <p:cNvSpPr/>
              <p:nvPr>
                <p:custDataLst>
                  <p:tags r:id="rId35"/>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endParaRPr>
              </a:p>
            </p:txBody>
          </p:sp>
          <p:sp>
            <p:nvSpPr>
              <p:cNvPr id="213" name="Arc 212">
                <a:extLst>
                  <a:ext uri="{FF2B5EF4-FFF2-40B4-BE49-F238E27FC236}">
                    <a16:creationId xmlns:a16="http://schemas.microsoft.com/office/drawing/2014/main" id="{BE103245-BB54-4090-A812-A7ED7DBBD85A}"/>
                  </a:ext>
                </a:extLst>
              </p:cNvPr>
              <p:cNvSpPr/>
              <p:nvPr>
                <p:custDataLst>
                  <p:tags r:id="rId36"/>
                </p:custDataLst>
              </p:nvPr>
            </p:nvSpPr>
            <p:spPr>
              <a:xfrm>
                <a:off x="762000" y="1270000"/>
                <a:ext cx="254000" cy="254000"/>
              </a:xfrm>
              <a:prstGeom prst="arc">
                <a:avLst>
                  <a:gd name="adj1" fmla="val 16200000"/>
                  <a:gd name="adj2" fmla="val 0"/>
                </a:avLst>
              </a:prstGeom>
              <a:solidFill>
                <a:schemeClr val="accent1"/>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00"/>
              </a:p>
            </p:txBody>
          </p:sp>
        </p:grpSp>
        <p:grpSp>
          <p:nvGrpSpPr>
            <p:cNvPr id="203" name="MoonLegend3">
              <a:extLst>
                <a:ext uri="{FF2B5EF4-FFF2-40B4-BE49-F238E27FC236}">
                  <a16:creationId xmlns:a16="http://schemas.microsoft.com/office/drawing/2014/main" id="{BCD8A6C3-7925-41EF-AABB-33AC19A88BD8}"/>
                </a:ext>
              </a:extLst>
            </p:cNvPr>
            <p:cNvGrpSpPr>
              <a:grpSpLocks noChangeAspect="1"/>
            </p:cNvGrpSpPr>
            <p:nvPr>
              <p:custDataLst>
                <p:tags r:id="rId26"/>
              </p:custDataLst>
            </p:nvPr>
          </p:nvGrpSpPr>
          <p:grpSpPr>
            <a:xfrm>
              <a:off x="7723680" y="2454085"/>
              <a:ext cx="228600" cy="228600"/>
              <a:chOff x="762000" y="1270000"/>
              <a:chExt cx="254000" cy="254000"/>
            </a:xfrm>
          </p:grpSpPr>
          <p:sp>
            <p:nvSpPr>
              <p:cNvPr id="210" name="Oval 209">
                <a:extLst>
                  <a:ext uri="{FF2B5EF4-FFF2-40B4-BE49-F238E27FC236}">
                    <a16:creationId xmlns:a16="http://schemas.microsoft.com/office/drawing/2014/main" id="{F2AC35F9-0526-48E3-BB0B-58C8DEEA8844}"/>
                  </a:ext>
                </a:extLst>
              </p:cNvPr>
              <p:cNvSpPr/>
              <p:nvPr>
                <p:custDataLst>
                  <p:tags r:id="rId33"/>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endParaRPr>
              </a:p>
            </p:txBody>
          </p:sp>
          <p:sp>
            <p:nvSpPr>
              <p:cNvPr id="211" name="Arc 210">
                <a:extLst>
                  <a:ext uri="{FF2B5EF4-FFF2-40B4-BE49-F238E27FC236}">
                    <a16:creationId xmlns:a16="http://schemas.microsoft.com/office/drawing/2014/main" id="{3B2D0425-1D36-492E-BF54-26E609C7DF58}"/>
                  </a:ext>
                </a:extLst>
              </p:cNvPr>
              <p:cNvSpPr/>
              <p:nvPr>
                <p:custDataLst>
                  <p:tags r:id="rId34"/>
                </p:custDataLst>
              </p:nvPr>
            </p:nvSpPr>
            <p:spPr>
              <a:xfrm>
                <a:off x="762000" y="1270000"/>
                <a:ext cx="254000" cy="254000"/>
              </a:xfrm>
              <a:prstGeom prst="arc">
                <a:avLst>
                  <a:gd name="adj1" fmla="val 16200000"/>
                  <a:gd name="adj2" fmla="val 5400000"/>
                </a:avLst>
              </a:prstGeom>
              <a:solidFill>
                <a:schemeClr val="accent1"/>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00"/>
              </a:p>
            </p:txBody>
          </p:sp>
        </p:grpSp>
        <p:grpSp>
          <p:nvGrpSpPr>
            <p:cNvPr id="204" name="MoonLegend4">
              <a:extLst>
                <a:ext uri="{FF2B5EF4-FFF2-40B4-BE49-F238E27FC236}">
                  <a16:creationId xmlns:a16="http://schemas.microsoft.com/office/drawing/2014/main" id="{756B93BE-03F7-4F3D-9483-AE4AF2DC4E27}"/>
                </a:ext>
              </a:extLst>
            </p:cNvPr>
            <p:cNvGrpSpPr>
              <a:grpSpLocks noChangeAspect="1"/>
            </p:cNvGrpSpPr>
            <p:nvPr>
              <p:custDataLst>
                <p:tags r:id="rId27"/>
              </p:custDataLst>
            </p:nvPr>
          </p:nvGrpSpPr>
          <p:grpSpPr>
            <a:xfrm>
              <a:off x="7723680" y="2829900"/>
              <a:ext cx="228600" cy="228600"/>
              <a:chOff x="762000" y="1270000"/>
              <a:chExt cx="254000" cy="254000"/>
            </a:xfrm>
          </p:grpSpPr>
          <p:sp>
            <p:nvSpPr>
              <p:cNvPr id="208" name="Oval 207">
                <a:extLst>
                  <a:ext uri="{FF2B5EF4-FFF2-40B4-BE49-F238E27FC236}">
                    <a16:creationId xmlns:a16="http://schemas.microsoft.com/office/drawing/2014/main" id="{498A2C86-89DC-49A7-9673-1007120A9FC6}"/>
                  </a:ext>
                </a:extLst>
              </p:cNvPr>
              <p:cNvSpPr/>
              <p:nvPr>
                <p:custDataLst>
                  <p:tags r:id="rId31"/>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endParaRPr>
              </a:p>
            </p:txBody>
          </p:sp>
          <p:sp>
            <p:nvSpPr>
              <p:cNvPr id="209" name="Arc 208">
                <a:extLst>
                  <a:ext uri="{FF2B5EF4-FFF2-40B4-BE49-F238E27FC236}">
                    <a16:creationId xmlns:a16="http://schemas.microsoft.com/office/drawing/2014/main" id="{D3AFA7CC-D3D6-4366-A8A9-72872F765DD9}"/>
                  </a:ext>
                </a:extLst>
              </p:cNvPr>
              <p:cNvSpPr/>
              <p:nvPr>
                <p:custDataLst>
                  <p:tags r:id="rId32"/>
                </p:custDataLst>
              </p:nvPr>
            </p:nvSpPr>
            <p:spPr>
              <a:xfrm>
                <a:off x="762000" y="1270000"/>
                <a:ext cx="254000" cy="254000"/>
              </a:xfrm>
              <a:prstGeom prst="arc">
                <a:avLst>
                  <a:gd name="adj1" fmla="val 16200000"/>
                  <a:gd name="adj2" fmla="val 10800000"/>
                </a:avLst>
              </a:prstGeom>
              <a:solidFill>
                <a:schemeClr val="accent1"/>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00"/>
              </a:p>
            </p:txBody>
          </p:sp>
        </p:grpSp>
        <p:grpSp>
          <p:nvGrpSpPr>
            <p:cNvPr id="205" name="MoonLegend5">
              <a:extLst>
                <a:ext uri="{FF2B5EF4-FFF2-40B4-BE49-F238E27FC236}">
                  <a16:creationId xmlns:a16="http://schemas.microsoft.com/office/drawing/2014/main" id="{3631BAD4-BFB7-4887-AB9F-69DA6B44C62D}"/>
                </a:ext>
              </a:extLst>
            </p:cNvPr>
            <p:cNvGrpSpPr>
              <a:grpSpLocks noChangeAspect="1"/>
            </p:cNvGrpSpPr>
            <p:nvPr>
              <p:custDataLst>
                <p:tags r:id="rId28"/>
              </p:custDataLst>
            </p:nvPr>
          </p:nvGrpSpPr>
          <p:grpSpPr>
            <a:xfrm>
              <a:off x="7723680" y="3205716"/>
              <a:ext cx="228600" cy="228600"/>
              <a:chOff x="762000" y="1270000"/>
              <a:chExt cx="254000" cy="254000"/>
            </a:xfrm>
          </p:grpSpPr>
          <p:sp>
            <p:nvSpPr>
              <p:cNvPr id="206" name="Oval 205">
                <a:extLst>
                  <a:ext uri="{FF2B5EF4-FFF2-40B4-BE49-F238E27FC236}">
                    <a16:creationId xmlns:a16="http://schemas.microsoft.com/office/drawing/2014/main" id="{8B7731B5-C2CC-425F-B3C9-E9BF8519A005}"/>
                  </a:ext>
                </a:extLst>
              </p:cNvPr>
              <p:cNvSpPr/>
              <p:nvPr>
                <p:custDataLst>
                  <p:tags r:id="rId29"/>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endParaRPr>
              </a:p>
            </p:txBody>
          </p:sp>
          <p:sp>
            <p:nvSpPr>
              <p:cNvPr id="207" name="Arc 206">
                <a:extLst>
                  <a:ext uri="{FF2B5EF4-FFF2-40B4-BE49-F238E27FC236}">
                    <a16:creationId xmlns:a16="http://schemas.microsoft.com/office/drawing/2014/main" id="{D196FC7B-1615-403A-966A-7B86BF5AA6F6}"/>
                  </a:ext>
                </a:extLst>
              </p:cNvPr>
              <p:cNvSpPr/>
              <p:nvPr>
                <p:custDataLst>
                  <p:tags r:id="rId30"/>
                </p:custDataLst>
              </p:nvPr>
            </p:nvSpPr>
            <p:spPr>
              <a:xfrm>
                <a:off x="762000" y="1270000"/>
                <a:ext cx="254000" cy="254000"/>
              </a:xfrm>
              <a:prstGeom prst="arc">
                <a:avLst>
                  <a:gd name="adj1" fmla="val 16200000"/>
                  <a:gd name="adj2" fmla="val 16200000"/>
                </a:avLst>
              </a:prstGeom>
              <a:solidFill>
                <a:schemeClr val="accent1"/>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00"/>
              </a:p>
            </p:txBody>
          </p:sp>
        </p:grpSp>
      </p:grpSp>
      <p:grpSp>
        <p:nvGrpSpPr>
          <p:cNvPr id="216" name="LegendBoxes" hidden="1">
            <a:extLst>
              <a:ext uri="{FF2B5EF4-FFF2-40B4-BE49-F238E27FC236}">
                <a16:creationId xmlns:a16="http://schemas.microsoft.com/office/drawing/2014/main" id="{8F5A3AC0-1B6C-4689-9006-B8F60713A7D2}"/>
              </a:ext>
            </a:extLst>
          </p:cNvPr>
          <p:cNvGrpSpPr/>
          <p:nvPr userDrawn="1"/>
        </p:nvGrpSpPr>
        <p:grpSpPr>
          <a:xfrm>
            <a:off x="10714801" y="4350723"/>
            <a:ext cx="922463" cy="1725150"/>
            <a:chOff x="10652400" y="4292047"/>
            <a:chExt cx="922463" cy="1725150"/>
          </a:xfrm>
        </p:grpSpPr>
        <p:sp>
          <p:nvSpPr>
            <p:cNvPr id="217" name="RectangleLegend1">
              <a:extLst>
                <a:ext uri="{FF2B5EF4-FFF2-40B4-BE49-F238E27FC236}">
                  <a16:creationId xmlns:a16="http://schemas.microsoft.com/office/drawing/2014/main" id="{CBCC586D-FF3A-4EC7-8731-05F0ED253742}"/>
                </a:ext>
              </a:extLst>
            </p:cNvPr>
            <p:cNvSpPr/>
            <p:nvPr/>
          </p:nvSpPr>
          <p:spPr>
            <a:xfrm>
              <a:off x="10652400" y="4344182"/>
              <a:ext cx="172729" cy="172729"/>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a:solidFill>
                  <a:schemeClr val="tx1"/>
                </a:solidFill>
              </a:endParaRPr>
            </a:p>
          </p:txBody>
        </p:sp>
        <p:sp>
          <p:nvSpPr>
            <p:cNvPr id="218" name="RectangleLegend2">
              <a:extLst>
                <a:ext uri="{FF2B5EF4-FFF2-40B4-BE49-F238E27FC236}">
                  <a16:creationId xmlns:a16="http://schemas.microsoft.com/office/drawing/2014/main" id="{37F44711-4327-487E-A7EF-3605448DBB71}"/>
                </a:ext>
              </a:extLst>
            </p:cNvPr>
            <p:cNvSpPr/>
            <p:nvPr/>
          </p:nvSpPr>
          <p:spPr>
            <a:xfrm>
              <a:off x="10652400" y="4723680"/>
              <a:ext cx="172729" cy="172729"/>
            </a:xfrm>
            <a:prstGeom prst="rect">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a:solidFill>
                  <a:schemeClr val="tx1"/>
                </a:solidFill>
              </a:endParaRPr>
            </a:p>
          </p:txBody>
        </p:sp>
        <p:sp>
          <p:nvSpPr>
            <p:cNvPr id="219" name="RectangleLegend3">
              <a:extLst>
                <a:ext uri="{FF2B5EF4-FFF2-40B4-BE49-F238E27FC236}">
                  <a16:creationId xmlns:a16="http://schemas.microsoft.com/office/drawing/2014/main" id="{D3D8C3B6-457D-4B34-81D9-F00AA328C6DB}"/>
                </a:ext>
              </a:extLst>
            </p:cNvPr>
            <p:cNvSpPr/>
            <p:nvPr/>
          </p:nvSpPr>
          <p:spPr>
            <a:xfrm>
              <a:off x="10652400" y="5097276"/>
              <a:ext cx="172729" cy="172729"/>
            </a:xfrm>
            <a:prstGeom prst="rect">
              <a:avLst/>
            </a:prstGeom>
            <a:solidFill>
              <a:schemeClr val="accent3"/>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a:solidFill>
                  <a:schemeClr val="tx1"/>
                </a:solidFill>
              </a:endParaRPr>
            </a:p>
          </p:txBody>
        </p:sp>
        <p:sp>
          <p:nvSpPr>
            <p:cNvPr id="220" name="RectangleLegend4">
              <a:extLst>
                <a:ext uri="{FF2B5EF4-FFF2-40B4-BE49-F238E27FC236}">
                  <a16:creationId xmlns:a16="http://schemas.microsoft.com/office/drawing/2014/main" id="{2CE71ED8-CE7A-4EC2-AFDB-C1CDC5BBF610}"/>
                </a:ext>
              </a:extLst>
            </p:cNvPr>
            <p:cNvSpPr/>
            <p:nvPr/>
          </p:nvSpPr>
          <p:spPr>
            <a:xfrm>
              <a:off x="10652400" y="5470872"/>
              <a:ext cx="172729" cy="172729"/>
            </a:xfrm>
            <a:prstGeom prst="rect">
              <a:avLst/>
            </a:prstGeom>
            <a:solidFill>
              <a:schemeClr val="accent4"/>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a:solidFill>
                  <a:schemeClr val="tx1"/>
                </a:solidFill>
              </a:endParaRPr>
            </a:p>
          </p:txBody>
        </p:sp>
        <p:sp>
          <p:nvSpPr>
            <p:cNvPr id="221" name="RectangleLegend5">
              <a:extLst>
                <a:ext uri="{FF2B5EF4-FFF2-40B4-BE49-F238E27FC236}">
                  <a16:creationId xmlns:a16="http://schemas.microsoft.com/office/drawing/2014/main" id="{AB21651F-BDF3-43A7-854B-D3F1B571FC5F}"/>
                </a:ext>
              </a:extLst>
            </p:cNvPr>
            <p:cNvSpPr/>
            <p:nvPr/>
          </p:nvSpPr>
          <p:spPr>
            <a:xfrm>
              <a:off x="10652400" y="5844468"/>
              <a:ext cx="172729" cy="172729"/>
            </a:xfrm>
            <a:prstGeom prst="rect">
              <a:avLst/>
            </a:prstGeom>
            <a:solidFill>
              <a:schemeClr val="accent5"/>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a:solidFill>
                  <a:schemeClr val="tx1"/>
                </a:solidFill>
              </a:endParaRPr>
            </a:p>
          </p:txBody>
        </p:sp>
        <p:sp>
          <p:nvSpPr>
            <p:cNvPr id="222" name="Legend1">
              <a:extLst>
                <a:ext uri="{FF2B5EF4-FFF2-40B4-BE49-F238E27FC236}">
                  <a16:creationId xmlns:a16="http://schemas.microsoft.com/office/drawing/2014/main" id="{0FA6FE2C-6279-472E-A99B-9E4F5149BE62}"/>
                </a:ext>
              </a:extLst>
            </p:cNvPr>
            <p:cNvSpPr txBox="1"/>
            <p:nvPr/>
          </p:nvSpPr>
          <p:spPr>
            <a:xfrm>
              <a:off x="10978546" y="4292047"/>
              <a:ext cx="596317" cy="215444"/>
            </a:xfrm>
            <a:prstGeom prst="rect">
              <a:avLst/>
            </a:prstGeom>
            <a:noFill/>
            <a:ln>
              <a:noFill/>
              <a:miter lim="800000"/>
            </a:ln>
          </p:spPr>
          <p:txBody>
            <a:bodyPr wrap="none" lIns="0" tIns="0" rIns="0" bIns="0" rtlCol="0" anchor="ctr" anchorCtr="0">
              <a:spAutoFit/>
            </a:bodyPr>
            <a:lstStyle/>
            <a:p>
              <a:pPr>
                <a:spcAft>
                  <a:spcPts val="600"/>
                </a:spcAft>
              </a:pPr>
              <a:r>
                <a:rPr lang="en-US" sz="1400"/>
                <a:t>Legend</a:t>
              </a:r>
            </a:p>
          </p:txBody>
        </p:sp>
        <p:sp>
          <p:nvSpPr>
            <p:cNvPr id="223" name="Legend2">
              <a:extLst>
                <a:ext uri="{FF2B5EF4-FFF2-40B4-BE49-F238E27FC236}">
                  <a16:creationId xmlns:a16="http://schemas.microsoft.com/office/drawing/2014/main" id="{E78F4EC9-01FF-410B-A4F9-DBC35ECEBF4C}"/>
                </a:ext>
              </a:extLst>
            </p:cNvPr>
            <p:cNvSpPr txBox="1"/>
            <p:nvPr/>
          </p:nvSpPr>
          <p:spPr>
            <a:xfrm>
              <a:off x="10978546" y="4671545"/>
              <a:ext cx="596317" cy="215444"/>
            </a:xfrm>
            <a:prstGeom prst="rect">
              <a:avLst/>
            </a:prstGeom>
            <a:noFill/>
            <a:ln>
              <a:noFill/>
              <a:miter lim="800000"/>
            </a:ln>
          </p:spPr>
          <p:txBody>
            <a:bodyPr wrap="none" lIns="0" tIns="0" rIns="0" bIns="0" rtlCol="0" anchor="ctr" anchorCtr="0">
              <a:spAutoFit/>
            </a:bodyPr>
            <a:lstStyle/>
            <a:p>
              <a:pPr>
                <a:spcAft>
                  <a:spcPts val="600"/>
                </a:spcAft>
              </a:pPr>
              <a:r>
                <a:rPr lang="en-US" sz="1400"/>
                <a:t>Legend</a:t>
              </a:r>
            </a:p>
          </p:txBody>
        </p:sp>
        <p:sp>
          <p:nvSpPr>
            <p:cNvPr id="224" name="Legend3">
              <a:extLst>
                <a:ext uri="{FF2B5EF4-FFF2-40B4-BE49-F238E27FC236}">
                  <a16:creationId xmlns:a16="http://schemas.microsoft.com/office/drawing/2014/main" id="{F4E9C0A9-CD9D-4FAF-80B0-9FA97C65F3D1}"/>
                </a:ext>
              </a:extLst>
            </p:cNvPr>
            <p:cNvSpPr txBox="1"/>
            <p:nvPr/>
          </p:nvSpPr>
          <p:spPr>
            <a:xfrm>
              <a:off x="10978546" y="5051043"/>
              <a:ext cx="596317" cy="215444"/>
            </a:xfrm>
            <a:prstGeom prst="rect">
              <a:avLst/>
            </a:prstGeom>
            <a:noFill/>
            <a:ln>
              <a:noFill/>
              <a:miter lim="800000"/>
            </a:ln>
          </p:spPr>
          <p:txBody>
            <a:bodyPr wrap="none" lIns="0" tIns="0" rIns="0" bIns="0" rtlCol="0" anchor="ctr" anchorCtr="0">
              <a:spAutoFit/>
            </a:bodyPr>
            <a:lstStyle/>
            <a:p>
              <a:pPr>
                <a:spcAft>
                  <a:spcPts val="600"/>
                </a:spcAft>
              </a:pPr>
              <a:r>
                <a:rPr lang="en-US" sz="1400"/>
                <a:t>Legend</a:t>
              </a:r>
            </a:p>
          </p:txBody>
        </p:sp>
        <p:sp>
          <p:nvSpPr>
            <p:cNvPr id="225" name="Legend4">
              <a:extLst>
                <a:ext uri="{FF2B5EF4-FFF2-40B4-BE49-F238E27FC236}">
                  <a16:creationId xmlns:a16="http://schemas.microsoft.com/office/drawing/2014/main" id="{075E7CC0-7595-4D7A-947E-558974BD4248}"/>
                </a:ext>
              </a:extLst>
            </p:cNvPr>
            <p:cNvSpPr txBox="1"/>
            <p:nvPr/>
          </p:nvSpPr>
          <p:spPr>
            <a:xfrm>
              <a:off x="10978546" y="5422464"/>
              <a:ext cx="596317" cy="215444"/>
            </a:xfrm>
            <a:prstGeom prst="rect">
              <a:avLst/>
            </a:prstGeom>
            <a:noFill/>
            <a:ln>
              <a:noFill/>
              <a:miter lim="800000"/>
            </a:ln>
          </p:spPr>
          <p:txBody>
            <a:bodyPr wrap="none" lIns="0" tIns="0" rIns="0" bIns="0" rtlCol="0" anchor="ctr" anchorCtr="0">
              <a:spAutoFit/>
            </a:bodyPr>
            <a:lstStyle/>
            <a:p>
              <a:pPr>
                <a:spcAft>
                  <a:spcPts val="600"/>
                </a:spcAft>
              </a:pPr>
              <a:r>
                <a:rPr lang="en-US" sz="1400"/>
                <a:t>Legend</a:t>
              </a:r>
            </a:p>
          </p:txBody>
        </p:sp>
        <p:sp>
          <p:nvSpPr>
            <p:cNvPr id="226" name="Legend5">
              <a:extLst>
                <a:ext uri="{FF2B5EF4-FFF2-40B4-BE49-F238E27FC236}">
                  <a16:creationId xmlns:a16="http://schemas.microsoft.com/office/drawing/2014/main" id="{D6A83975-C02B-4848-88F4-82271D36533B}"/>
                </a:ext>
              </a:extLst>
            </p:cNvPr>
            <p:cNvSpPr txBox="1"/>
            <p:nvPr/>
          </p:nvSpPr>
          <p:spPr>
            <a:xfrm>
              <a:off x="10978545" y="5793885"/>
              <a:ext cx="596317" cy="215444"/>
            </a:xfrm>
            <a:prstGeom prst="rect">
              <a:avLst/>
            </a:prstGeom>
            <a:noFill/>
            <a:ln>
              <a:noFill/>
              <a:miter lim="800000"/>
            </a:ln>
          </p:spPr>
          <p:txBody>
            <a:bodyPr wrap="none" lIns="0" tIns="0" rIns="0" bIns="0" rtlCol="0" anchor="ctr" anchorCtr="0">
              <a:spAutoFit/>
            </a:bodyPr>
            <a:lstStyle/>
            <a:p>
              <a:pPr>
                <a:spcAft>
                  <a:spcPts val="600"/>
                </a:spcAft>
              </a:pPr>
              <a:r>
                <a:rPr lang="en-US" sz="1400"/>
                <a:t>Legend</a:t>
              </a:r>
            </a:p>
          </p:txBody>
        </p:sp>
      </p:grpSp>
      <p:sp>
        <p:nvSpPr>
          <p:cNvPr id="148" name="Footer Placeholder 1">
            <a:extLst>
              <a:ext uri="{FF2B5EF4-FFF2-40B4-BE49-F238E27FC236}">
                <a16:creationId xmlns:a16="http://schemas.microsoft.com/office/drawing/2014/main" id="{A9B83EC5-B7A8-44BC-AD0C-693BB1E50602}"/>
              </a:ext>
            </a:extLst>
          </p:cNvPr>
          <p:cNvSpPr>
            <a:spLocks noGrp="1"/>
          </p:cNvSpPr>
          <p:nvPr userDrawn="1"/>
        </p:nvSpPr>
        <p:spPr>
          <a:xfrm>
            <a:off x="554736" y="6685718"/>
            <a:ext cx="2883803" cy="92333"/>
          </a:xfrm>
          <a:prstGeom prst="rect">
            <a:avLst/>
          </a:prstGeom>
        </p:spPr>
        <p:style>
          <a:lnRef idx="0">
            <a:scrgbClr r="0" g="0" b="0"/>
          </a:lnRef>
          <a:fillRef idx="0">
            <a:scrgbClr r="0" g="0" b="0"/>
          </a:fillRef>
          <a:effectRef idx="0">
            <a:scrgbClr r="0" g="0" b="0"/>
          </a:effectRef>
          <a:fontRef idx="major"/>
        </p:style>
        <p:txBody>
          <a:bodyPr vert="horz" wrap="none" lIns="0" tIns="0" rIns="0" bIns="0" rtlCol="0" anchor="ctr">
            <a:spAutoFit/>
          </a:bodyPr>
          <a:lstStyle>
            <a:defPPr>
              <a:defRPr lang="en-US"/>
            </a:defPPr>
            <a:lvl1pPr marL="0" algn="l" defTabSz="914400" rtl="0" eaLnBrk="1" latinLnBrk="0" hangingPunct="1">
              <a:defRPr sz="900" kern="1200">
                <a:solidFill>
                  <a:schemeClr val="tx1">
                    <a:lumMod val="75000"/>
                    <a:lumOff val="25000"/>
                  </a:schemeClr>
                </a:solidFill>
                <a:latin typeface="+mj-lt"/>
                <a:ea typeface="+mj-ea"/>
                <a:cs typeface="+mj-cs"/>
              </a:defRPr>
            </a:lvl1pPr>
            <a:lvl2pPr marL="457200" algn="l" defTabSz="914400" rtl="0" eaLnBrk="1" latinLnBrk="0" hangingPunct="1">
              <a:defRPr sz="1800" kern="1200">
                <a:solidFill>
                  <a:schemeClr val="tx1"/>
                </a:solidFill>
                <a:latin typeface="+mj-lt"/>
                <a:ea typeface="+mj-ea"/>
                <a:cs typeface="+mj-cs"/>
              </a:defRPr>
            </a:lvl2pPr>
            <a:lvl3pPr marL="914400" algn="l" defTabSz="914400" rtl="0" eaLnBrk="1" latinLnBrk="0" hangingPunct="1">
              <a:defRPr sz="1800" kern="1200">
                <a:solidFill>
                  <a:schemeClr val="tx1"/>
                </a:solidFill>
                <a:latin typeface="+mj-lt"/>
                <a:ea typeface="+mj-ea"/>
                <a:cs typeface="+mj-cs"/>
              </a:defRPr>
            </a:lvl3pPr>
            <a:lvl4pPr marL="1371600" algn="l" defTabSz="914400" rtl="0" eaLnBrk="1" latinLnBrk="0" hangingPunct="1">
              <a:defRPr sz="1800" kern="1200">
                <a:solidFill>
                  <a:schemeClr val="tx1"/>
                </a:solidFill>
                <a:latin typeface="+mj-lt"/>
                <a:ea typeface="+mj-ea"/>
                <a:cs typeface="+mj-cs"/>
              </a:defRPr>
            </a:lvl4pPr>
            <a:lvl5pPr marL="1828800" algn="l" defTabSz="914400" rtl="0" eaLnBrk="1" latinLnBrk="0" hangingPunct="1">
              <a:defRPr sz="1800" kern="1200">
                <a:solidFill>
                  <a:schemeClr val="tx1"/>
                </a:solidFill>
                <a:latin typeface="+mj-lt"/>
                <a:ea typeface="+mj-ea"/>
                <a:cs typeface="+mj-cs"/>
              </a:defRPr>
            </a:lvl5pPr>
            <a:lvl6pPr marL="2286000" algn="l" defTabSz="914400" rtl="0" eaLnBrk="1" latinLnBrk="0" hangingPunct="1">
              <a:defRPr sz="1800" kern="1200">
                <a:solidFill>
                  <a:schemeClr val="tx1"/>
                </a:solidFill>
                <a:latin typeface="+mj-lt"/>
                <a:ea typeface="+mj-ea"/>
                <a:cs typeface="+mj-cs"/>
              </a:defRPr>
            </a:lvl6pPr>
            <a:lvl7pPr marL="2743200" algn="l" defTabSz="914400" rtl="0" eaLnBrk="1" latinLnBrk="0" hangingPunct="1">
              <a:defRPr sz="1800" kern="1200">
                <a:solidFill>
                  <a:schemeClr val="tx1"/>
                </a:solidFill>
                <a:latin typeface="+mj-lt"/>
                <a:ea typeface="+mj-ea"/>
                <a:cs typeface="+mj-cs"/>
              </a:defRPr>
            </a:lvl7pPr>
            <a:lvl8pPr marL="3200400" algn="l" defTabSz="914400" rtl="0" eaLnBrk="1" latinLnBrk="0" hangingPunct="1">
              <a:defRPr sz="1800" kern="1200">
                <a:solidFill>
                  <a:schemeClr val="tx1"/>
                </a:solidFill>
                <a:latin typeface="+mj-lt"/>
                <a:ea typeface="+mj-ea"/>
                <a:cs typeface="+mj-cs"/>
              </a:defRPr>
            </a:lvl8pPr>
            <a:lvl9pPr marL="3657600" algn="l" defTabSz="914400" rtl="0" eaLnBrk="1" latinLnBrk="0" hangingPunct="1">
              <a:defRPr sz="1800" kern="1200">
                <a:solidFill>
                  <a:schemeClr val="tx1"/>
                </a:solidFill>
                <a:latin typeface="+mj-lt"/>
                <a:ea typeface="+mj-ea"/>
                <a:cs typeface="+mj-cs"/>
              </a:defRPr>
            </a:lvl9pPr>
          </a:lstStyle>
          <a:p>
            <a:r>
              <a:rPr lang="en-US" sz="600">
                <a:solidFill>
                  <a:schemeClr val="tx1"/>
                </a:solidFill>
                <a:latin typeface="Arial" panose="020B0604020202020204" pitchFamily="34" charset="0"/>
                <a:cs typeface="Arial" panose="020B0604020202020204" pitchFamily="34" charset="0"/>
              </a:rPr>
              <a:t>© 2020 Cardinal Health. All Rights Reserved</a:t>
            </a:r>
            <a:r>
              <a:rPr lang="en-US" sz="600" b="1" spc="100">
                <a:solidFill>
                  <a:schemeClr val="tx1"/>
                </a:solidFill>
                <a:latin typeface="Arial" panose="020B0604020202020204" pitchFamily="34" charset="0"/>
                <a:cs typeface="Arial" panose="020B0604020202020204" pitchFamily="34" charset="0"/>
              </a:rPr>
              <a:t>.</a:t>
            </a:r>
            <a:r>
              <a:rPr lang="en-US" sz="600" b="1" spc="100" baseline="0">
                <a:solidFill>
                  <a:schemeClr val="tx1"/>
                </a:solidFill>
                <a:latin typeface="Arial" panose="020B0604020202020204" pitchFamily="34" charset="0"/>
                <a:cs typeface="Arial" panose="020B0604020202020204" pitchFamily="34" charset="0"/>
              </a:rPr>
              <a:t> FOR INTERNAL USE ONLY.</a:t>
            </a:r>
            <a:endParaRPr lang="en-US" sz="600" b="1" spc="100">
              <a:solidFill>
                <a:schemeClr val="tx1"/>
              </a:solidFill>
              <a:latin typeface="Arial" panose="020B0604020202020204" pitchFamily="34" charset="0"/>
              <a:cs typeface="Arial" panose="020B0604020202020204" pitchFamily="34" charset="0"/>
            </a:endParaRPr>
          </a:p>
        </p:txBody>
      </p:sp>
      <p:pic>
        <p:nvPicPr>
          <p:cNvPr id="149" name="Picture 342" descr="Image result for cardinal health logo">
            <a:extLst>
              <a:ext uri="{FF2B5EF4-FFF2-40B4-BE49-F238E27FC236}">
                <a16:creationId xmlns:a16="http://schemas.microsoft.com/office/drawing/2014/main" id="{1D00F02F-3EAB-4544-8BBD-401AFC82ED4D}"/>
              </a:ext>
            </a:extLst>
          </p:cNvPr>
          <p:cNvPicPr>
            <a:picLocks noChangeAspect="1" noChangeArrowheads="1"/>
          </p:cNvPicPr>
          <p:nvPr userDrawn="1"/>
        </p:nvPicPr>
        <p:blipFill rotWithShape="1">
          <a:blip r:embed="rId41">
            <a:extLst>
              <a:ext uri="{28A0092B-C50C-407E-A947-70E740481C1C}">
                <a14:useLocalDpi xmlns:a14="http://schemas.microsoft.com/office/drawing/2010/main" val="0"/>
              </a:ext>
            </a:extLst>
          </a:blip>
          <a:srcRect l="2376" t="6881" r="5799" b="10360"/>
          <a:stretch/>
        </p:blipFill>
        <p:spPr bwMode="auto">
          <a:xfrm>
            <a:off x="9946296" y="6207077"/>
            <a:ext cx="1214848" cy="4225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9229741"/>
      </p:ext>
    </p:extLst>
  </p:cSld>
  <p:clrMap bg1="lt1" tx1="dk1" bg2="lt2" tx2="dk2" accent1="accent1" accent2="accent2" accent3="accent3" accent4="accent4" accent5="accent5" accent6="accent6" hlink="hlink" folHlink="folHlink"/>
  <p:sldLayoutIdLst>
    <p:sldLayoutId id="2147483794" r:id="rId1"/>
    <p:sldLayoutId id="2147483654" r:id="rId2"/>
    <p:sldLayoutId id="2147483807" r:id="rId3"/>
    <p:sldLayoutId id="2147483800" r:id="rId4"/>
    <p:sldLayoutId id="2147483659" r:id="rId5"/>
    <p:sldLayoutId id="2147483804" r:id="rId6"/>
    <p:sldLayoutId id="2147483860" r:id="rId7"/>
    <p:sldLayoutId id="2147483856" r:id="rId8"/>
    <p:sldLayoutId id="2147483805" r:id="rId9"/>
    <p:sldLayoutId id="2147483806" r:id="rId10"/>
    <p:sldLayoutId id="2147483882" r:id="rId11"/>
    <p:sldLayoutId id="2147483879" r:id="rId12"/>
    <p:sldLayoutId id="2147483706" r:id="rId13"/>
    <p:sldLayoutId id="2147483718" r:id="rId14"/>
    <p:sldLayoutId id="2147483883" r:id="rId15"/>
    <p:sldLayoutId id="2147483934" r:id="rId16"/>
    <p:sldLayoutId id="2147483935" r:id="rId17"/>
  </p:sldLayoutIdLst>
  <p:txStyles>
    <p:titleStyle>
      <a:lvl1pPr algn="l" defTabSz="914400" rtl="0" eaLnBrk="1" latinLnBrk="0" hangingPunct="1">
        <a:lnSpc>
          <a:spcPct val="100000"/>
        </a:lnSpc>
        <a:spcBef>
          <a:spcPct val="0"/>
        </a:spcBef>
        <a:buNone/>
        <a:defRPr lang="en-US" sz="2500" b="1" kern="1200" spc="0" baseline="0" dirty="0">
          <a:ln w="6350" cap="flat">
            <a:noFill/>
            <a:miter lim="800000"/>
          </a:ln>
          <a:solidFill>
            <a:schemeClr val="tx1"/>
          </a:solidFill>
          <a:latin typeface="+mj-lt"/>
          <a:ea typeface="+mj-ea"/>
          <a:cs typeface="+mj-cs"/>
        </a:defRPr>
      </a:lvl1pPr>
    </p:titleStyle>
    <p:body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Clr>
          <a:srgbClr val="000000"/>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rgbClr val="000000"/>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rgbClr val="000000"/>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rgbClr val="000000"/>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368">
          <p15:clr>
            <a:srgbClr val="5ACBF0"/>
          </p15:clr>
        </p15:guide>
        <p15:guide id="3" orient="horz" pos="3912">
          <p15:clr>
            <a:srgbClr val="5ACBF0"/>
          </p15:clr>
        </p15:guide>
        <p15:guide id="4" orient="horz" pos="1075">
          <p15:clr>
            <a:srgbClr val="F26B43"/>
          </p15:clr>
        </p15:guide>
        <p15:guide id="5" pos="7329">
          <p15:clr>
            <a:srgbClr val="F26B43"/>
          </p15:clr>
        </p15:guide>
        <p15:guide id="6" pos="345">
          <p15:clr>
            <a:srgbClr val="F26B43"/>
          </p15:clr>
        </p15:guide>
        <p15:guide id="8" orient="horz" pos="4063">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740B17A4-151A-442A-85BB-61D97FD47CDC}"/>
              </a:ext>
            </a:extLst>
          </p:cNvPr>
          <p:cNvGraphicFramePr>
            <a:graphicFrameLocks noChangeAspect="1"/>
          </p:cNvGraphicFramePr>
          <p:nvPr userDrawn="1">
            <p:custDataLst>
              <p:tags r:id="rId16"/>
            </p:custDataLst>
            <p:extLst>
              <p:ext uri="{D42A27DB-BD31-4B8C-83A1-F6EECF244321}">
                <p14:modId xmlns:p14="http://schemas.microsoft.com/office/powerpoint/2010/main" val="315506053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7" imgW="592" imgH="591" progId="TCLayout.ActiveDocument.1">
                  <p:embed/>
                </p:oleObj>
              </mc:Choice>
              <mc:Fallback>
                <p:oleObj name="think-cell Slide" r:id="rId37" imgW="592" imgH="591" progId="TCLayout.ActiveDocument.1">
                  <p:embed/>
                  <p:pic>
                    <p:nvPicPr>
                      <p:cNvPr id="3" name="Object 2" hidden="1">
                        <a:extLst>
                          <a:ext uri="{FF2B5EF4-FFF2-40B4-BE49-F238E27FC236}">
                            <a16:creationId xmlns:a16="http://schemas.microsoft.com/office/drawing/2014/main" id="{740B17A4-151A-442A-85BB-61D97FD47CDC}"/>
                          </a:ext>
                        </a:extLst>
                      </p:cNvPr>
                      <p:cNvPicPr/>
                      <p:nvPr/>
                    </p:nvPicPr>
                    <p:blipFill>
                      <a:blip r:embed="rId38"/>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FB3399E7-290D-4CE6-AA08-2DA0CF307E1C}"/>
              </a:ext>
            </a:extLst>
          </p:cNvPr>
          <p:cNvSpPr/>
          <p:nvPr userDrawn="1">
            <p:custDataLst>
              <p:tags r:id="rId17"/>
            </p:custDataLst>
          </p:nvPr>
        </p:nvSpPr>
        <p:spPr>
          <a:xfrm>
            <a:off x="0" y="0"/>
            <a:ext cx="158750" cy="158750"/>
          </a:xfrm>
          <a:prstGeom prst="rect">
            <a:avLst/>
          </a:prstGeom>
          <a:solidFill>
            <a:schemeClr val="tx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spcBef>
                <a:spcPts val="300"/>
              </a:spcBef>
              <a:spcAft>
                <a:spcPts val="300"/>
              </a:spcAft>
            </a:pPr>
            <a:endParaRPr lang="en-US" sz="2500" b="1" i="0" baseline="0">
              <a:solidFill>
                <a:schemeClr val="bg1"/>
              </a:solidFill>
              <a:latin typeface="Arial" panose="020B0604020202020204" pitchFamily="34" charset="0"/>
              <a:ea typeface="+mj-ea"/>
              <a:cs typeface="+mj-cs"/>
              <a:sym typeface="Arial" panose="020B0604020202020204" pitchFamily="34" charset="0"/>
            </a:endParaRPr>
          </a:p>
        </p:txBody>
      </p:sp>
      <p:grpSp>
        <p:nvGrpSpPr>
          <p:cNvPr id="55" name="Grid" hidden="1">
            <a:extLst>
              <a:ext uri="{FF2B5EF4-FFF2-40B4-BE49-F238E27FC236}">
                <a16:creationId xmlns:a16="http://schemas.microsoft.com/office/drawing/2014/main" id="{DEFB2FD9-7CD8-4FAE-9553-EBB1883173D8}"/>
              </a:ext>
            </a:extLst>
          </p:cNvPr>
          <p:cNvGrpSpPr/>
          <p:nvPr userDrawn="1">
            <p:custDataLst>
              <p:tags r:id="rId18"/>
            </p:custDataLst>
          </p:nvPr>
        </p:nvGrpSpPr>
        <p:grpSpPr>
          <a:xfrm>
            <a:off x="1524" y="0"/>
            <a:ext cx="12190476" cy="6858000"/>
            <a:chOff x="0" y="0"/>
            <a:chExt cx="12190476" cy="6858000"/>
          </a:xfrm>
        </p:grpSpPr>
        <p:sp>
          <p:nvSpPr>
            <p:cNvPr id="56" name="slide margin">
              <a:extLst>
                <a:ext uri="{FF2B5EF4-FFF2-40B4-BE49-F238E27FC236}">
                  <a16:creationId xmlns:a16="http://schemas.microsoft.com/office/drawing/2014/main" id="{38DD344F-AD20-46A3-A11B-2D82C3344FEC}"/>
                </a:ext>
              </a:extLst>
            </p:cNvPr>
            <p:cNvSpPr/>
            <p:nvPr/>
          </p:nvSpPr>
          <p:spPr bwMode="invGray">
            <a:xfrm>
              <a:off x="1524" y="0"/>
              <a:ext cx="12188952" cy="6858000"/>
            </a:xfrm>
            <a:custGeom>
              <a:avLst/>
              <a:gdLst>
                <a:gd name="connsiteX0" fmla="*/ 551868 w 12188952"/>
                <a:gd name="connsiteY0" fmla="*/ 1709928 h 6858000"/>
                <a:gd name="connsiteX1" fmla="*/ 551868 w 12188952"/>
                <a:gd name="connsiteY1" fmla="*/ 6217920 h 6858000"/>
                <a:gd name="connsiteX2" fmla="*/ 11636196 w 12188952"/>
                <a:gd name="connsiteY2" fmla="*/ 6217920 h 6858000"/>
                <a:gd name="connsiteX3" fmla="*/ 11636196 w 12188952"/>
                <a:gd name="connsiteY3" fmla="*/ 1709928 h 6858000"/>
                <a:gd name="connsiteX4" fmla="*/ 0 w 12188952"/>
                <a:gd name="connsiteY4" fmla="*/ 0 h 6858000"/>
                <a:gd name="connsiteX5" fmla="*/ 12188952 w 12188952"/>
                <a:gd name="connsiteY5" fmla="*/ 0 h 6858000"/>
                <a:gd name="connsiteX6" fmla="*/ 12188952 w 12188952"/>
                <a:gd name="connsiteY6" fmla="*/ 6858000 h 6858000"/>
                <a:gd name="connsiteX7" fmla="*/ 0 w 12188952"/>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88952" h="6858000">
                  <a:moveTo>
                    <a:pt x="551868" y="1709928"/>
                  </a:moveTo>
                  <a:lnTo>
                    <a:pt x="551868" y="6217920"/>
                  </a:lnTo>
                  <a:lnTo>
                    <a:pt x="11636196" y="6217920"/>
                  </a:lnTo>
                  <a:lnTo>
                    <a:pt x="11636196" y="1709928"/>
                  </a:lnTo>
                  <a:close/>
                  <a:moveTo>
                    <a:pt x="0" y="0"/>
                  </a:moveTo>
                  <a:lnTo>
                    <a:pt x="12188952" y="0"/>
                  </a:lnTo>
                  <a:lnTo>
                    <a:pt x="12188952" y="6858000"/>
                  </a:lnTo>
                  <a:lnTo>
                    <a:pt x="0" y="6858000"/>
                  </a:lnTo>
                  <a:close/>
                </a:path>
              </a:pathLst>
            </a:custGeom>
            <a:solidFill>
              <a:srgbClr val="FF0000">
                <a:alpha val="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solidFill>
                  <a:schemeClr val="tx1"/>
                </a:solidFill>
                <a:latin typeface="+mn-lt"/>
              </a:endParaRPr>
            </a:p>
          </p:txBody>
        </p:sp>
        <p:cxnSp>
          <p:nvCxnSpPr>
            <p:cNvPr id="57" name="Straight Connector 56">
              <a:extLst>
                <a:ext uri="{FF2B5EF4-FFF2-40B4-BE49-F238E27FC236}">
                  <a16:creationId xmlns:a16="http://schemas.microsoft.com/office/drawing/2014/main" id="{6C7601CF-5E5B-457D-847F-427610DA2FB7}"/>
                </a:ext>
              </a:extLst>
            </p:cNvPr>
            <p:cNvCxnSpPr/>
            <p:nvPr/>
          </p:nvCxnSpPr>
          <p:spPr bwMode="invGray">
            <a:xfrm>
              <a:off x="859460"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731F3C21-0066-454F-858F-CF8DE7C15746}"/>
                </a:ext>
              </a:extLst>
            </p:cNvPr>
            <p:cNvCxnSpPr/>
            <p:nvPr/>
          </p:nvCxnSpPr>
          <p:spPr bwMode="invGray">
            <a:xfrm>
              <a:off x="11332545"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E62C2F96-141D-4584-8AFC-7B03AC967AD5}"/>
                </a:ext>
              </a:extLst>
            </p:cNvPr>
            <p:cNvCxnSpPr/>
            <p:nvPr/>
          </p:nvCxnSpPr>
          <p:spPr bwMode="invGray">
            <a:xfrm>
              <a:off x="1811559"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BFFAB406-01C7-4D16-B756-95AABF69356F}"/>
                </a:ext>
              </a:extLst>
            </p:cNvPr>
            <p:cNvCxnSpPr/>
            <p:nvPr/>
          </p:nvCxnSpPr>
          <p:spPr bwMode="invGray">
            <a:xfrm>
              <a:off x="2763658"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AC0947A7-511E-40BC-89AC-7FB57EB8253A}"/>
                </a:ext>
              </a:extLst>
            </p:cNvPr>
            <p:cNvCxnSpPr/>
            <p:nvPr/>
          </p:nvCxnSpPr>
          <p:spPr bwMode="invGray">
            <a:xfrm>
              <a:off x="3715757"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EE13BF7D-FE79-4AD9-BD1E-86E33F888F0B}"/>
                </a:ext>
              </a:extLst>
            </p:cNvPr>
            <p:cNvCxnSpPr/>
            <p:nvPr/>
          </p:nvCxnSpPr>
          <p:spPr bwMode="invGray">
            <a:xfrm>
              <a:off x="4667856"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39CD20B4-6A15-49A2-A59E-FCCFB641E09C}"/>
                </a:ext>
              </a:extLst>
            </p:cNvPr>
            <p:cNvCxnSpPr/>
            <p:nvPr/>
          </p:nvCxnSpPr>
          <p:spPr bwMode="invGray">
            <a:xfrm>
              <a:off x="5619955"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88C9107F-AE78-4984-826C-0B2406DAF134}"/>
                </a:ext>
              </a:extLst>
            </p:cNvPr>
            <p:cNvCxnSpPr/>
            <p:nvPr/>
          </p:nvCxnSpPr>
          <p:spPr bwMode="invGray">
            <a:xfrm>
              <a:off x="6572054"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934F056F-D81A-4196-9B3A-AE8FD5591CB2}"/>
                </a:ext>
              </a:extLst>
            </p:cNvPr>
            <p:cNvCxnSpPr/>
            <p:nvPr/>
          </p:nvCxnSpPr>
          <p:spPr bwMode="invGray">
            <a:xfrm>
              <a:off x="7524153"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A4C1E84A-C73C-43D4-BA3C-8DBC74530EF8}"/>
                </a:ext>
              </a:extLst>
            </p:cNvPr>
            <p:cNvCxnSpPr/>
            <p:nvPr/>
          </p:nvCxnSpPr>
          <p:spPr bwMode="invGray">
            <a:xfrm>
              <a:off x="8476252"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BE85AE8D-58C3-4AA0-B6F0-E5B277CA7900}"/>
                </a:ext>
              </a:extLst>
            </p:cNvPr>
            <p:cNvCxnSpPr/>
            <p:nvPr/>
          </p:nvCxnSpPr>
          <p:spPr bwMode="invGray">
            <a:xfrm>
              <a:off x="9428351"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7C36F9C0-4B83-4C02-9FB8-FE87C7414EE2}"/>
                </a:ext>
              </a:extLst>
            </p:cNvPr>
            <p:cNvCxnSpPr/>
            <p:nvPr/>
          </p:nvCxnSpPr>
          <p:spPr bwMode="invGray">
            <a:xfrm>
              <a:off x="10380450"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sp>
          <p:nvSpPr>
            <p:cNvPr id="69" name="Freeform: Shape 68">
              <a:extLst>
                <a:ext uri="{FF2B5EF4-FFF2-40B4-BE49-F238E27FC236}">
                  <a16:creationId xmlns:a16="http://schemas.microsoft.com/office/drawing/2014/main" id="{33B3485C-D98D-4843-9430-BAB5037871BA}"/>
                </a:ext>
              </a:extLst>
            </p:cNvPr>
            <p:cNvSpPr/>
            <p:nvPr/>
          </p:nvSpPr>
          <p:spPr bwMode="invGray">
            <a:xfrm>
              <a:off x="1524" y="0"/>
              <a:ext cx="553212" cy="6858000"/>
            </a:xfrm>
            <a:custGeom>
              <a:avLst/>
              <a:gdLst>
                <a:gd name="connsiteX0" fmla="*/ 0 w 553212"/>
                <a:gd name="connsiteY0" fmla="*/ 0 h 6858000"/>
                <a:gd name="connsiteX1" fmla="*/ 553212 w 553212"/>
                <a:gd name="connsiteY1" fmla="*/ 0 h 6858000"/>
                <a:gd name="connsiteX2" fmla="*/ 553212 w 553212"/>
                <a:gd name="connsiteY2" fmla="*/ 6858000 h 6858000"/>
                <a:gd name="connsiteX3" fmla="*/ 0 w 553212"/>
                <a:gd name="connsiteY3" fmla="*/ 6858000 h 6858000"/>
                <a:gd name="connsiteX4" fmla="*/ 0 w 553212"/>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3212" h="6858000">
                  <a:moveTo>
                    <a:pt x="0" y="0"/>
                  </a:moveTo>
                  <a:lnTo>
                    <a:pt x="553212" y="0"/>
                  </a:lnTo>
                  <a:lnTo>
                    <a:pt x="553212"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70" name="Freeform: Shape 69">
              <a:extLst>
                <a:ext uri="{FF2B5EF4-FFF2-40B4-BE49-F238E27FC236}">
                  <a16:creationId xmlns:a16="http://schemas.microsoft.com/office/drawing/2014/main" id="{D4711F5E-C124-4817-92AB-CA50490512E0}"/>
                </a:ext>
              </a:extLst>
            </p:cNvPr>
            <p:cNvSpPr/>
            <p:nvPr/>
          </p:nvSpPr>
          <p:spPr bwMode="invGray">
            <a:xfrm>
              <a:off x="1167385"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71" name="Freeform: Shape 70">
              <a:extLst>
                <a:ext uri="{FF2B5EF4-FFF2-40B4-BE49-F238E27FC236}">
                  <a16:creationId xmlns:a16="http://schemas.microsoft.com/office/drawing/2014/main" id="{287B4A93-F9FF-464C-9429-7F0508C752D8}"/>
                </a:ext>
              </a:extLst>
            </p:cNvPr>
            <p:cNvSpPr/>
            <p:nvPr/>
          </p:nvSpPr>
          <p:spPr bwMode="invGray">
            <a:xfrm>
              <a:off x="2119484"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72" name="Freeform: Shape 71">
              <a:extLst>
                <a:ext uri="{FF2B5EF4-FFF2-40B4-BE49-F238E27FC236}">
                  <a16:creationId xmlns:a16="http://schemas.microsoft.com/office/drawing/2014/main" id="{F30BD8E3-A9FF-4CAF-AFCE-78BAF967AB1A}"/>
                </a:ext>
              </a:extLst>
            </p:cNvPr>
            <p:cNvSpPr/>
            <p:nvPr/>
          </p:nvSpPr>
          <p:spPr bwMode="invGray">
            <a:xfrm>
              <a:off x="3071583"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73" name="Freeform: Shape 72">
              <a:extLst>
                <a:ext uri="{FF2B5EF4-FFF2-40B4-BE49-F238E27FC236}">
                  <a16:creationId xmlns:a16="http://schemas.microsoft.com/office/drawing/2014/main" id="{68DFD3D7-8227-4BAE-92E3-7A8D1D9D120B}"/>
                </a:ext>
              </a:extLst>
            </p:cNvPr>
            <p:cNvSpPr/>
            <p:nvPr/>
          </p:nvSpPr>
          <p:spPr bwMode="invGray">
            <a:xfrm>
              <a:off x="4023681" y="0"/>
              <a:ext cx="339450" cy="6858000"/>
            </a:xfrm>
            <a:custGeom>
              <a:avLst/>
              <a:gdLst>
                <a:gd name="connsiteX0" fmla="*/ 0 w 339450"/>
                <a:gd name="connsiteY0" fmla="*/ 0 h 6858000"/>
                <a:gd name="connsiteX1" fmla="*/ 339450 w 339450"/>
                <a:gd name="connsiteY1" fmla="*/ 0 h 6858000"/>
                <a:gd name="connsiteX2" fmla="*/ 339450 w 339450"/>
                <a:gd name="connsiteY2" fmla="*/ 6858000 h 6858000"/>
                <a:gd name="connsiteX3" fmla="*/ 0 w 339450"/>
                <a:gd name="connsiteY3" fmla="*/ 6858000 h 6858000"/>
                <a:gd name="connsiteX4" fmla="*/ 0 w 33945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0" h="6858000">
                  <a:moveTo>
                    <a:pt x="0" y="0"/>
                  </a:moveTo>
                  <a:lnTo>
                    <a:pt x="339450" y="0"/>
                  </a:lnTo>
                  <a:lnTo>
                    <a:pt x="339450"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74" name="Freeform: Shape 73">
              <a:extLst>
                <a:ext uri="{FF2B5EF4-FFF2-40B4-BE49-F238E27FC236}">
                  <a16:creationId xmlns:a16="http://schemas.microsoft.com/office/drawing/2014/main" id="{B1BDBD63-521E-429E-88F1-146A189AC445}"/>
                </a:ext>
              </a:extLst>
            </p:cNvPr>
            <p:cNvSpPr/>
            <p:nvPr/>
          </p:nvSpPr>
          <p:spPr bwMode="invGray">
            <a:xfrm>
              <a:off x="4975780"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75" name="Freeform: Shape 74">
              <a:extLst>
                <a:ext uri="{FF2B5EF4-FFF2-40B4-BE49-F238E27FC236}">
                  <a16:creationId xmlns:a16="http://schemas.microsoft.com/office/drawing/2014/main" id="{A0B0088A-AB05-469E-9D5A-008850E9B532}"/>
                </a:ext>
              </a:extLst>
            </p:cNvPr>
            <p:cNvSpPr/>
            <p:nvPr/>
          </p:nvSpPr>
          <p:spPr bwMode="invGray">
            <a:xfrm>
              <a:off x="5927879"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76" name="Freeform: Shape 75">
              <a:extLst>
                <a:ext uri="{FF2B5EF4-FFF2-40B4-BE49-F238E27FC236}">
                  <a16:creationId xmlns:a16="http://schemas.microsoft.com/office/drawing/2014/main" id="{19BCFA35-14ED-4686-918B-E003CB0183E0}"/>
                </a:ext>
              </a:extLst>
            </p:cNvPr>
            <p:cNvSpPr/>
            <p:nvPr/>
          </p:nvSpPr>
          <p:spPr bwMode="invGray">
            <a:xfrm>
              <a:off x="6879978"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77" name="Freeform: Shape 76">
              <a:extLst>
                <a:ext uri="{FF2B5EF4-FFF2-40B4-BE49-F238E27FC236}">
                  <a16:creationId xmlns:a16="http://schemas.microsoft.com/office/drawing/2014/main" id="{32C9479A-9B75-4DAD-BD6F-ACA06F40053D}"/>
                </a:ext>
              </a:extLst>
            </p:cNvPr>
            <p:cNvSpPr/>
            <p:nvPr/>
          </p:nvSpPr>
          <p:spPr bwMode="invGray">
            <a:xfrm>
              <a:off x="7832077"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78" name="Freeform: Shape 77">
              <a:extLst>
                <a:ext uri="{FF2B5EF4-FFF2-40B4-BE49-F238E27FC236}">
                  <a16:creationId xmlns:a16="http://schemas.microsoft.com/office/drawing/2014/main" id="{0E502045-AFEE-46BD-82EF-7FDCA210A972}"/>
                </a:ext>
              </a:extLst>
            </p:cNvPr>
            <p:cNvSpPr/>
            <p:nvPr/>
          </p:nvSpPr>
          <p:spPr bwMode="invGray">
            <a:xfrm>
              <a:off x="8784176"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79" name="Freeform: Shape 78">
              <a:extLst>
                <a:ext uri="{FF2B5EF4-FFF2-40B4-BE49-F238E27FC236}">
                  <a16:creationId xmlns:a16="http://schemas.microsoft.com/office/drawing/2014/main" id="{8331B978-23AB-4D1C-BDEB-D3F9BEDAA2DB}"/>
                </a:ext>
              </a:extLst>
            </p:cNvPr>
            <p:cNvSpPr/>
            <p:nvPr/>
          </p:nvSpPr>
          <p:spPr bwMode="invGray">
            <a:xfrm>
              <a:off x="9736274" y="0"/>
              <a:ext cx="339450" cy="6858000"/>
            </a:xfrm>
            <a:custGeom>
              <a:avLst/>
              <a:gdLst>
                <a:gd name="connsiteX0" fmla="*/ 0 w 339450"/>
                <a:gd name="connsiteY0" fmla="*/ 0 h 6858000"/>
                <a:gd name="connsiteX1" fmla="*/ 339450 w 339450"/>
                <a:gd name="connsiteY1" fmla="*/ 0 h 6858000"/>
                <a:gd name="connsiteX2" fmla="*/ 339450 w 339450"/>
                <a:gd name="connsiteY2" fmla="*/ 6858000 h 6858000"/>
                <a:gd name="connsiteX3" fmla="*/ 0 w 339450"/>
                <a:gd name="connsiteY3" fmla="*/ 6858000 h 6858000"/>
                <a:gd name="connsiteX4" fmla="*/ 0 w 33945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0" h="6858000">
                  <a:moveTo>
                    <a:pt x="0" y="0"/>
                  </a:moveTo>
                  <a:lnTo>
                    <a:pt x="339450" y="0"/>
                  </a:lnTo>
                  <a:lnTo>
                    <a:pt x="339450"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80" name="Freeform: Shape 79">
              <a:extLst>
                <a:ext uri="{FF2B5EF4-FFF2-40B4-BE49-F238E27FC236}">
                  <a16:creationId xmlns:a16="http://schemas.microsoft.com/office/drawing/2014/main" id="{B5C2958A-8756-4F5D-9D2E-8609AF3FE7F3}"/>
                </a:ext>
              </a:extLst>
            </p:cNvPr>
            <p:cNvSpPr/>
            <p:nvPr/>
          </p:nvSpPr>
          <p:spPr bwMode="invGray">
            <a:xfrm>
              <a:off x="10688372" y="0"/>
              <a:ext cx="336244" cy="6858000"/>
            </a:xfrm>
            <a:custGeom>
              <a:avLst/>
              <a:gdLst>
                <a:gd name="connsiteX0" fmla="*/ 0 w 336244"/>
                <a:gd name="connsiteY0" fmla="*/ 0 h 6858000"/>
                <a:gd name="connsiteX1" fmla="*/ 336244 w 336244"/>
                <a:gd name="connsiteY1" fmla="*/ 0 h 6858000"/>
                <a:gd name="connsiteX2" fmla="*/ 336244 w 336244"/>
                <a:gd name="connsiteY2" fmla="*/ 6858000 h 6858000"/>
                <a:gd name="connsiteX3" fmla="*/ 0 w 336244"/>
                <a:gd name="connsiteY3" fmla="*/ 6858000 h 6858000"/>
                <a:gd name="connsiteX4" fmla="*/ 0 w 336244"/>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244" h="6858000">
                  <a:moveTo>
                    <a:pt x="0" y="0"/>
                  </a:moveTo>
                  <a:lnTo>
                    <a:pt x="336244" y="0"/>
                  </a:lnTo>
                  <a:lnTo>
                    <a:pt x="336244"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81" name="Freeform: Shape 80">
              <a:extLst>
                <a:ext uri="{FF2B5EF4-FFF2-40B4-BE49-F238E27FC236}">
                  <a16:creationId xmlns:a16="http://schemas.microsoft.com/office/drawing/2014/main" id="{405E51A7-0B73-4EDC-8853-4C4885C3CD12}"/>
                </a:ext>
              </a:extLst>
            </p:cNvPr>
            <p:cNvSpPr/>
            <p:nvPr/>
          </p:nvSpPr>
          <p:spPr bwMode="invGray">
            <a:xfrm>
              <a:off x="11637264" y="0"/>
              <a:ext cx="553212" cy="6858000"/>
            </a:xfrm>
            <a:custGeom>
              <a:avLst/>
              <a:gdLst>
                <a:gd name="connsiteX0" fmla="*/ 0 w 553212"/>
                <a:gd name="connsiteY0" fmla="*/ 0 h 6858000"/>
                <a:gd name="connsiteX1" fmla="*/ 553212 w 553212"/>
                <a:gd name="connsiteY1" fmla="*/ 0 h 6858000"/>
                <a:gd name="connsiteX2" fmla="*/ 553212 w 553212"/>
                <a:gd name="connsiteY2" fmla="*/ 6858000 h 6858000"/>
                <a:gd name="connsiteX3" fmla="*/ 0 w 553212"/>
                <a:gd name="connsiteY3" fmla="*/ 6858000 h 6858000"/>
                <a:gd name="connsiteX4" fmla="*/ 0 w 553212"/>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3212" h="6858000">
                  <a:moveTo>
                    <a:pt x="0" y="0"/>
                  </a:moveTo>
                  <a:lnTo>
                    <a:pt x="553212" y="0"/>
                  </a:lnTo>
                  <a:lnTo>
                    <a:pt x="553212"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82" name="Freeform: Shape 81">
              <a:extLst>
                <a:ext uri="{FF2B5EF4-FFF2-40B4-BE49-F238E27FC236}">
                  <a16:creationId xmlns:a16="http://schemas.microsoft.com/office/drawing/2014/main" id="{A655BB02-C70B-4783-95E3-349A9749DE81}"/>
                </a:ext>
              </a:extLst>
            </p:cNvPr>
            <p:cNvSpPr/>
            <p:nvPr/>
          </p:nvSpPr>
          <p:spPr bwMode="invGray">
            <a:xfrm>
              <a:off x="7219428"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83" name="Freeform: Shape 82">
              <a:extLst>
                <a:ext uri="{FF2B5EF4-FFF2-40B4-BE49-F238E27FC236}">
                  <a16:creationId xmlns:a16="http://schemas.microsoft.com/office/drawing/2014/main" id="{BF414889-E577-40C3-8CDF-DA20200FC4BB}"/>
                </a:ext>
              </a:extLst>
            </p:cNvPr>
            <p:cNvSpPr/>
            <p:nvPr userDrawn="1"/>
          </p:nvSpPr>
          <p:spPr bwMode="invGray">
            <a:xfrm>
              <a:off x="1506835"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84" name="Freeform: Shape 83">
              <a:extLst>
                <a:ext uri="{FF2B5EF4-FFF2-40B4-BE49-F238E27FC236}">
                  <a16:creationId xmlns:a16="http://schemas.microsoft.com/office/drawing/2014/main" id="{10578B73-0DC8-40FE-8A21-280C0818D286}"/>
                </a:ext>
              </a:extLst>
            </p:cNvPr>
            <p:cNvSpPr/>
            <p:nvPr userDrawn="1"/>
          </p:nvSpPr>
          <p:spPr bwMode="invGray">
            <a:xfrm>
              <a:off x="2458934"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85" name="Freeform: Shape 84">
              <a:extLst>
                <a:ext uri="{FF2B5EF4-FFF2-40B4-BE49-F238E27FC236}">
                  <a16:creationId xmlns:a16="http://schemas.microsoft.com/office/drawing/2014/main" id="{2A3EAB8C-6F2A-4487-A2BB-0984642F92BD}"/>
                </a:ext>
              </a:extLst>
            </p:cNvPr>
            <p:cNvSpPr/>
            <p:nvPr userDrawn="1"/>
          </p:nvSpPr>
          <p:spPr bwMode="invGray">
            <a:xfrm>
              <a:off x="3411033"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86" name="Freeform: Shape 85">
              <a:extLst>
                <a:ext uri="{FF2B5EF4-FFF2-40B4-BE49-F238E27FC236}">
                  <a16:creationId xmlns:a16="http://schemas.microsoft.com/office/drawing/2014/main" id="{07D70175-6613-45BC-AF43-015C72F13A7B}"/>
                </a:ext>
              </a:extLst>
            </p:cNvPr>
            <p:cNvSpPr/>
            <p:nvPr userDrawn="1"/>
          </p:nvSpPr>
          <p:spPr bwMode="invGray">
            <a:xfrm>
              <a:off x="4363132" y="0"/>
              <a:ext cx="609447" cy="6858000"/>
            </a:xfrm>
            <a:custGeom>
              <a:avLst/>
              <a:gdLst>
                <a:gd name="connsiteX0" fmla="*/ 0 w 609447"/>
                <a:gd name="connsiteY0" fmla="*/ 0 h 6858000"/>
                <a:gd name="connsiteX1" fmla="*/ 609447 w 609447"/>
                <a:gd name="connsiteY1" fmla="*/ 0 h 6858000"/>
                <a:gd name="connsiteX2" fmla="*/ 609447 w 609447"/>
                <a:gd name="connsiteY2" fmla="*/ 6858000 h 6858000"/>
                <a:gd name="connsiteX3" fmla="*/ 0 w 609447"/>
                <a:gd name="connsiteY3" fmla="*/ 6858000 h 6858000"/>
                <a:gd name="connsiteX4" fmla="*/ 0 w 609447"/>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7" h="6858000">
                  <a:moveTo>
                    <a:pt x="0" y="0"/>
                  </a:moveTo>
                  <a:lnTo>
                    <a:pt x="609447" y="0"/>
                  </a:lnTo>
                  <a:lnTo>
                    <a:pt x="609447"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87" name="Freeform: Shape 86">
              <a:extLst>
                <a:ext uri="{FF2B5EF4-FFF2-40B4-BE49-F238E27FC236}">
                  <a16:creationId xmlns:a16="http://schemas.microsoft.com/office/drawing/2014/main" id="{9B942F25-6CDB-4981-97B7-D7BDEBE5ADF5}"/>
                </a:ext>
              </a:extLst>
            </p:cNvPr>
            <p:cNvSpPr/>
            <p:nvPr userDrawn="1"/>
          </p:nvSpPr>
          <p:spPr bwMode="invGray">
            <a:xfrm>
              <a:off x="5315230"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88" name="Freeform: Shape 87">
              <a:extLst>
                <a:ext uri="{FF2B5EF4-FFF2-40B4-BE49-F238E27FC236}">
                  <a16:creationId xmlns:a16="http://schemas.microsoft.com/office/drawing/2014/main" id="{01315AFB-F00B-4517-B2CA-2588A030EFF4}"/>
                </a:ext>
              </a:extLst>
            </p:cNvPr>
            <p:cNvSpPr/>
            <p:nvPr userDrawn="1"/>
          </p:nvSpPr>
          <p:spPr bwMode="invGray">
            <a:xfrm>
              <a:off x="6267329"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89" name="Freeform: Shape 88">
              <a:extLst>
                <a:ext uri="{FF2B5EF4-FFF2-40B4-BE49-F238E27FC236}">
                  <a16:creationId xmlns:a16="http://schemas.microsoft.com/office/drawing/2014/main" id="{F2EAC9B8-160B-4F7F-8029-F358F771D704}"/>
                </a:ext>
              </a:extLst>
            </p:cNvPr>
            <p:cNvSpPr/>
            <p:nvPr userDrawn="1"/>
          </p:nvSpPr>
          <p:spPr bwMode="invGray">
            <a:xfrm>
              <a:off x="8171527"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90" name="Freeform: Shape 89">
              <a:extLst>
                <a:ext uri="{FF2B5EF4-FFF2-40B4-BE49-F238E27FC236}">
                  <a16:creationId xmlns:a16="http://schemas.microsoft.com/office/drawing/2014/main" id="{42671AAA-F5BF-4B8E-9B20-12F8E97A3021}"/>
                </a:ext>
              </a:extLst>
            </p:cNvPr>
            <p:cNvSpPr/>
            <p:nvPr userDrawn="1"/>
          </p:nvSpPr>
          <p:spPr bwMode="invGray">
            <a:xfrm>
              <a:off x="9123626"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91" name="Freeform: Shape 90">
              <a:extLst>
                <a:ext uri="{FF2B5EF4-FFF2-40B4-BE49-F238E27FC236}">
                  <a16:creationId xmlns:a16="http://schemas.microsoft.com/office/drawing/2014/main" id="{23FB4F88-2E32-42AF-931D-73EEE391186B}"/>
                </a:ext>
              </a:extLst>
            </p:cNvPr>
            <p:cNvSpPr/>
            <p:nvPr userDrawn="1"/>
          </p:nvSpPr>
          <p:spPr bwMode="invGray">
            <a:xfrm>
              <a:off x="10075725" y="0"/>
              <a:ext cx="609447" cy="6858000"/>
            </a:xfrm>
            <a:custGeom>
              <a:avLst/>
              <a:gdLst>
                <a:gd name="connsiteX0" fmla="*/ 0 w 609447"/>
                <a:gd name="connsiteY0" fmla="*/ 0 h 6858000"/>
                <a:gd name="connsiteX1" fmla="*/ 609447 w 609447"/>
                <a:gd name="connsiteY1" fmla="*/ 0 h 6858000"/>
                <a:gd name="connsiteX2" fmla="*/ 609447 w 609447"/>
                <a:gd name="connsiteY2" fmla="*/ 6858000 h 6858000"/>
                <a:gd name="connsiteX3" fmla="*/ 0 w 609447"/>
                <a:gd name="connsiteY3" fmla="*/ 6858000 h 6858000"/>
                <a:gd name="connsiteX4" fmla="*/ 0 w 609447"/>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7" h="6858000">
                  <a:moveTo>
                    <a:pt x="0" y="0"/>
                  </a:moveTo>
                  <a:lnTo>
                    <a:pt x="609447" y="0"/>
                  </a:lnTo>
                  <a:lnTo>
                    <a:pt x="609447"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92" name="Freeform: Shape 91">
              <a:extLst>
                <a:ext uri="{FF2B5EF4-FFF2-40B4-BE49-F238E27FC236}">
                  <a16:creationId xmlns:a16="http://schemas.microsoft.com/office/drawing/2014/main" id="{E4A1769F-CE92-4633-87B1-DDCB8F121456}"/>
                </a:ext>
              </a:extLst>
            </p:cNvPr>
            <p:cNvSpPr/>
            <p:nvPr userDrawn="1"/>
          </p:nvSpPr>
          <p:spPr bwMode="invGray">
            <a:xfrm>
              <a:off x="11027826" y="0"/>
              <a:ext cx="609438" cy="6858000"/>
            </a:xfrm>
            <a:custGeom>
              <a:avLst/>
              <a:gdLst>
                <a:gd name="connsiteX0" fmla="*/ 0 w 609438"/>
                <a:gd name="connsiteY0" fmla="*/ 0 h 6858000"/>
                <a:gd name="connsiteX1" fmla="*/ 609438 w 609438"/>
                <a:gd name="connsiteY1" fmla="*/ 0 h 6858000"/>
                <a:gd name="connsiteX2" fmla="*/ 609438 w 609438"/>
                <a:gd name="connsiteY2" fmla="*/ 6858000 h 6858000"/>
                <a:gd name="connsiteX3" fmla="*/ 0 w 609438"/>
                <a:gd name="connsiteY3" fmla="*/ 6858000 h 6858000"/>
                <a:gd name="connsiteX4" fmla="*/ 0 w 60943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38" h="6858000">
                  <a:moveTo>
                    <a:pt x="0" y="0"/>
                  </a:moveTo>
                  <a:lnTo>
                    <a:pt x="609438" y="0"/>
                  </a:lnTo>
                  <a:lnTo>
                    <a:pt x="60943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93" name="Freeform: Shape 92">
              <a:extLst>
                <a:ext uri="{FF2B5EF4-FFF2-40B4-BE49-F238E27FC236}">
                  <a16:creationId xmlns:a16="http://schemas.microsoft.com/office/drawing/2014/main" id="{4B597847-9D21-4E79-A3C1-CD09A72ED17A}"/>
                </a:ext>
              </a:extLst>
            </p:cNvPr>
            <p:cNvSpPr/>
            <p:nvPr userDrawn="1"/>
          </p:nvSpPr>
          <p:spPr bwMode="invGray">
            <a:xfrm>
              <a:off x="554736"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cxnSp>
          <p:nvCxnSpPr>
            <p:cNvPr id="94" name="Straight Connector 93">
              <a:extLst>
                <a:ext uri="{FF2B5EF4-FFF2-40B4-BE49-F238E27FC236}">
                  <a16:creationId xmlns:a16="http://schemas.microsoft.com/office/drawing/2014/main" id="{A4475F4C-A18C-4D1A-BA57-171FB0889ED5}"/>
                </a:ext>
              </a:extLst>
            </p:cNvPr>
            <p:cNvCxnSpPr/>
            <p:nvPr userDrawn="1"/>
          </p:nvCxnSpPr>
          <p:spPr bwMode="invGray">
            <a:xfrm>
              <a:off x="0" y="62179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CB668352-A3AB-4B2E-9A58-3447022124C4}"/>
                </a:ext>
              </a:extLst>
            </p:cNvPr>
            <p:cNvCxnSpPr/>
            <p:nvPr userDrawn="1"/>
          </p:nvCxnSpPr>
          <p:spPr bwMode="invGray">
            <a:xfrm>
              <a:off x="0" y="31089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7FB43971-E513-473C-A51D-9EE94E61083C}"/>
                </a:ext>
              </a:extLst>
            </p:cNvPr>
            <p:cNvCxnSpPr/>
            <p:nvPr userDrawn="1"/>
          </p:nvCxnSpPr>
          <p:spPr bwMode="invGray">
            <a:xfrm>
              <a:off x="0" y="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45DF1BF3-81AD-4891-9BB0-2F7A0C9D4E46}"/>
                </a:ext>
              </a:extLst>
            </p:cNvPr>
            <p:cNvCxnSpPr/>
            <p:nvPr userDrawn="1"/>
          </p:nvCxnSpPr>
          <p:spPr bwMode="invGray">
            <a:xfrm>
              <a:off x="0" y="124358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00BDB8E3-D6DD-4760-8A19-73C078A70F87}"/>
                </a:ext>
              </a:extLst>
            </p:cNvPr>
            <p:cNvCxnSpPr/>
            <p:nvPr userDrawn="1"/>
          </p:nvCxnSpPr>
          <p:spPr bwMode="invGray">
            <a:xfrm>
              <a:off x="0" y="93268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CF12D775-122F-40DE-9D53-9EE07EEAA8F5}"/>
                </a:ext>
              </a:extLst>
            </p:cNvPr>
            <p:cNvCxnSpPr/>
            <p:nvPr userDrawn="1"/>
          </p:nvCxnSpPr>
          <p:spPr bwMode="invGray">
            <a:xfrm>
              <a:off x="0" y="186537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AD2CAD56-BA05-4C75-8034-7BE3F452236F}"/>
                </a:ext>
              </a:extLst>
            </p:cNvPr>
            <p:cNvCxnSpPr/>
            <p:nvPr userDrawn="1"/>
          </p:nvCxnSpPr>
          <p:spPr bwMode="invGray">
            <a:xfrm>
              <a:off x="0" y="155448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790E0245-1DD4-47DE-874E-81EEEC5BC8F7}"/>
                </a:ext>
              </a:extLst>
            </p:cNvPr>
            <p:cNvCxnSpPr/>
            <p:nvPr userDrawn="1"/>
          </p:nvCxnSpPr>
          <p:spPr bwMode="invGray">
            <a:xfrm>
              <a:off x="0" y="248716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1CFFCCA0-3335-4A1D-ABE0-05033DB06A2E}"/>
                </a:ext>
              </a:extLst>
            </p:cNvPr>
            <p:cNvCxnSpPr/>
            <p:nvPr userDrawn="1"/>
          </p:nvCxnSpPr>
          <p:spPr bwMode="invGray">
            <a:xfrm>
              <a:off x="0" y="217627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F4D72CB9-C1AD-44DE-9701-7AC2B6FF96CE}"/>
                </a:ext>
              </a:extLst>
            </p:cNvPr>
            <p:cNvCxnSpPr/>
            <p:nvPr userDrawn="1"/>
          </p:nvCxnSpPr>
          <p:spPr bwMode="invGray">
            <a:xfrm>
              <a:off x="0" y="310896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889B3321-C5E9-4805-BC66-EA0432C4C15B}"/>
                </a:ext>
              </a:extLst>
            </p:cNvPr>
            <p:cNvCxnSpPr/>
            <p:nvPr userDrawn="1"/>
          </p:nvCxnSpPr>
          <p:spPr bwMode="invGray">
            <a:xfrm>
              <a:off x="0" y="279806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7ACEEB3E-3F13-47FD-9363-059ECF85CA24}"/>
                </a:ext>
              </a:extLst>
            </p:cNvPr>
            <p:cNvCxnSpPr/>
            <p:nvPr userDrawn="1"/>
          </p:nvCxnSpPr>
          <p:spPr bwMode="invGray">
            <a:xfrm>
              <a:off x="0" y="373075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373AB56B-1DBC-4E4B-A722-E8BD0ECD1B41}"/>
                </a:ext>
              </a:extLst>
            </p:cNvPr>
            <p:cNvCxnSpPr/>
            <p:nvPr userDrawn="1"/>
          </p:nvCxnSpPr>
          <p:spPr bwMode="invGray">
            <a:xfrm>
              <a:off x="0" y="341985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7406E6C7-24A3-4B83-8726-B30607709EF5}"/>
                </a:ext>
              </a:extLst>
            </p:cNvPr>
            <p:cNvCxnSpPr/>
            <p:nvPr userDrawn="1"/>
          </p:nvCxnSpPr>
          <p:spPr bwMode="invGray">
            <a:xfrm>
              <a:off x="0" y="435254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ABF470C1-8F17-46A7-9CF6-68959FCC27C5}"/>
                </a:ext>
              </a:extLst>
            </p:cNvPr>
            <p:cNvCxnSpPr/>
            <p:nvPr userDrawn="1"/>
          </p:nvCxnSpPr>
          <p:spPr bwMode="invGray">
            <a:xfrm>
              <a:off x="0" y="404164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BDFB440D-CD6D-4896-879A-A739507A9DA0}"/>
                </a:ext>
              </a:extLst>
            </p:cNvPr>
            <p:cNvCxnSpPr/>
            <p:nvPr userDrawn="1"/>
          </p:nvCxnSpPr>
          <p:spPr bwMode="invGray">
            <a:xfrm>
              <a:off x="0" y="497433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213BC5EF-1845-45CB-A034-F5C2FECB524D}"/>
                </a:ext>
              </a:extLst>
            </p:cNvPr>
            <p:cNvCxnSpPr/>
            <p:nvPr userDrawn="1"/>
          </p:nvCxnSpPr>
          <p:spPr bwMode="invGray">
            <a:xfrm>
              <a:off x="0" y="466344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52206814-DAB9-4959-9312-D81139D2AED1}"/>
                </a:ext>
              </a:extLst>
            </p:cNvPr>
            <p:cNvCxnSpPr/>
            <p:nvPr userDrawn="1"/>
          </p:nvCxnSpPr>
          <p:spPr bwMode="invGray">
            <a:xfrm>
              <a:off x="0" y="559612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863072DF-59FF-4A0A-BAA0-5A11E1D2E4E3}"/>
                </a:ext>
              </a:extLst>
            </p:cNvPr>
            <p:cNvCxnSpPr/>
            <p:nvPr userDrawn="1"/>
          </p:nvCxnSpPr>
          <p:spPr bwMode="invGray">
            <a:xfrm>
              <a:off x="0" y="528523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8A4BE5F7-9CDA-49D9-BFEC-F2B196770FC3}"/>
                </a:ext>
              </a:extLst>
            </p:cNvPr>
            <p:cNvCxnSpPr/>
            <p:nvPr userDrawn="1"/>
          </p:nvCxnSpPr>
          <p:spPr bwMode="invGray">
            <a:xfrm>
              <a:off x="0" y="621792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CC5C0C16-0A28-498B-9C6F-5032271897D0}"/>
                </a:ext>
              </a:extLst>
            </p:cNvPr>
            <p:cNvCxnSpPr/>
            <p:nvPr userDrawn="1"/>
          </p:nvCxnSpPr>
          <p:spPr bwMode="invGray">
            <a:xfrm>
              <a:off x="0" y="590702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91131945-8EE6-4545-BF8A-AF353687BEB3}"/>
                </a:ext>
              </a:extLst>
            </p:cNvPr>
            <p:cNvCxnSpPr/>
            <p:nvPr userDrawn="1"/>
          </p:nvCxnSpPr>
          <p:spPr bwMode="invGray">
            <a:xfrm>
              <a:off x="0" y="652881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A75DD299-052D-4F8E-A9FE-D093F95B0FF2}"/>
                </a:ext>
              </a:extLst>
            </p:cNvPr>
            <p:cNvCxnSpPr/>
            <p:nvPr userDrawn="1"/>
          </p:nvCxnSpPr>
          <p:spPr bwMode="invGray">
            <a:xfrm>
              <a:off x="0" y="77724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58EBC29A-6A7B-40D5-897C-5DEEBEE6A4B2}"/>
                </a:ext>
              </a:extLst>
            </p:cNvPr>
            <p:cNvCxnSpPr/>
            <p:nvPr userDrawn="1"/>
          </p:nvCxnSpPr>
          <p:spPr bwMode="invGray">
            <a:xfrm>
              <a:off x="0" y="46634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C66B5FDD-F1EC-4F2C-B392-BC178AD8DA90}"/>
                </a:ext>
              </a:extLst>
            </p:cNvPr>
            <p:cNvCxnSpPr/>
            <p:nvPr userDrawn="1"/>
          </p:nvCxnSpPr>
          <p:spPr bwMode="invGray">
            <a:xfrm>
              <a:off x="0" y="15544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D93E83BE-872E-48AC-9FFE-A9F5597742DF}"/>
                </a:ext>
              </a:extLst>
            </p:cNvPr>
            <p:cNvCxnSpPr/>
            <p:nvPr userDrawn="1"/>
          </p:nvCxnSpPr>
          <p:spPr bwMode="invGray">
            <a:xfrm>
              <a:off x="0" y="139903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D9D1C528-2748-4906-ABB1-D32D60EC43E0}"/>
                </a:ext>
              </a:extLst>
            </p:cNvPr>
            <p:cNvCxnSpPr/>
            <p:nvPr userDrawn="1"/>
          </p:nvCxnSpPr>
          <p:spPr bwMode="invGray">
            <a:xfrm>
              <a:off x="0" y="108813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6982271F-16E6-4B46-8B36-C850AA36014C}"/>
                </a:ext>
              </a:extLst>
            </p:cNvPr>
            <p:cNvCxnSpPr/>
            <p:nvPr userDrawn="1"/>
          </p:nvCxnSpPr>
          <p:spPr bwMode="invGray">
            <a:xfrm>
              <a:off x="0" y="202082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8A678F6B-D7A6-4C5F-A60A-68F375965733}"/>
                </a:ext>
              </a:extLst>
            </p:cNvPr>
            <p:cNvCxnSpPr/>
            <p:nvPr userDrawn="1"/>
          </p:nvCxnSpPr>
          <p:spPr bwMode="invGray">
            <a:xfrm>
              <a:off x="0" y="170992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B1F16AAE-3D56-49D9-B1F8-CF0D668C4625}"/>
                </a:ext>
              </a:extLst>
            </p:cNvPr>
            <p:cNvCxnSpPr/>
            <p:nvPr userDrawn="1"/>
          </p:nvCxnSpPr>
          <p:spPr bwMode="invGray">
            <a:xfrm>
              <a:off x="0" y="264261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2146BA71-43F2-4516-96BC-46C1F7150D1F}"/>
                </a:ext>
              </a:extLst>
            </p:cNvPr>
            <p:cNvCxnSpPr/>
            <p:nvPr userDrawn="1"/>
          </p:nvCxnSpPr>
          <p:spPr bwMode="invGray">
            <a:xfrm>
              <a:off x="0" y="233172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6B2820DA-E0D5-407B-9227-F00335F2855C}"/>
                </a:ext>
              </a:extLst>
            </p:cNvPr>
            <p:cNvCxnSpPr/>
            <p:nvPr userDrawn="1"/>
          </p:nvCxnSpPr>
          <p:spPr bwMode="invGray">
            <a:xfrm>
              <a:off x="0" y="326440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A6A61357-206A-4A6B-82AD-45174279B301}"/>
                </a:ext>
              </a:extLst>
            </p:cNvPr>
            <p:cNvCxnSpPr/>
            <p:nvPr userDrawn="1"/>
          </p:nvCxnSpPr>
          <p:spPr bwMode="invGray">
            <a:xfrm>
              <a:off x="0" y="295351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6FD4E7D7-1920-4CDF-8C8E-2C8843C3234E}"/>
                </a:ext>
              </a:extLst>
            </p:cNvPr>
            <p:cNvCxnSpPr/>
            <p:nvPr userDrawn="1"/>
          </p:nvCxnSpPr>
          <p:spPr bwMode="invGray">
            <a:xfrm>
              <a:off x="0" y="388620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B6B52954-99B2-4CA1-BC58-BC2CE3144C2E}"/>
                </a:ext>
              </a:extLst>
            </p:cNvPr>
            <p:cNvCxnSpPr/>
            <p:nvPr userDrawn="1"/>
          </p:nvCxnSpPr>
          <p:spPr bwMode="invGray">
            <a:xfrm>
              <a:off x="0" y="357530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A58B8F17-F2CF-4C8B-9384-4763AEB46266}"/>
                </a:ext>
              </a:extLst>
            </p:cNvPr>
            <p:cNvCxnSpPr/>
            <p:nvPr userDrawn="1"/>
          </p:nvCxnSpPr>
          <p:spPr bwMode="invGray">
            <a:xfrm>
              <a:off x="0" y="450799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BF4D57F3-3690-4C8F-9DD3-6514140E8449}"/>
                </a:ext>
              </a:extLst>
            </p:cNvPr>
            <p:cNvCxnSpPr/>
            <p:nvPr userDrawn="1"/>
          </p:nvCxnSpPr>
          <p:spPr bwMode="invGray">
            <a:xfrm>
              <a:off x="0" y="419709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6F1248E6-58FC-4800-A342-F266640388C0}"/>
                </a:ext>
              </a:extLst>
            </p:cNvPr>
            <p:cNvCxnSpPr/>
            <p:nvPr userDrawn="1"/>
          </p:nvCxnSpPr>
          <p:spPr bwMode="invGray">
            <a:xfrm>
              <a:off x="0" y="512978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9B8011EA-A67B-4792-899C-6F30861FB41B}"/>
                </a:ext>
              </a:extLst>
            </p:cNvPr>
            <p:cNvCxnSpPr/>
            <p:nvPr userDrawn="1"/>
          </p:nvCxnSpPr>
          <p:spPr bwMode="invGray">
            <a:xfrm>
              <a:off x="0" y="481888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4E187538-C1B6-4AB3-9E92-1CBE573E39EA}"/>
                </a:ext>
              </a:extLst>
            </p:cNvPr>
            <p:cNvCxnSpPr/>
            <p:nvPr userDrawn="1"/>
          </p:nvCxnSpPr>
          <p:spPr bwMode="invGray">
            <a:xfrm>
              <a:off x="0" y="575157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F725F436-5B17-4F6D-B174-9FD6324175C9}"/>
                </a:ext>
              </a:extLst>
            </p:cNvPr>
            <p:cNvCxnSpPr/>
            <p:nvPr userDrawn="1"/>
          </p:nvCxnSpPr>
          <p:spPr bwMode="invGray">
            <a:xfrm>
              <a:off x="0" y="544068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3DD99996-2943-48E4-B56E-D3F05FDFEC4F}"/>
                </a:ext>
              </a:extLst>
            </p:cNvPr>
            <p:cNvCxnSpPr/>
            <p:nvPr userDrawn="1"/>
          </p:nvCxnSpPr>
          <p:spPr bwMode="invGray">
            <a:xfrm>
              <a:off x="0" y="637336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E8B8D663-5E52-4EA2-8D3F-41F6121FAE3C}"/>
                </a:ext>
              </a:extLst>
            </p:cNvPr>
            <p:cNvCxnSpPr/>
            <p:nvPr userDrawn="1"/>
          </p:nvCxnSpPr>
          <p:spPr bwMode="invGray">
            <a:xfrm>
              <a:off x="0" y="606247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11F6EC2A-C5C1-4266-92CE-81F84B827556}"/>
                </a:ext>
              </a:extLst>
            </p:cNvPr>
            <p:cNvCxnSpPr/>
            <p:nvPr userDrawn="1"/>
          </p:nvCxnSpPr>
          <p:spPr bwMode="invGray">
            <a:xfrm>
              <a:off x="0" y="668426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sp>
          <p:nvSpPr>
            <p:cNvPr id="141" name="main body box">
              <a:extLst>
                <a:ext uri="{FF2B5EF4-FFF2-40B4-BE49-F238E27FC236}">
                  <a16:creationId xmlns:a16="http://schemas.microsoft.com/office/drawing/2014/main" id="{B218B8DC-43D2-4BF0-8019-414A6C978B50}"/>
                </a:ext>
              </a:extLst>
            </p:cNvPr>
            <p:cNvSpPr/>
            <p:nvPr userDrawn="1"/>
          </p:nvSpPr>
          <p:spPr bwMode="invGray">
            <a:xfrm>
              <a:off x="554736" y="1709928"/>
              <a:ext cx="11082528" cy="4507992"/>
            </a:xfrm>
            <a:prstGeom prst="rect">
              <a:avLst/>
            </a:prstGeom>
            <a:noFill/>
            <a:ln w="12700">
              <a:solidFill>
                <a:srgbClr val="19D3C5">
                  <a:alpha val="50000"/>
                </a:srgbClr>
              </a:solidFill>
            </a:ln>
          </p:spPr>
          <p:txBody>
            <a:bodyPr vert="horz" wrap="square" lIns="68572" tIns="34286" rIns="68572" bIns="34286" numCol="1" anchor="t" anchorCtr="0" compatLnSpc="1">
              <a:prstTxWarp prst="textNoShape">
                <a:avLst/>
              </a:prstTxWarp>
              <a:noAutofit/>
            </a:bodyPr>
            <a:lstStyle/>
            <a:p>
              <a:endParaRPr lang="en-US" sz="1323">
                <a:solidFill>
                  <a:schemeClr val="tx1"/>
                </a:solidFill>
                <a:latin typeface="+mn-lt"/>
              </a:endParaRPr>
            </a:p>
          </p:txBody>
        </p:sp>
        <p:cxnSp>
          <p:nvCxnSpPr>
            <p:cNvPr id="142" name="Straight Connector 141">
              <a:extLst>
                <a:ext uri="{FF2B5EF4-FFF2-40B4-BE49-F238E27FC236}">
                  <a16:creationId xmlns:a16="http://schemas.microsoft.com/office/drawing/2014/main" id="{F8A6CBCB-2578-43F1-B7A4-69F595E6E013}"/>
                </a:ext>
              </a:extLst>
            </p:cNvPr>
            <p:cNvCxnSpPr/>
            <p:nvPr userDrawn="1"/>
          </p:nvCxnSpPr>
          <p:spPr bwMode="invGray">
            <a:xfrm>
              <a:off x="554736" y="2177796"/>
              <a:ext cx="11082528" cy="0"/>
            </a:xfrm>
            <a:prstGeom prst="line">
              <a:avLst/>
            </a:prstGeom>
            <a:noFill/>
            <a:ln w="12700">
              <a:solidFill>
                <a:srgbClr val="19D3C5">
                  <a:alpha val="50000"/>
                </a:srgbClr>
              </a:solidFill>
            </a:ln>
          </p:spPr>
        </p:cxnSp>
        <p:cxnSp>
          <p:nvCxnSpPr>
            <p:cNvPr id="143" name="Straight Connector 142">
              <a:extLst>
                <a:ext uri="{FF2B5EF4-FFF2-40B4-BE49-F238E27FC236}">
                  <a16:creationId xmlns:a16="http://schemas.microsoft.com/office/drawing/2014/main" id="{62E19C48-49CD-490C-82AF-6A807F4A91F8}"/>
                </a:ext>
              </a:extLst>
            </p:cNvPr>
            <p:cNvCxnSpPr/>
            <p:nvPr userDrawn="1"/>
          </p:nvCxnSpPr>
          <p:spPr bwMode="invGray">
            <a:xfrm>
              <a:off x="554736" y="1711453"/>
              <a:ext cx="11082528" cy="0"/>
            </a:xfrm>
            <a:prstGeom prst="line">
              <a:avLst/>
            </a:prstGeom>
            <a:noFill/>
            <a:ln w="12700">
              <a:solidFill>
                <a:srgbClr val="19D3C5">
                  <a:alpha val="50000"/>
                </a:srgbClr>
              </a:solidFill>
            </a:ln>
          </p:spPr>
        </p:cxnSp>
      </p:grpSp>
      <p:sp>
        <p:nvSpPr>
          <p:cNvPr id="53" name="2. Slide Title">
            <a:extLst>
              <a:ext uri="{FF2B5EF4-FFF2-40B4-BE49-F238E27FC236}">
                <a16:creationId xmlns:a16="http://schemas.microsoft.com/office/drawing/2014/main" id="{7C8D601E-A2E1-4979-AE83-B694B9829662}"/>
              </a:ext>
            </a:extLst>
          </p:cNvPr>
          <p:cNvSpPr>
            <a:spLocks noGrp="1"/>
          </p:cNvSpPr>
          <p:nvPr>
            <p:ph type="title"/>
            <p:custDataLst>
              <p:tags r:id="rId19"/>
            </p:custDataLst>
          </p:nvPr>
        </p:nvSpPr>
        <p:spPr>
          <a:xfrm>
            <a:off x="554736" y="172212"/>
            <a:ext cx="11082528" cy="384721"/>
          </a:xfrm>
          <a:prstGeom prst="rect">
            <a:avLst/>
          </a:prstGeom>
        </p:spPr>
        <p:txBody>
          <a:bodyPr vert="horz" wrap="square" lIns="0" tIns="0" rIns="0" bIns="0" rtlCol="0" anchor="t" anchorCtr="0">
            <a:spAutoFit/>
          </a:bodyPr>
          <a:lstStyle/>
          <a:p>
            <a:pPr lvl="0"/>
            <a:r>
              <a:rPr lang="en-US"/>
              <a:t>Click to edit Master title style</a:t>
            </a:r>
          </a:p>
        </p:txBody>
      </p:sp>
      <p:sp>
        <p:nvSpPr>
          <p:cNvPr id="145" name="4. Footnote" hidden="1">
            <a:extLst>
              <a:ext uri="{FF2B5EF4-FFF2-40B4-BE49-F238E27FC236}">
                <a16:creationId xmlns:a16="http://schemas.microsoft.com/office/drawing/2014/main" id="{56E3DC21-21DB-42FE-8721-1BC0E89F13AE}"/>
              </a:ext>
            </a:extLst>
          </p:cNvPr>
          <p:cNvSpPr txBox="1"/>
          <p:nvPr userDrawn="1">
            <p:custDataLst>
              <p:tags r:id="rId20"/>
            </p:custDataLst>
          </p:nvPr>
        </p:nvSpPr>
        <p:spPr>
          <a:xfrm>
            <a:off x="553972" y="6278400"/>
            <a:ext cx="7278624" cy="123111"/>
          </a:xfrm>
          <a:prstGeom prst="rect">
            <a:avLst/>
          </a:prstGeom>
          <a:noFill/>
        </p:spPr>
        <p:txBody>
          <a:bodyPr wrap="square" lIns="0" tIns="0" rIns="0" bIns="0" rtlCol="0" anchor="b">
            <a:noAutofit/>
          </a:bodyPr>
          <a:lstStyle>
            <a:defPPr>
              <a:defRPr lang="en-US"/>
            </a:defPPr>
            <a:lvl1pPr marL="203200" marR="0" lvl="0" indent="-212725" fontAlgn="auto">
              <a:lnSpc>
                <a:spcPct val="100000"/>
              </a:lnSpc>
              <a:spcBef>
                <a:spcPts val="0"/>
              </a:spcBef>
              <a:spcAft>
                <a:spcPts val="0"/>
              </a:spcAft>
              <a:buClrTx/>
              <a:buSzTx/>
              <a:buFontTx/>
              <a:buNone/>
              <a:tabLst/>
              <a:defRPr sz="800">
                <a:cs typeface="Arial" panose="020B0604020202020204" pitchFamily="34" charset="0"/>
              </a:defRPr>
            </a:lvl1pPr>
          </a:lstStyle>
          <a:p>
            <a:pPr lvl="0"/>
            <a:r>
              <a:rPr lang="en-US"/>
              <a:t>Footnotes</a:t>
            </a:r>
          </a:p>
        </p:txBody>
      </p:sp>
      <p:sp>
        <p:nvSpPr>
          <p:cNvPr id="176" name="Sticker" hidden="1">
            <a:extLst>
              <a:ext uri="{FF2B5EF4-FFF2-40B4-BE49-F238E27FC236}">
                <a16:creationId xmlns:a16="http://schemas.microsoft.com/office/drawing/2014/main" id="{F05F3D84-B1F2-4969-91DD-7BB0F78A4159}"/>
              </a:ext>
            </a:extLst>
          </p:cNvPr>
          <p:cNvSpPr txBox="1"/>
          <p:nvPr userDrawn="1"/>
        </p:nvSpPr>
        <p:spPr>
          <a:xfrm>
            <a:off x="554736" y="1064080"/>
            <a:ext cx="450444" cy="123111"/>
          </a:xfrm>
          <a:prstGeom prst="rect">
            <a:avLst/>
          </a:prstGeom>
          <a:noFill/>
          <a:ln w="6350">
            <a:noFill/>
            <a:miter lim="800000"/>
          </a:ln>
        </p:spPr>
        <p:txBody>
          <a:bodyPr vert="horz" wrap="none" lIns="0" tIns="0" rIns="0" bIns="0" rtlCol="0">
            <a:spAutoFit/>
          </a:bodyPr>
          <a:lstStyle>
            <a:defPPr>
              <a:defRPr lang="en-US"/>
            </a:defPPr>
            <a:lvl1pPr>
              <a:spcBef>
                <a:spcPts val="300"/>
              </a:spcBef>
              <a:spcAft>
                <a:spcPts val="300"/>
              </a:spcAft>
              <a:buNone/>
              <a:defRPr sz="800" b="1" cap="all" baseline="0"/>
            </a:lvl1pPr>
          </a:lstStyle>
          <a:p>
            <a:pPr lvl="0"/>
            <a:r>
              <a:rPr lang="en-US"/>
              <a:t>STICKER</a:t>
            </a:r>
          </a:p>
        </p:txBody>
      </p:sp>
      <p:sp>
        <p:nvSpPr>
          <p:cNvPr id="207" name="ACET" hidden="1">
            <a:extLst>
              <a:ext uri="{FF2B5EF4-FFF2-40B4-BE49-F238E27FC236}">
                <a16:creationId xmlns:a16="http://schemas.microsoft.com/office/drawing/2014/main" id="{9C1AB688-8E46-4BED-871D-3FE073C183F2}"/>
              </a:ext>
            </a:extLst>
          </p:cNvPr>
          <p:cNvSpPr txBox="1"/>
          <p:nvPr userDrawn="1">
            <p:custDataLst>
              <p:tags r:id="rId21"/>
            </p:custDataLst>
          </p:nvPr>
        </p:nvSpPr>
        <p:spPr>
          <a:xfrm>
            <a:off x="554736" y="2171700"/>
            <a:ext cx="3049253" cy="569387"/>
          </a:xfrm>
          <a:prstGeom prst="rect">
            <a:avLst/>
          </a:prstGeom>
        </p:spPr>
        <p:txBody>
          <a:bodyPr vert="horz" wrap="square" lIns="0" tIns="0" rIns="0" bIns="0" rtlCol="0">
            <a:spAutoFit/>
          </a:bodyPr>
          <a:lstStyle>
            <a:defPPr>
              <a:defRPr lang="en-US"/>
            </a:defPPr>
            <a:lvl1pPr lvl="0" indent="0">
              <a:lnSpc>
                <a:spcPct val="100000"/>
              </a:lnSpc>
              <a:spcBef>
                <a:spcPts val="0"/>
              </a:spcBef>
              <a:spcAft>
                <a:spcPts val="6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SzPct val="110000"/>
              <a:buFont typeface="Wingdings" panose="05000000000000000000" pitchFamily="2" charset="2"/>
              <a:buChar char=""/>
              <a:defRPr sz="1600"/>
            </a:lvl2pPr>
            <a:lvl3pPr marL="442913" lvl="2" indent="-214313">
              <a:lnSpc>
                <a:spcPct val="100000"/>
              </a:lnSpc>
              <a:spcBef>
                <a:spcPts val="0"/>
              </a:spcBef>
              <a:spcAft>
                <a:spcPts val="300"/>
              </a:spcAft>
              <a:buSzPct val="110000"/>
              <a:buFont typeface="Arial" panose="020B0604020202020204" pitchFamily="34" charset="0"/>
              <a:buChar char="‒"/>
              <a:defRPr sz="1600"/>
            </a:lvl3pPr>
            <a:lvl4pPr marL="598488" lvl="3" indent="-152400">
              <a:lnSpc>
                <a:spcPct val="100000"/>
              </a:lnSpc>
              <a:spcBef>
                <a:spcPts val="0"/>
              </a:spcBef>
              <a:spcAft>
                <a:spcPts val="300"/>
              </a:spcAft>
              <a:buFont typeface="Arial" panose="020B0604020202020204" pitchFamily="34" charset="0"/>
              <a:buChar char="•"/>
              <a:defRPr sz="1600"/>
            </a:lvl4pPr>
            <a:lvl5pPr marL="817563" lvl="4" indent="-147638">
              <a:lnSpc>
                <a:spcPct val="100000"/>
              </a:lnSpc>
              <a:spcBef>
                <a:spcPts val="0"/>
              </a:spcBef>
              <a:spcAft>
                <a:spcPts val="300"/>
              </a:spcAft>
              <a:buSzPct val="100000"/>
              <a:buFont typeface="Arial" panose="020B0604020202020204" pitchFamily="34" charset="0"/>
              <a:buChar char="̶"/>
              <a:defRPr sz="160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r>
              <a:rPr lang="en-US" b="1"/>
              <a:t>Above Chart Exhibit Title</a:t>
            </a:r>
          </a:p>
          <a:p>
            <a:pPr lvl="0"/>
            <a:r>
              <a:rPr lang="en-US"/>
              <a:t>Unit of Measure</a:t>
            </a:r>
          </a:p>
        </p:txBody>
      </p:sp>
      <p:sp>
        <p:nvSpPr>
          <p:cNvPr id="4" name="Text Placeholder 3">
            <a:extLst>
              <a:ext uri="{FF2B5EF4-FFF2-40B4-BE49-F238E27FC236}">
                <a16:creationId xmlns:a16="http://schemas.microsoft.com/office/drawing/2014/main" id="{AEA8BC65-10CC-4404-9B17-2797DDA47747}"/>
              </a:ext>
            </a:extLst>
          </p:cNvPr>
          <p:cNvSpPr>
            <a:spLocks noGrp="1"/>
          </p:cNvSpPr>
          <p:nvPr>
            <p:ph type="body" idx="1"/>
          </p:nvPr>
        </p:nvSpPr>
        <p:spPr>
          <a:xfrm>
            <a:off x="554736" y="2170800"/>
            <a:ext cx="2484655" cy="1631216"/>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146" name="LegendBoxes" hidden="1">
            <a:extLst>
              <a:ext uri="{FF2B5EF4-FFF2-40B4-BE49-F238E27FC236}">
                <a16:creationId xmlns:a16="http://schemas.microsoft.com/office/drawing/2014/main" id="{D09ABC52-04B4-42B7-BA7E-508315690F9D}"/>
              </a:ext>
            </a:extLst>
          </p:cNvPr>
          <p:cNvGrpSpPr/>
          <p:nvPr userDrawn="1"/>
        </p:nvGrpSpPr>
        <p:grpSpPr>
          <a:xfrm>
            <a:off x="10714801" y="4381500"/>
            <a:ext cx="922463" cy="1717282"/>
            <a:chOff x="10554770" y="4322824"/>
            <a:chExt cx="922463" cy="1717282"/>
          </a:xfrm>
        </p:grpSpPr>
        <p:sp>
          <p:nvSpPr>
            <p:cNvPr id="147" name="RectangleLegend1">
              <a:extLst>
                <a:ext uri="{FF2B5EF4-FFF2-40B4-BE49-F238E27FC236}">
                  <a16:creationId xmlns:a16="http://schemas.microsoft.com/office/drawing/2014/main" id="{5CEC8AAF-28BC-4652-898B-4329C7389EDC}"/>
                </a:ext>
              </a:extLst>
            </p:cNvPr>
            <p:cNvSpPr/>
            <p:nvPr/>
          </p:nvSpPr>
          <p:spPr>
            <a:xfrm>
              <a:off x="10554770" y="4344182"/>
              <a:ext cx="172729" cy="172729"/>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a:solidFill>
                  <a:schemeClr val="tx1"/>
                </a:solidFill>
              </a:endParaRPr>
            </a:p>
          </p:txBody>
        </p:sp>
        <p:sp>
          <p:nvSpPr>
            <p:cNvPr id="148" name="RectangleLegend2">
              <a:extLst>
                <a:ext uri="{FF2B5EF4-FFF2-40B4-BE49-F238E27FC236}">
                  <a16:creationId xmlns:a16="http://schemas.microsoft.com/office/drawing/2014/main" id="{47D60F02-F027-49C3-B5D5-61C2FF12AB81}"/>
                </a:ext>
              </a:extLst>
            </p:cNvPr>
            <p:cNvSpPr/>
            <p:nvPr/>
          </p:nvSpPr>
          <p:spPr>
            <a:xfrm>
              <a:off x="10554770" y="4723680"/>
              <a:ext cx="172729" cy="172729"/>
            </a:xfrm>
            <a:prstGeom prst="rect">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a:solidFill>
                  <a:schemeClr val="tx1"/>
                </a:solidFill>
              </a:endParaRPr>
            </a:p>
          </p:txBody>
        </p:sp>
        <p:sp>
          <p:nvSpPr>
            <p:cNvPr id="149" name="RectangleLegend3">
              <a:extLst>
                <a:ext uri="{FF2B5EF4-FFF2-40B4-BE49-F238E27FC236}">
                  <a16:creationId xmlns:a16="http://schemas.microsoft.com/office/drawing/2014/main" id="{01C1EDF5-01FF-4332-95E2-4975BD2F7AF0}"/>
                </a:ext>
              </a:extLst>
            </p:cNvPr>
            <p:cNvSpPr/>
            <p:nvPr/>
          </p:nvSpPr>
          <p:spPr>
            <a:xfrm>
              <a:off x="10554770" y="5097276"/>
              <a:ext cx="172729" cy="172729"/>
            </a:xfrm>
            <a:prstGeom prst="rect">
              <a:avLst/>
            </a:prstGeom>
            <a:solidFill>
              <a:schemeClr val="accent3"/>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a:solidFill>
                  <a:schemeClr val="tx1"/>
                </a:solidFill>
              </a:endParaRPr>
            </a:p>
          </p:txBody>
        </p:sp>
        <p:sp>
          <p:nvSpPr>
            <p:cNvPr id="150" name="RectangleLegend4">
              <a:extLst>
                <a:ext uri="{FF2B5EF4-FFF2-40B4-BE49-F238E27FC236}">
                  <a16:creationId xmlns:a16="http://schemas.microsoft.com/office/drawing/2014/main" id="{0AD58763-CBAD-48F3-ABD1-2C7978BD9106}"/>
                </a:ext>
              </a:extLst>
            </p:cNvPr>
            <p:cNvSpPr/>
            <p:nvPr/>
          </p:nvSpPr>
          <p:spPr>
            <a:xfrm>
              <a:off x="10554770" y="5470872"/>
              <a:ext cx="172729" cy="172729"/>
            </a:xfrm>
            <a:prstGeom prst="rect">
              <a:avLst/>
            </a:prstGeom>
            <a:solidFill>
              <a:schemeClr val="accent4"/>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a:solidFill>
                  <a:schemeClr val="tx1"/>
                </a:solidFill>
              </a:endParaRPr>
            </a:p>
          </p:txBody>
        </p:sp>
        <p:sp>
          <p:nvSpPr>
            <p:cNvPr id="151" name="RectangleLegend5">
              <a:extLst>
                <a:ext uri="{FF2B5EF4-FFF2-40B4-BE49-F238E27FC236}">
                  <a16:creationId xmlns:a16="http://schemas.microsoft.com/office/drawing/2014/main" id="{74460D24-5DF8-478C-AE21-103E0EC6CD93}"/>
                </a:ext>
              </a:extLst>
            </p:cNvPr>
            <p:cNvSpPr/>
            <p:nvPr/>
          </p:nvSpPr>
          <p:spPr>
            <a:xfrm>
              <a:off x="10554770" y="5844468"/>
              <a:ext cx="172729" cy="172729"/>
            </a:xfrm>
            <a:prstGeom prst="rect">
              <a:avLst/>
            </a:prstGeom>
            <a:solidFill>
              <a:schemeClr val="accent5"/>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a:solidFill>
                  <a:schemeClr val="tx1"/>
                </a:solidFill>
              </a:endParaRPr>
            </a:p>
          </p:txBody>
        </p:sp>
        <p:sp>
          <p:nvSpPr>
            <p:cNvPr id="152" name="Legend1">
              <a:extLst>
                <a:ext uri="{FF2B5EF4-FFF2-40B4-BE49-F238E27FC236}">
                  <a16:creationId xmlns:a16="http://schemas.microsoft.com/office/drawing/2014/main" id="{D0273E13-8929-40F0-8CBE-DF6C59E9FF11}"/>
                </a:ext>
              </a:extLst>
            </p:cNvPr>
            <p:cNvSpPr txBox="1"/>
            <p:nvPr/>
          </p:nvSpPr>
          <p:spPr>
            <a:xfrm>
              <a:off x="10880916" y="4322824"/>
              <a:ext cx="596317" cy="215444"/>
            </a:xfrm>
            <a:prstGeom prst="rect">
              <a:avLst/>
            </a:prstGeom>
            <a:noFill/>
            <a:ln>
              <a:noFill/>
              <a:miter lim="800000"/>
            </a:ln>
          </p:spPr>
          <p:txBody>
            <a:bodyPr wrap="none" lIns="0" tIns="0" rIns="0" bIns="0" rtlCol="0" anchor="ctr" anchorCtr="0">
              <a:spAutoFit/>
            </a:bodyPr>
            <a:lstStyle/>
            <a:p>
              <a:pPr>
                <a:spcAft>
                  <a:spcPts val="600"/>
                </a:spcAft>
              </a:pPr>
              <a:r>
                <a:rPr lang="en-US" sz="1400"/>
                <a:t>Legend</a:t>
              </a:r>
            </a:p>
          </p:txBody>
        </p:sp>
        <p:sp>
          <p:nvSpPr>
            <p:cNvPr id="153" name="Legend2">
              <a:extLst>
                <a:ext uri="{FF2B5EF4-FFF2-40B4-BE49-F238E27FC236}">
                  <a16:creationId xmlns:a16="http://schemas.microsoft.com/office/drawing/2014/main" id="{F4BA3051-AB69-4F52-8684-562DCA728EE4}"/>
                </a:ext>
              </a:extLst>
            </p:cNvPr>
            <p:cNvSpPr txBox="1"/>
            <p:nvPr/>
          </p:nvSpPr>
          <p:spPr>
            <a:xfrm>
              <a:off x="10880916" y="4702322"/>
              <a:ext cx="596317" cy="215444"/>
            </a:xfrm>
            <a:prstGeom prst="rect">
              <a:avLst/>
            </a:prstGeom>
            <a:noFill/>
            <a:ln>
              <a:noFill/>
              <a:miter lim="800000"/>
            </a:ln>
          </p:spPr>
          <p:txBody>
            <a:bodyPr wrap="none" lIns="0" tIns="0" rIns="0" bIns="0" rtlCol="0" anchor="ctr" anchorCtr="0">
              <a:spAutoFit/>
            </a:bodyPr>
            <a:lstStyle/>
            <a:p>
              <a:pPr>
                <a:spcAft>
                  <a:spcPts val="600"/>
                </a:spcAft>
              </a:pPr>
              <a:r>
                <a:rPr lang="en-US" sz="1400"/>
                <a:t>Legend</a:t>
              </a:r>
            </a:p>
          </p:txBody>
        </p:sp>
        <p:sp>
          <p:nvSpPr>
            <p:cNvPr id="154" name="Legend3">
              <a:extLst>
                <a:ext uri="{FF2B5EF4-FFF2-40B4-BE49-F238E27FC236}">
                  <a16:creationId xmlns:a16="http://schemas.microsoft.com/office/drawing/2014/main" id="{92FA68F6-0198-447C-8D25-E1A6F88853F8}"/>
                </a:ext>
              </a:extLst>
            </p:cNvPr>
            <p:cNvSpPr txBox="1"/>
            <p:nvPr/>
          </p:nvSpPr>
          <p:spPr>
            <a:xfrm>
              <a:off x="10880916" y="5081820"/>
              <a:ext cx="596317" cy="215444"/>
            </a:xfrm>
            <a:prstGeom prst="rect">
              <a:avLst/>
            </a:prstGeom>
            <a:noFill/>
            <a:ln>
              <a:noFill/>
              <a:miter lim="800000"/>
            </a:ln>
          </p:spPr>
          <p:txBody>
            <a:bodyPr wrap="none" lIns="0" tIns="0" rIns="0" bIns="0" rtlCol="0" anchor="ctr" anchorCtr="0">
              <a:spAutoFit/>
            </a:bodyPr>
            <a:lstStyle/>
            <a:p>
              <a:pPr>
                <a:spcAft>
                  <a:spcPts val="600"/>
                </a:spcAft>
              </a:pPr>
              <a:r>
                <a:rPr lang="en-US" sz="1400"/>
                <a:t>Legend</a:t>
              </a:r>
            </a:p>
          </p:txBody>
        </p:sp>
        <p:sp>
          <p:nvSpPr>
            <p:cNvPr id="155" name="Legend4">
              <a:extLst>
                <a:ext uri="{FF2B5EF4-FFF2-40B4-BE49-F238E27FC236}">
                  <a16:creationId xmlns:a16="http://schemas.microsoft.com/office/drawing/2014/main" id="{4239F611-69B1-454C-B160-4E8BD76B417F}"/>
                </a:ext>
              </a:extLst>
            </p:cNvPr>
            <p:cNvSpPr txBox="1"/>
            <p:nvPr/>
          </p:nvSpPr>
          <p:spPr>
            <a:xfrm>
              <a:off x="10880916" y="5453241"/>
              <a:ext cx="596317" cy="215444"/>
            </a:xfrm>
            <a:prstGeom prst="rect">
              <a:avLst/>
            </a:prstGeom>
            <a:noFill/>
            <a:ln>
              <a:noFill/>
              <a:miter lim="800000"/>
            </a:ln>
          </p:spPr>
          <p:txBody>
            <a:bodyPr wrap="none" lIns="0" tIns="0" rIns="0" bIns="0" rtlCol="0" anchor="ctr" anchorCtr="0">
              <a:spAutoFit/>
            </a:bodyPr>
            <a:lstStyle/>
            <a:p>
              <a:pPr>
                <a:spcAft>
                  <a:spcPts val="600"/>
                </a:spcAft>
              </a:pPr>
              <a:r>
                <a:rPr lang="en-US" sz="1400"/>
                <a:t>Legend</a:t>
              </a:r>
            </a:p>
          </p:txBody>
        </p:sp>
        <p:sp>
          <p:nvSpPr>
            <p:cNvPr id="156" name="Legend5">
              <a:extLst>
                <a:ext uri="{FF2B5EF4-FFF2-40B4-BE49-F238E27FC236}">
                  <a16:creationId xmlns:a16="http://schemas.microsoft.com/office/drawing/2014/main" id="{B3032C43-4242-4A8C-ACCD-A086BAD377DD}"/>
                </a:ext>
              </a:extLst>
            </p:cNvPr>
            <p:cNvSpPr txBox="1"/>
            <p:nvPr/>
          </p:nvSpPr>
          <p:spPr>
            <a:xfrm>
              <a:off x="10880915" y="5824662"/>
              <a:ext cx="596317" cy="215444"/>
            </a:xfrm>
            <a:prstGeom prst="rect">
              <a:avLst/>
            </a:prstGeom>
            <a:noFill/>
            <a:ln>
              <a:noFill/>
              <a:miter lim="800000"/>
            </a:ln>
          </p:spPr>
          <p:txBody>
            <a:bodyPr wrap="none" lIns="0" tIns="0" rIns="0" bIns="0" rtlCol="0" anchor="ctr" anchorCtr="0">
              <a:spAutoFit/>
            </a:bodyPr>
            <a:lstStyle/>
            <a:p>
              <a:pPr>
                <a:spcAft>
                  <a:spcPts val="600"/>
                </a:spcAft>
              </a:pPr>
              <a:r>
                <a:rPr lang="en-US" sz="1400"/>
                <a:t>Legend</a:t>
              </a:r>
            </a:p>
          </p:txBody>
        </p:sp>
      </p:grpSp>
      <p:grpSp>
        <p:nvGrpSpPr>
          <p:cNvPr id="157" name="LegendLines" hidden="1">
            <a:extLst>
              <a:ext uri="{FF2B5EF4-FFF2-40B4-BE49-F238E27FC236}">
                <a16:creationId xmlns:a16="http://schemas.microsoft.com/office/drawing/2014/main" id="{B58D9D27-F8A5-4AA0-91E7-C43CD2E3D876}"/>
              </a:ext>
            </a:extLst>
          </p:cNvPr>
          <p:cNvGrpSpPr/>
          <p:nvPr userDrawn="1"/>
        </p:nvGrpSpPr>
        <p:grpSpPr>
          <a:xfrm>
            <a:off x="10317304" y="3150831"/>
            <a:ext cx="1319960" cy="958286"/>
            <a:chOff x="10162879" y="3243772"/>
            <a:chExt cx="1319960" cy="958286"/>
          </a:xfrm>
        </p:grpSpPr>
        <p:sp>
          <p:nvSpPr>
            <p:cNvPr id="158" name="Legend1">
              <a:extLst>
                <a:ext uri="{FF2B5EF4-FFF2-40B4-BE49-F238E27FC236}">
                  <a16:creationId xmlns:a16="http://schemas.microsoft.com/office/drawing/2014/main" id="{4696435A-1AF7-4262-85D8-1A3A652B75BB}"/>
                </a:ext>
              </a:extLst>
            </p:cNvPr>
            <p:cNvSpPr txBox="1"/>
            <p:nvPr/>
          </p:nvSpPr>
          <p:spPr>
            <a:xfrm>
              <a:off x="10886522" y="3243772"/>
              <a:ext cx="596317" cy="215444"/>
            </a:xfrm>
            <a:prstGeom prst="rect">
              <a:avLst/>
            </a:prstGeom>
            <a:noFill/>
            <a:ln>
              <a:noFill/>
              <a:miter lim="800000"/>
            </a:ln>
          </p:spPr>
          <p:txBody>
            <a:bodyPr wrap="none" lIns="0" tIns="0" rIns="0" bIns="0" rtlCol="0" anchor="ctr" anchorCtr="0">
              <a:spAutoFit/>
            </a:bodyPr>
            <a:lstStyle/>
            <a:p>
              <a:pPr>
                <a:spcAft>
                  <a:spcPts val="600"/>
                </a:spcAft>
              </a:pPr>
              <a:r>
                <a:rPr lang="en-US" sz="1400"/>
                <a:t>Legend</a:t>
              </a:r>
            </a:p>
          </p:txBody>
        </p:sp>
        <p:sp>
          <p:nvSpPr>
            <p:cNvPr id="159" name="Legend2">
              <a:extLst>
                <a:ext uri="{FF2B5EF4-FFF2-40B4-BE49-F238E27FC236}">
                  <a16:creationId xmlns:a16="http://schemas.microsoft.com/office/drawing/2014/main" id="{3C8306BA-FC68-4D78-8535-4C4FDDD4D171}"/>
                </a:ext>
              </a:extLst>
            </p:cNvPr>
            <p:cNvSpPr txBox="1"/>
            <p:nvPr/>
          </p:nvSpPr>
          <p:spPr>
            <a:xfrm>
              <a:off x="10886522" y="3615193"/>
              <a:ext cx="596317" cy="215444"/>
            </a:xfrm>
            <a:prstGeom prst="rect">
              <a:avLst/>
            </a:prstGeom>
            <a:noFill/>
            <a:ln>
              <a:noFill/>
              <a:miter lim="800000"/>
            </a:ln>
          </p:spPr>
          <p:txBody>
            <a:bodyPr wrap="none" lIns="0" tIns="0" rIns="0" bIns="0" rtlCol="0" anchor="ctr" anchorCtr="0">
              <a:spAutoFit/>
            </a:bodyPr>
            <a:lstStyle/>
            <a:p>
              <a:pPr>
                <a:spcAft>
                  <a:spcPts val="600"/>
                </a:spcAft>
              </a:pPr>
              <a:r>
                <a:rPr lang="en-US" sz="1400"/>
                <a:t>Legend</a:t>
              </a:r>
            </a:p>
          </p:txBody>
        </p:sp>
        <p:sp>
          <p:nvSpPr>
            <p:cNvPr id="160" name="Legend3">
              <a:extLst>
                <a:ext uri="{FF2B5EF4-FFF2-40B4-BE49-F238E27FC236}">
                  <a16:creationId xmlns:a16="http://schemas.microsoft.com/office/drawing/2014/main" id="{5D475619-D5F0-4A9F-8A4D-7232441DE334}"/>
                </a:ext>
              </a:extLst>
            </p:cNvPr>
            <p:cNvSpPr txBox="1"/>
            <p:nvPr/>
          </p:nvSpPr>
          <p:spPr>
            <a:xfrm>
              <a:off x="10886522" y="3986614"/>
              <a:ext cx="596317" cy="215444"/>
            </a:xfrm>
            <a:prstGeom prst="rect">
              <a:avLst/>
            </a:prstGeom>
            <a:noFill/>
            <a:ln>
              <a:noFill/>
              <a:miter lim="800000"/>
            </a:ln>
          </p:spPr>
          <p:txBody>
            <a:bodyPr wrap="none" lIns="0" tIns="0" rIns="0" bIns="0" rtlCol="0" anchor="ctr" anchorCtr="0">
              <a:spAutoFit/>
            </a:bodyPr>
            <a:lstStyle/>
            <a:p>
              <a:pPr>
                <a:spcAft>
                  <a:spcPts val="600"/>
                </a:spcAft>
              </a:pPr>
              <a:r>
                <a:rPr lang="en-US" sz="1400"/>
                <a:t>Legend</a:t>
              </a:r>
            </a:p>
          </p:txBody>
        </p:sp>
        <p:sp>
          <p:nvSpPr>
            <p:cNvPr id="161" name="LineLegend3">
              <a:extLst>
                <a:ext uri="{FF2B5EF4-FFF2-40B4-BE49-F238E27FC236}">
                  <a16:creationId xmlns:a16="http://schemas.microsoft.com/office/drawing/2014/main" id="{736009A2-F3BC-4016-9AE6-1830DB765DC8}"/>
                </a:ext>
              </a:extLst>
            </p:cNvPr>
            <p:cNvSpPr>
              <a:spLocks noChangeShapeType="1"/>
            </p:cNvSpPr>
            <p:nvPr/>
          </p:nvSpPr>
          <p:spPr bwMode="gray">
            <a:xfrm>
              <a:off x="10162879" y="4092784"/>
              <a:ext cx="457200" cy="0"/>
            </a:xfrm>
            <a:prstGeom prst="line">
              <a:avLst/>
            </a:prstGeom>
            <a:noFill/>
            <a:ln w="28575">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sz="1400" baseline="0">
                <a:latin typeface="+mn-lt"/>
                <a:ea typeface="+mn-ea"/>
              </a:endParaRPr>
            </a:p>
          </p:txBody>
        </p:sp>
        <p:sp>
          <p:nvSpPr>
            <p:cNvPr id="162" name="LineLegend2">
              <a:extLst>
                <a:ext uri="{FF2B5EF4-FFF2-40B4-BE49-F238E27FC236}">
                  <a16:creationId xmlns:a16="http://schemas.microsoft.com/office/drawing/2014/main" id="{5F92B8E8-F83A-41FD-982E-952427B2570F}"/>
                </a:ext>
              </a:extLst>
            </p:cNvPr>
            <p:cNvSpPr>
              <a:spLocks noChangeShapeType="1"/>
            </p:cNvSpPr>
            <p:nvPr/>
          </p:nvSpPr>
          <p:spPr bwMode="gray">
            <a:xfrm>
              <a:off x="10162879" y="3719425"/>
              <a:ext cx="457200" cy="0"/>
            </a:xfrm>
            <a:prstGeom prst="line">
              <a:avLst/>
            </a:prstGeom>
            <a:noFill/>
            <a:ln w="28575">
              <a:solidFill>
                <a:schemeClr val="accent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sz="1400" baseline="0">
                <a:latin typeface="+mn-lt"/>
                <a:ea typeface="+mn-ea"/>
              </a:endParaRPr>
            </a:p>
          </p:txBody>
        </p:sp>
        <p:sp>
          <p:nvSpPr>
            <p:cNvPr id="163" name="LineLegend1">
              <a:extLst>
                <a:ext uri="{FF2B5EF4-FFF2-40B4-BE49-F238E27FC236}">
                  <a16:creationId xmlns:a16="http://schemas.microsoft.com/office/drawing/2014/main" id="{9E9D8D04-E90B-443E-9706-6997303E7C6A}"/>
                </a:ext>
              </a:extLst>
            </p:cNvPr>
            <p:cNvSpPr>
              <a:spLocks noChangeShapeType="1"/>
            </p:cNvSpPr>
            <p:nvPr/>
          </p:nvSpPr>
          <p:spPr bwMode="gray">
            <a:xfrm>
              <a:off x="10162879" y="3351494"/>
              <a:ext cx="457200" cy="0"/>
            </a:xfrm>
            <a:prstGeom prst="line">
              <a:avLst/>
            </a:prstGeom>
            <a:noFill/>
            <a:ln w="28575">
              <a:solidFill>
                <a:schemeClr val="accent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sz="1400" baseline="0">
                <a:latin typeface="+mn-lt"/>
                <a:ea typeface="+mn-ea"/>
              </a:endParaRPr>
            </a:p>
          </p:txBody>
        </p:sp>
      </p:grpSp>
      <p:grpSp>
        <p:nvGrpSpPr>
          <p:cNvPr id="164" name="LegendMoons" hidden="1">
            <a:extLst>
              <a:ext uri="{FF2B5EF4-FFF2-40B4-BE49-F238E27FC236}">
                <a16:creationId xmlns:a16="http://schemas.microsoft.com/office/drawing/2014/main" id="{9A096268-1125-49BA-96FE-88743FEA1781}"/>
              </a:ext>
            </a:extLst>
          </p:cNvPr>
          <p:cNvGrpSpPr/>
          <p:nvPr userDrawn="1"/>
        </p:nvGrpSpPr>
        <p:grpSpPr>
          <a:xfrm>
            <a:off x="10684859" y="1146588"/>
            <a:ext cx="948949" cy="1731859"/>
            <a:chOff x="7716535" y="2630582"/>
            <a:chExt cx="948949" cy="1731859"/>
          </a:xfrm>
        </p:grpSpPr>
        <p:sp>
          <p:nvSpPr>
            <p:cNvPr id="165" name="Legend1">
              <a:extLst>
                <a:ext uri="{FF2B5EF4-FFF2-40B4-BE49-F238E27FC236}">
                  <a16:creationId xmlns:a16="http://schemas.microsoft.com/office/drawing/2014/main" id="{E4C3EC1D-E36B-4648-B06B-0756D66C9437}"/>
                </a:ext>
              </a:extLst>
            </p:cNvPr>
            <p:cNvSpPr txBox="1"/>
            <p:nvPr/>
          </p:nvSpPr>
          <p:spPr>
            <a:xfrm>
              <a:off x="8069167" y="2637941"/>
              <a:ext cx="596317" cy="215444"/>
            </a:xfrm>
            <a:prstGeom prst="rect">
              <a:avLst/>
            </a:prstGeom>
            <a:noFill/>
            <a:ln>
              <a:noFill/>
              <a:miter lim="800000"/>
            </a:ln>
          </p:spPr>
          <p:txBody>
            <a:bodyPr wrap="none" lIns="0" tIns="0" rIns="0" bIns="0" rtlCol="0" anchor="ctr" anchorCtr="0">
              <a:spAutoFit/>
            </a:bodyPr>
            <a:lstStyle/>
            <a:p>
              <a:pPr>
                <a:spcAft>
                  <a:spcPts val="600"/>
                </a:spcAft>
              </a:pPr>
              <a:r>
                <a:rPr lang="en-US" sz="1400"/>
                <a:t>Legend</a:t>
              </a:r>
            </a:p>
          </p:txBody>
        </p:sp>
        <p:sp>
          <p:nvSpPr>
            <p:cNvPr id="166" name="Legend2">
              <a:extLst>
                <a:ext uri="{FF2B5EF4-FFF2-40B4-BE49-F238E27FC236}">
                  <a16:creationId xmlns:a16="http://schemas.microsoft.com/office/drawing/2014/main" id="{3469805F-3A87-4A1C-A619-FA989696BB1A}"/>
                </a:ext>
              </a:extLst>
            </p:cNvPr>
            <p:cNvSpPr txBox="1"/>
            <p:nvPr/>
          </p:nvSpPr>
          <p:spPr>
            <a:xfrm>
              <a:off x="8069167" y="3013400"/>
              <a:ext cx="596317" cy="215444"/>
            </a:xfrm>
            <a:prstGeom prst="rect">
              <a:avLst/>
            </a:prstGeom>
            <a:noFill/>
            <a:ln>
              <a:noFill/>
              <a:miter lim="800000"/>
            </a:ln>
          </p:spPr>
          <p:txBody>
            <a:bodyPr wrap="none" lIns="0" tIns="0" rIns="0" bIns="0" rtlCol="0" anchor="ctr" anchorCtr="0">
              <a:spAutoFit/>
            </a:bodyPr>
            <a:lstStyle/>
            <a:p>
              <a:pPr>
                <a:spcAft>
                  <a:spcPts val="600"/>
                </a:spcAft>
              </a:pPr>
              <a:r>
                <a:rPr lang="en-US" sz="1400"/>
                <a:t>Legend</a:t>
              </a:r>
            </a:p>
          </p:txBody>
        </p:sp>
        <p:sp>
          <p:nvSpPr>
            <p:cNvPr id="167" name="Legend3">
              <a:extLst>
                <a:ext uri="{FF2B5EF4-FFF2-40B4-BE49-F238E27FC236}">
                  <a16:creationId xmlns:a16="http://schemas.microsoft.com/office/drawing/2014/main" id="{FA19FD36-B42F-4CAB-B3A9-B453E74F1F56}"/>
                </a:ext>
              </a:extLst>
            </p:cNvPr>
            <p:cNvSpPr txBox="1"/>
            <p:nvPr/>
          </p:nvSpPr>
          <p:spPr>
            <a:xfrm>
              <a:off x="8069167" y="3388859"/>
              <a:ext cx="596317" cy="215444"/>
            </a:xfrm>
            <a:prstGeom prst="rect">
              <a:avLst/>
            </a:prstGeom>
            <a:noFill/>
            <a:ln>
              <a:noFill/>
              <a:miter lim="800000"/>
            </a:ln>
          </p:spPr>
          <p:txBody>
            <a:bodyPr wrap="none" lIns="0" tIns="0" rIns="0" bIns="0" rtlCol="0" anchor="ctr" anchorCtr="0">
              <a:spAutoFit/>
            </a:bodyPr>
            <a:lstStyle/>
            <a:p>
              <a:pPr>
                <a:spcAft>
                  <a:spcPts val="600"/>
                </a:spcAft>
              </a:pPr>
              <a:r>
                <a:rPr lang="en-US" sz="1400"/>
                <a:t>Legend</a:t>
              </a:r>
            </a:p>
          </p:txBody>
        </p:sp>
        <p:sp>
          <p:nvSpPr>
            <p:cNvPr id="208" name="Legend4">
              <a:extLst>
                <a:ext uri="{FF2B5EF4-FFF2-40B4-BE49-F238E27FC236}">
                  <a16:creationId xmlns:a16="http://schemas.microsoft.com/office/drawing/2014/main" id="{D2AC5084-6C4D-4B0A-A9A8-09B9504AEF6C}"/>
                </a:ext>
              </a:extLst>
            </p:cNvPr>
            <p:cNvSpPr txBox="1"/>
            <p:nvPr/>
          </p:nvSpPr>
          <p:spPr>
            <a:xfrm>
              <a:off x="8069167" y="3764318"/>
              <a:ext cx="596317" cy="215444"/>
            </a:xfrm>
            <a:prstGeom prst="rect">
              <a:avLst/>
            </a:prstGeom>
            <a:noFill/>
            <a:ln>
              <a:noFill/>
              <a:miter lim="800000"/>
            </a:ln>
          </p:spPr>
          <p:txBody>
            <a:bodyPr wrap="none" lIns="0" tIns="0" rIns="0" bIns="0" rtlCol="0" anchor="ctr" anchorCtr="0">
              <a:spAutoFit/>
            </a:bodyPr>
            <a:lstStyle/>
            <a:p>
              <a:pPr>
                <a:spcAft>
                  <a:spcPts val="600"/>
                </a:spcAft>
              </a:pPr>
              <a:r>
                <a:rPr lang="en-US" sz="1400"/>
                <a:t>Legend</a:t>
              </a:r>
            </a:p>
          </p:txBody>
        </p:sp>
        <p:sp>
          <p:nvSpPr>
            <p:cNvPr id="209" name="Legend5">
              <a:extLst>
                <a:ext uri="{FF2B5EF4-FFF2-40B4-BE49-F238E27FC236}">
                  <a16:creationId xmlns:a16="http://schemas.microsoft.com/office/drawing/2014/main" id="{5B7EF1DC-0A03-4547-9310-9EDAD00A6926}"/>
                </a:ext>
              </a:extLst>
            </p:cNvPr>
            <p:cNvSpPr txBox="1"/>
            <p:nvPr/>
          </p:nvSpPr>
          <p:spPr>
            <a:xfrm>
              <a:off x="8069167" y="4139779"/>
              <a:ext cx="596317" cy="215444"/>
            </a:xfrm>
            <a:prstGeom prst="rect">
              <a:avLst/>
            </a:prstGeom>
            <a:noFill/>
            <a:ln>
              <a:noFill/>
              <a:miter lim="800000"/>
            </a:ln>
          </p:spPr>
          <p:txBody>
            <a:bodyPr wrap="none" lIns="0" tIns="0" rIns="0" bIns="0" rtlCol="0" anchor="ctr" anchorCtr="0">
              <a:spAutoFit/>
            </a:bodyPr>
            <a:lstStyle/>
            <a:p>
              <a:pPr>
                <a:spcAft>
                  <a:spcPts val="600"/>
                </a:spcAft>
              </a:pPr>
              <a:r>
                <a:rPr lang="en-US" sz="1400"/>
                <a:t>Legend</a:t>
              </a:r>
            </a:p>
          </p:txBody>
        </p:sp>
        <p:grpSp>
          <p:nvGrpSpPr>
            <p:cNvPr id="210" name="MoonLegend1">
              <a:extLst>
                <a:ext uri="{FF2B5EF4-FFF2-40B4-BE49-F238E27FC236}">
                  <a16:creationId xmlns:a16="http://schemas.microsoft.com/office/drawing/2014/main" id="{6FF140E7-B8DB-4BED-95DE-0E6CF4CE7FEF}"/>
                </a:ext>
              </a:extLst>
            </p:cNvPr>
            <p:cNvGrpSpPr>
              <a:grpSpLocks noChangeAspect="1"/>
            </p:cNvGrpSpPr>
            <p:nvPr>
              <p:custDataLst>
                <p:tags r:id="rId22"/>
              </p:custDataLst>
            </p:nvPr>
          </p:nvGrpSpPr>
          <p:grpSpPr>
            <a:xfrm>
              <a:off x="7716535" y="2630582"/>
              <a:ext cx="228600" cy="228600"/>
              <a:chOff x="762000" y="1270000"/>
              <a:chExt cx="254000" cy="254000"/>
            </a:xfrm>
          </p:grpSpPr>
          <p:sp>
            <p:nvSpPr>
              <p:cNvPr id="223" name="Oval 222">
                <a:extLst>
                  <a:ext uri="{FF2B5EF4-FFF2-40B4-BE49-F238E27FC236}">
                    <a16:creationId xmlns:a16="http://schemas.microsoft.com/office/drawing/2014/main" id="{5AD3D516-A7EA-4961-B91F-1FFC7165AA56}"/>
                  </a:ext>
                </a:extLst>
              </p:cNvPr>
              <p:cNvSpPr/>
              <p:nvPr>
                <p:custDataLst>
                  <p:tags r:id="rId35"/>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endParaRPr>
              </a:p>
            </p:txBody>
          </p:sp>
          <p:sp>
            <p:nvSpPr>
              <p:cNvPr id="224" name="Arc 223">
                <a:extLst>
                  <a:ext uri="{FF2B5EF4-FFF2-40B4-BE49-F238E27FC236}">
                    <a16:creationId xmlns:a16="http://schemas.microsoft.com/office/drawing/2014/main" id="{9C8024E0-248D-443B-BEC6-ED4C2B6918C5}"/>
                  </a:ext>
                </a:extLst>
              </p:cNvPr>
              <p:cNvSpPr/>
              <p:nvPr>
                <p:custDataLst>
                  <p:tags r:id="rId36"/>
                </p:custDataLst>
              </p:nvPr>
            </p:nvSpPr>
            <p:spPr>
              <a:xfrm>
                <a:off x="762000" y="1270000"/>
                <a:ext cx="254000" cy="254000"/>
              </a:xfrm>
              <a:prstGeom prst="arc">
                <a:avLst>
                  <a:gd name="adj1" fmla="val 16200000"/>
                  <a:gd name="adj2" fmla="val 5400000"/>
                </a:avLst>
              </a:prstGeom>
              <a:solidFill>
                <a:schemeClr val="accent2"/>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00"/>
              </a:p>
            </p:txBody>
          </p:sp>
        </p:grpSp>
        <p:grpSp>
          <p:nvGrpSpPr>
            <p:cNvPr id="211" name="MoonLegend2">
              <a:extLst>
                <a:ext uri="{FF2B5EF4-FFF2-40B4-BE49-F238E27FC236}">
                  <a16:creationId xmlns:a16="http://schemas.microsoft.com/office/drawing/2014/main" id="{F4F2B4C9-7F8A-462D-93A4-CFCB7A392921}"/>
                </a:ext>
              </a:extLst>
            </p:cNvPr>
            <p:cNvGrpSpPr>
              <a:grpSpLocks noChangeAspect="1"/>
            </p:cNvGrpSpPr>
            <p:nvPr>
              <p:custDataLst>
                <p:tags r:id="rId23"/>
              </p:custDataLst>
            </p:nvPr>
          </p:nvGrpSpPr>
          <p:grpSpPr>
            <a:xfrm>
              <a:off x="7716535" y="3006395"/>
              <a:ext cx="228600" cy="228600"/>
              <a:chOff x="762000" y="1270000"/>
              <a:chExt cx="254000" cy="254000"/>
            </a:xfrm>
          </p:grpSpPr>
          <p:sp>
            <p:nvSpPr>
              <p:cNvPr id="221" name="Oval 220">
                <a:extLst>
                  <a:ext uri="{FF2B5EF4-FFF2-40B4-BE49-F238E27FC236}">
                    <a16:creationId xmlns:a16="http://schemas.microsoft.com/office/drawing/2014/main" id="{D148E929-84B1-4FB2-8B0F-2688A5BEB8FD}"/>
                  </a:ext>
                </a:extLst>
              </p:cNvPr>
              <p:cNvSpPr/>
              <p:nvPr>
                <p:custDataLst>
                  <p:tags r:id="rId33"/>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endParaRPr>
              </a:p>
            </p:txBody>
          </p:sp>
          <p:sp>
            <p:nvSpPr>
              <p:cNvPr id="222" name="Arc 221">
                <a:extLst>
                  <a:ext uri="{FF2B5EF4-FFF2-40B4-BE49-F238E27FC236}">
                    <a16:creationId xmlns:a16="http://schemas.microsoft.com/office/drawing/2014/main" id="{ABC1700F-49AE-45E1-8790-705E4AFBF773}"/>
                  </a:ext>
                </a:extLst>
              </p:cNvPr>
              <p:cNvSpPr/>
              <p:nvPr>
                <p:custDataLst>
                  <p:tags r:id="rId34"/>
                </p:custDataLst>
              </p:nvPr>
            </p:nvSpPr>
            <p:spPr>
              <a:xfrm>
                <a:off x="762000" y="1270000"/>
                <a:ext cx="254000" cy="254000"/>
              </a:xfrm>
              <a:prstGeom prst="arc">
                <a:avLst>
                  <a:gd name="adj1" fmla="val 16200000"/>
                  <a:gd name="adj2" fmla="val 0"/>
                </a:avLst>
              </a:prstGeom>
              <a:solidFill>
                <a:schemeClr val="accent2"/>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00"/>
              </a:p>
            </p:txBody>
          </p:sp>
        </p:grpSp>
        <p:grpSp>
          <p:nvGrpSpPr>
            <p:cNvPr id="212" name="MoonLegend3">
              <a:extLst>
                <a:ext uri="{FF2B5EF4-FFF2-40B4-BE49-F238E27FC236}">
                  <a16:creationId xmlns:a16="http://schemas.microsoft.com/office/drawing/2014/main" id="{EB406269-8648-4CF9-BC73-11B9F8C02EC6}"/>
                </a:ext>
              </a:extLst>
            </p:cNvPr>
            <p:cNvGrpSpPr>
              <a:grpSpLocks noChangeAspect="1"/>
            </p:cNvGrpSpPr>
            <p:nvPr>
              <p:custDataLst>
                <p:tags r:id="rId24"/>
              </p:custDataLst>
            </p:nvPr>
          </p:nvGrpSpPr>
          <p:grpSpPr>
            <a:xfrm>
              <a:off x="7716535" y="3382210"/>
              <a:ext cx="228600" cy="228600"/>
              <a:chOff x="762000" y="1270000"/>
              <a:chExt cx="254000" cy="254000"/>
            </a:xfrm>
          </p:grpSpPr>
          <p:sp>
            <p:nvSpPr>
              <p:cNvPr id="219" name="Oval 218">
                <a:extLst>
                  <a:ext uri="{FF2B5EF4-FFF2-40B4-BE49-F238E27FC236}">
                    <a16:creationId xmlns:a16="http://schemas.microsoft.com/office/drawing/2014/main" id="{6C1DB888-A6EC-4B38-881F-54B456DDD48A}"/>
                  </a:ext>
                </a:extLst>
              </p:cNvPr>
              <p:cNvSpPr/>
              <p:nvPr>
                <p:custDataLst>
                  <p:tags r:id="rId31"/>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endParaRPr>
              </a:p>
            </p:txBody>
          </p:sp>
          <p:sp>
            <p:nvSpPr>
              <p:cNvPr id="220" name="Arc 219">
                <a:extLst>
                  <a:ext uri="{FF2B5EF4-FFF2-40B4-BE49-F238E27FC236}">
                    <a16:creationId xmlns:a16="http://schemas.microsoft.com/office/drawing/2014/main" id="{6C28AA09-C135-45FC-AAD2-2FEDD29D8338}"/>
                  </a:ext>
                </a:extLst>
              </p:cNvPr>
              <p:cNvSpPr/>
              <p:nvPr>
                <p:custDataLst>
                  <p:tags r:id="rId32"/>
                </p:custDataLst>
              </p:nvPr>
            </p:nvSpPr>
            <p:spPr>
              <a:xfrm>
                <a:off x="762000" y="1270000"/>
                <a:ext cx="254000" cy="254000"/>
              </a:xfrm>
              <a:prstGeom prst="arc">
                <a:avLst>
                  <a:gd name="adj1" fmla="val 16200000"/>
                  <a:gd name="adj2" fmla="val 5400000"/>
                </a:avLst>
              </a:prstGeom>
              <a:solidFill>
                <a:schemeClr val="accent2"/>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00"/>
              </a:p>
            </p:txBody>
          </p:sp>
        </p:grpSp>
        <p:grpSp>
          <p:nvGrpSpPr>
            <p:cNvPr id="213" name="MoonLegend4">
              <a:extLst>
                <a:ext uri="{FF2B5EF4-FFF2-40B4-BE49-F238E27FC236}">
                  <a16:creationId xmlns:a16="http://schemas.microsoft.com/office/drawing/2014/main" id="{18C65A10-B423-4D5F-B163-1B02A0134927}"/>
                </a:ext>
              </a:extLst>
            </p:cNvPr>
            <p:cNvGrpSpPr>
              <a:grpSpLocks noChangeAspect="1"/>
            </p:cNvGrpSpPr>
            <p:nvPr>
              <p:custDataLst>
                <p:tags r:id="rId25"/>
              </p:custDataLst>
            </p:nvPr>
          </p:nvGrpSpPr>
          <p:grpSpPr>
            <a:xfrm>
              <a:off x="7716535" y="3758025"/>
              <a:ext cx="228600" cy="228600"/>
              <a:chOff x="762000" y="1270000"/>
              <a:chExt cx="254000" cy="254000"/>
            </a:xfrm>
          </p:grpSpPr>
          <p:sp>
            <p:nvSpPr>
              <p:cNvPr id="217" name="Oval 216">
                <a:extLst>
                  <a:ext uri="{FF2B5EF4-FFF2-40B4-BE49-F238E27FC236}">
                    <a16:creationId xmlns:a16="http://schemas.microsoft.com/office/drawing/2014/main" id="{C8C50F9B-3A5B-420B-9BBE-8B5110F647AF}"/>
                  </a:ext>
                </a:extLst>
              </p:cNvPr>
              <p:cNvSpPr/>
              <p:nvPr>
                <p:custDataLst>
                  <p:tags r:id="rId29"/>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endParaRPr>
              </a:p>
            </p:txBody>
          </p:sp>
          <p:sp>
            <p:nvSpPr>
              <p:cNvPr id="218" name="Arc 217">
                <a:extLst>
                  <a:ext uri="{FF2B5EF4-FFF2-40B4-BE49-F238E27FC236}">
                    <a16:creationId xmlns:a16="http://schemas.microsoft.com/office/drawing/2014/main" id="{B32D2122-B28A-4260-9943-7F497ACCA736}"/>
                  </a:ext>
                </a:extLst>
              </p:cNvPr>
              <p:cNvSpPr/>
              <p:nvPr>
                <p:custDataLst>
                  <p:tags r:id="rId30"/>
                </p:custDataLst>
              </p:nvPr>
            </p:nvSpPr>
            <p:spPr>
              <a:xfrm>
                <a:off x="762000" y="1270000"/>
                <a:ext cx="254000" cy="254000"/>
              </a:xfrm>
              <a:prstGeom prst="arc">
                <a:avLst>
                  <a:gd name="adj1" fmla="val 16200000"/>
                  <a:gd name="adj2" fmla="val 10800000"/>
                </a:avLst>
              </a:prstGeom>
              <a:solidFill>
                <a:schemeClr val="accent2"/>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00"/>
              </a:p>
            </p:txBody>
          </p:sp>
        </p:grpSp>
        <p:grpSp>
          <p:nvGrpSpPr>
            <p:cNvPr id="214" name="MoonLegend5">
              <a:extLst>
                <a:ext uri="{FF2B5EF4-FFF2-40B4-BE49-F238E27FC236}">
                  <a16:creationId xmlns:a16="http://schemas.microsoft.com/office/drawing/2014/main" id="{BE26C26D-4581-42CB-8A03-F4A2B658F2BC}"/>
                </a:ext>
              </a:extLst>
            </p:cNvPr>
            <p:cNvGrpSpPr>
              <a:grpSpLocks noChangeAspect="1"/>
            </p:cNvGrpSpPr>
            <p:nvPr>
              <p:custDataLst>
                <p:tags r:id="rId26"/>
              </p:custDataLst>
            </p:nvPr>
          </p:nvGrpSpPr>
          <p:grpSpPr>
            <a:xfrm>
              <a:off x="7716535" y="4133841"/>
              <a:ext cx="228600" cy="228600"/>
              <a:chOff x="762000" y="1270000"/>
              <a:chExt cx="254000" cy="254000"/>
            </a:xfrm>
          </p:grpSpPr>
          <p:sp>
            <p:nvSpPr>
              <p:cNvPr id="215" name="Oval 214">
                <a:extLst>
                  <a:ext uri="{FF2B5EF4-FFF2-40B4-BE49-F238E27FC236}">
                    <a16:creationId xmlns:a16="http://schemas.microsoft.com/office/drawing/2014/main" id="{0944A8B0-E70C-4AF4-893F-98D358185D13}"/>
                  </a:ext>
                </a:extLst>
              </p:cNvPr>
              <p:cNvSpPr/>
              <p:nvPr>
                <p:custDataLst>
                  <p:tags r:id="rId27"/>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endParaRPr>
              </a:p>
            </p:txBody>
          </p:sp>
          <p:sp>
            <p:nvSpPr>
              <p:cNvPr id="216" name="Arc 215">
                <a:extLst>
                  <a:ext uri="{FF2B5EF4-FFF2-40B4-BE49-F238E27FC236}">
                    <a16:creationId xmlns:a16="http://schemas.microsoft.com/office/drawing/2014/main" id="{5CC7CE85-0ECE-40A6-8314-C60C628385FE}"/>
                  </a:ext>
                </a:extLst>
              </p:cNvPr>
              <p:cNvSpPr/>
              <p:nvPr>
                <p:custDataLst>
                  <p:tags r:id="rId28"/>
                </p:custDataLst>
              </p:nvPr>
            </p:nvSpPr>
            <p:spPr>
              <a:xfrm>
                <a:off x="762000" y="1270000"/>
                <a:ext cx="254000" cy="254000"/>
              </a:xfrm>
              <a:prstGeom prst="arc">
                <a:avLst>
                  <a:gd name="adj1" fmla="val 16200000"/>
                  <a:gd name="adj2" fmla="val 16200000"/>
                </a:avLst>
              </a:prstGeom>
              <a:solidFill>
                <a:schemeClr val="accent2"/>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00"/>
              </a:p>
            </p:txBody>
          </p:sp>
        </p:grpSp>
      </p:grpSp>
      <p:sp>
        <p:nvSpPr>
          <p:cNvPr id="169" name="Footer Placeholder 1">
            <a:extLst>
              <a:ext uri="{FF2B5EF4-FFF2-40B4-BE49-F238E27FC236}">
                <a16:creationId xmlns:a16="http://schemas.microsoft.com/office/drawing/2014/main" id="{C31DF5D9-7C02-4A03-BA1F-5B118C96A444}"/>
              </a:ext>
            </a:extLst>
          </p:cNvPr>
          <p:cNvSpPr>
            <a:spLocks noGrp="1"/>
          </p:cNvSpPr>
          <p:nvPr userDrawn="1"/>
        </p:nvSpPr>
        <p:spPr>
          <a:xfrm>
            <a:off x="554736" y="6685718"/>
            <a:ext cx="2883803" cy="92333"/>
          </a:xfrm>
          <a:prstGeom prst="rect">
            <a:avLst/>
          </a:prstGeom>
        </p:spPr>
        <p:style>
          <a:lnRef idx="0">
            <a:scrgbClr r="0" g="0" b="0"/>
          </a:lnRef>
          <a:fillRef idx="0">
            <a:scrgbClr r="0" g="0" b="0"/>
          </a:fillRef>
          <a:effectRef idx="0">
            <a:scrgbClr r="0" g="0" b="0"/>
          </a:effectRef>
          <a:fontRef idx="major"/>
        </p:style>
        <p:txBody>
          <a:bodyPr vert="horz" wrap="none" lIns="0" tIns="0" rIns="0" bIns="0" rtlCol="0" anchor="ctr">
            <a:spAutoFit/>
          </a:bodyPr>
          <a:lstStyle>
            <a:defPPr>
              <a:defRPr lang="en-US"/>
            </a:defPPr>
            <a:lvl1pPr marL="0" algn="l" defTabSz="914400" rtl="0" eaLnBrk="1" latinLnBrk="0" hangingPunct="1">
              <a:defRPr sz="900" kern="1200">
                <a:solidFill>
                  <a:schemeClr val="tx1">
                    <a:lumMod val="75000"/>
                    <a:lumOff val="25000"/>
                  </a:schemeClr>
                </a:solidFill>
                <a:latin typeface="+mj-lt"/>
                <a:ea typeface="+mj-ea"/>
                <a:cs typeface="+mj-cs"/>
              </a:defRPr>
            </a:lvl1pPr>
            <a:lvl2pPr marL="457200" algn="l" defTabSz="914400" rtl="0" eaLnBrk="1" latinLnBrk="0" hangingPunct="1">
              <a:defRPr sz="1800" kern="1200">
                <a:solidFill>
                  <a:schemeClr val="tx1"/>
                </a:solidFill>
                <a:latin typeface="+mj-lt"/>
                <a:ea typeface="+mj-ea"/>
                <a:cs typeface="+mj-cs"/>
              </a:defRPr>
            </a:lvl2pPr>
            <a:lvl3pPr marL="914400" algn="l" defTabSz="914400" rtl="0" eaLnBrk="1" latinLnBrk="0" hangingPunct="1">
              <a:defRPr sz="1800" kern="1200">
                <a:solidFill>
                  <a:schemeClr val="tx1"/>
                </a:solidFill>
                <a:latin typeface="+mj-lt"/>
                <a:ea typeface="+mj-ea"/>
                <a:cs typeface="+mj-cs"/>
              </a:defRPr>
            </a:lvl3pPr>
            <a:lvl4pPr marL="1371600" algn="l" defTabSz="914400" rtl="0" eaLnBrk="1" latinLnBrk="0" hangingPunct="1">
              <a:defRPr sz="1800" kern="1200">
                <a:solidFill>
                  <a:schemeClr val="tx1"/>
                </a:solidFill>
                <a:latin typeface="+mj-lt"/>
                <a:ea typeface="+mj-ea"/>
                <a:cs typeface="+mj-cs"/>
              </a:defRPr>
            </a:lvl4pPr>
            <a:lvl5pPr marL="1828800" algn="l" defTabSz="914400" rtl="0" eaLnBrk="1" latinLnBrk="0" hangingPunct="1">
              <a:defRPr sz="1800" kern="1200">
                <a:solidFill>
                  <a:schemeClr val="tx1"/>
                </a:solidFill>
                <a:latin typeface="+mj-lt"/>
                <a:ea typeface="+mj-ea"/>
                <a:cs typeface="+mj-cs"/>
              </a:defRPr>
            </a:lvl5pPr>
            <a:lvl6pPr marL="2286000" algn="l" defTabSz="914400" rtl="0" eaLnBrk="1" latinLnBrk="0" hangingPunct="1">
              <a:defRPr sz="1800" kern="1200">
                <a:solidFill>
                  <a:schemeClr val="tx1"/>
                </a:solidFill>
                <a:latin typeface="+mj-lt"/>
                <a:ea typeface="+mj-ea"/>
                <a:cs typeface="+mj-cs"/>
              </a:defRPr>
            </a:lvl6pPr>
            <a:lvl7pPr marL="2743200" algn="l" defTabSz="914400" rtl="0" eaLnBrk="1" latinLnBrk="0" hangingPunct="1">
              <a:defRPr sz="1800" kern="1200">
                <a:solidFill>
                  <a:schemeClr val="tx1"/>
                </a:solidFill>
                <a:latin typeface="+mj-lt"/>
                <a:ea typeface="+mj-ea"/>
                <a:cs typeface="+mj-cs"/>
              </a:defRPr>
            </a:lvl7pPr>
            <a:lvl8pPr marL="3200400" algn="l" defTabSz="914400" rtl="0" eaLnBrk="1" latinLnBrk="0" hangingPunct="1">
              <a:defRPr sz="1800" kern="1200">
                <a:solidFill>
                  <a:schemeClr val="tx1"/>
                </a:solidFill>
                <a:latin typeface="+mj-lt"/>
                <a:ea typeface="+mj-ea"/>
                <a:cs typeface="+mj-cs"/>
              </a:defRPr>
            </a:lvl8pPr>
            <a:lvl9pPr marL="3657600" algn="l" defTabSz="914400" rtl="0" eaLnBrk="1" latinLnBrk="0" hangingPunct="1">
              <a:defRPr sz="1800" kern="1200">
                <a:solidFill>
                  <a:schemeClr val="tx1"/>
                </a:solidFill>
                <a:latin typeface="+mj-lt"/>
                <a:ea typeface="+mj-ea"/>
                <a:cs typeface="+mj-cs"/>
              </a:defRPr>
            </a:lvl9pPr>
          </a:lstStyle>
          <a:p>
            <a:r>
              <a:rPr lang="en-US" sz="600">
                <a:solidFill>
                  <a:schemeClr val="tx1"/>
                </a:solidFill>
                <a:latin typeface="Arial" panose="020B0604020202020204" pitchFamily="34" charset="0"/>
                <a:cs typeface="Arial" panose="020B0604020202020204" pitchFamily="34" charset="0"/>
              </a:rPr>
              <a:t>© 2020 Cardinal Health. All Rights Reserved</a:t>
            </a:r>
            <a:r>
              <a:rPr lang="en-US" sz="600" b="1" spc="100">
                <a:solidFill>
                  <a:schemeClr val="tx1"/>
                </a:solidFill>
                <a:latin typeface="Arial" panose="020B0604020202020204" pitchFamily="34" charset="0"/>
                <a:cs typeface="Arial" panose="020B0604020202020204" pitchFamily="34" charset="0"/>
              </a:rPr>
              <a:t>.</a:t>
            </a:r>
            <a:r>
              <a:rPr lang="en-US" sz="600" b="1" spc="100" baseline="0">
                <a:solidFill>
                  <a:schemeClr val="tx1"/>
                </a:solidFill>
                <a:latin typeface="Arial" panose="020B0604020202020204" pitchFamily="34" charset="0"/>
                <a:cs typeface="Arial" panose="020B0604020202020204" pitchFamily="34" charset="0"/>
              </a:rPr>
              <a:t> FOR INTERNAL USE ONLY.</a:t>
            </a:r>
            <a:endParaRPr lang="en-US" sz="600" b="1" spc="100">
              <a:solidFill>
                <a:schemeClr val="tx1"/>
              </a:solidFill>
              <a:latin typeface="Arial" panose="020B0604020202020204" pitchFamily="34" charset="0"/>
              <a:cs typeface="Arial" panose="020B0604020202020204" pitchFamily="34" charset="0"/>
            </a:endParaRPr>
          </a:p>
        </p:txBody>
      </p:sp>
      <p:pic>
        <p:nvPicPr>
          <p:cNvPr id="170" name="Picture 342" descr="Image result for cardinal health logo">
            <a:extLst>
              <a:ext uri="{FF2B5EF4-FFF2-40B4-BE49-F238E27FC236}">
                <a16:creationId xmlns:a16="http://schemas.microsoft.com/office/drawing/2014/main" id="{04459271-36A8-4805-80A5-B14B6BEA3663}"/>
              </a:ext>
            </a:extLst>
          </p:cNvPr>
          <p:cNvPicPr>
            <a:picLocks noChangeAspect="1" noChangeArrowheads="1"/>
          </p:cNvPicPr>
          <p:nvPr userDrawn="1"/>
        </p:nvPicPr>
        <p:blipFill rotWithShape="1">
          <a:blip r:embed="rId39">
            <a:extLst>
              <a:ext uri="{BEBA8EAE-BF5A-486C-A8C5-ECC9F3942E4B}">
                <a14:imgProps xmlns:a14="http://schemas.microsoft.com/office/drawing/2010/main">
                  <a14:imgLayer r:embed="rId40">
                    <a14:imgEffect>
                      <a14:brightnessContrast bright="100000"/>
                    </a14:imgEffect>
                  </a14:imgLayer>
                </a14:imgProps>
              </a:ext>
              <a:ext uri="{28A0092B-C50C-407E-A947-70E740481C1C}">
                <a14:useLocalDpi xmlns:a14="http://schemas.microsoft.com/office/drawing/2010/main" val="0"/>
              </a:ext>
            </a:extLst>
          </a:blip>
          <a:srcRect l="2376" t="6881" r="5799" b="10360"/>
          <a:stretch/>
        </p:blipFill>
        <p:spPr bwMode="auto">
          <a:xfrm>
            <a:off x="9946296" y="6207077"/>
            <a:ext cx="1214848" cy="4225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6525249"/>
      </p:ext>
    </p:extLst>
  </p:cSld>
  <p:clrMap bg1="lt1" tx1="dk1" bg2="lt2" tx2="dk2" accent1="accent1" accent2="accent2" accent3="accent3" accent4="accent4" accent5="accent5" accent6="accent6" hlink="hlink" folHlink="folHlink"/>
  <p:sldLayoutIdLst>
    <p:sldLayoutId id="2147483865" r:id="rId1"/>
    <p:sldLayoutId id="2147483866" r:id="rId2"/>
    <p:sldLayoutId id="2147483867" r:id="rId3"/>
    <p:sldLayoutId id="2147483868" r:id="rId4"/>
    <p:sldLayoutId id="2147483870" r:id="rId5"/>
    <p:sldLayoutId id="2147483871" r:id="rId6"/>
    <p:sldLayoutId id="2147483872" r:id="rId7"/>
    <p:sldLayoutId id="2147483873" r:id="rId8"/>
    <p:sldLayoutId id="2147483874" r:id="rId9"/>
    <p:sldLayoutId id="2147483875" r:id="rId10"/>
    <p:sldLayoutId id="2147483881" r:id="rId11"/>
    <p:sldLayoutId id="2147483880" r:id="rId12"/>
    <p:sldLayoutId id="2147483877" r:id="rId13"/>
    <p:sldLayoutId id="2147483878" r:id="rId14"/>
  </p:sldLayoutIdLst>
  <p:txStyles>
    <p:titleStyle>
      <a:lvl1pPr algn="l" defTabSz="914400" rtl="0" eaLnBrk="1" latinLnBrk="0" hangingPunct="1">
        <a:lnSpc>
          <a:spcPct val="100000"/>
        </a:lnSpc>
        <a:spcBef>
          <a:spcPct val="0"/>
        </a:spcBef>
        <a:buNone/>
        <a:defRPr lang="en-US" sz="2500" b="1" kern="1200" spc="0" baseline="0" dirty="0">
          <a:ln w="6350" cap="flat">
            <a:noFill/>
            <a:miter lim="800000"/>
          </a:ln>
          <a:solidFill>
            <a:schemeClr val="tx1"/>
          </a:solidFill>
          <a:latin typeface="+mj-lt"/>
          <a:ea typeface="+mj-ea"/>
          <a:cs typeface="+mj-cs"/>
        </a:defRPr>
      </a:lvl1pPr>
    </p:titleStyle>
    <p:body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Clr>
          <a:schemeClr val="tx1"/>
        </a:buClr>
        <a:buSzPct val="110000"/>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442913" indent="-214313" algn="l" defTabSz="914400" rtl="0" eaLnBrk="1" latinLnBrk="0" hangingPunct="1">
        <a:lnSpc>
          <a:spcPct val="100000"/>
        </a:lnSpc>
        <a:spcBef>
          <a:spcPts val="0"/>
        </a:spcBef>
        <a:spcAft>
          <a:spcPts val="300"/>
        </a:spcAft>
        <a:buClr>
          <a:schemeClr val="tx1"/>
        </a:buClr>
        <a:buSzPct val="110000"/>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598488" indent="-152400"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817563" indent="-147638"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368">
          <p15:clr>
            <a:srgbClr val="5ACBF0"/>
          </p15:clr>
        </p15:guide>
        <p15:guide id="3" orient="horz" pos="3912">
          <p15:clr>
            <a:srgbClr val="5ACBF0"/>
          </p15:clr>
        </p15:guide>
        <p15:guide id="4" orient="horz" pos="1075">
          <p15:clr>
            <a:srgbClr val="F26B43"/>
          </p15:clr>
        </p15:guide>
        <p15:guide id="5" pos="7329">
          <p15:clr>
            <a:srgbClr val="F26B43"/>
          </p15:clr>
        </p15:guide>
        <p15:guide id="6" pos="345">
          <p15:clr>
            <a:srgbClr val="F26B43"/>
          </p15:clr>
        </p15:guide>
        <p15:guide id="8" orient="horz" pos="4063">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92898" name="Rectangle 6"/>
          <p:cNvSpPr>
            <a:spLocks noGrp="1" noChangeArrowheads="1"/>
          </p:cNvSpPr>
          <p:nvPr>
            <p:ph type="title"/>
          </p:nvPr>
        </p:nvSpPr>
        <p:spPr bwMode="auto">
          <a:xfrm>
            <a:off x="937684" y="14288"/>
            <a:ext cx="109728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6" name="TextBox 5"/>
          <p:cNvSpPr txBox="1"/>
          <p:nvPr/>
        </p:nvSpPr>
        <p:spPr>
          <a:xfrm>
            <a:off x="6351" y="26989"/>
            <a:ext cx="574196" cy="369332"/>
          </a:xfrm>
          <a:prstGeom prst="rect">
            <a:avLst/>
          </a:prstGeom>
          <a:noFill/>
        </p:spPr>
        <p:txBody>
          <a:bodyPr wrap="none">
            <a:spAutoFit/>
          </a:bodyPr>
          <a:lstStyle/>
          <a:p>
            <a:pPr defTabSz="457200" eaLnBrk="1" fontAlgn="auto" hangingPunct="1">
              <a:spcBef>
                <a:spcPts val="0"/>
              </a:spcBef>
              <a:spcAft>
                <a:spcPts val="0"/>
              </a:spcAft>
              <a:defRPr/>
            </a:pPr>
            <a:r>
              <a:rPr lang="en-US" sz="600" b="1" cap="all">
                <a:solidFill>
                  <a:srgbClr val="FFFFFF"/>
                </a:solidFill>
                <a:latin typeface="+mn-lt"/>
                <a:ea typeface="+mn-ea"/>
              </a:rPr>
              <a:t>Internal</a:t>
            </a:r>
          </a:p>
          <a:p>
            <a:pPr defTabSz="457200" eaLnBrk="1" fontAlgn="auto" hangingPunct="1">
              <a:spcBef>
                <a:spcPts val="0"/>
              </a:spcBef>
              <a:spcAft>
                <a:spcPts val="0"/>
              </a:spcAft>
              <a:defRPr/>
            </a:pPr>
            <a:r>
              <a:rPr lang="en-US" sz="600" b="1" cap="all">
                <a:solidFill>
                  <a:srgbClr val="FFFFFF"/>
                </a:solidFill>
                <a:latin typeface="+mn-lt"/>
                <a:ea typeface="+mn-ea"/>
              </a:rPr>
              <a:t>Use</a:t>
            </a:r>
          </a:p>
          <a:p>
            <a:pPr defTabSz="457200" eaLnBrk="1" fontAlgn="auto" hangingPunct="1">
              <a:spcBef>
                <a:spcPts val="0"/>
              </a:spcBef>
              <a:spcAft>
                <a:spcPts val="0"/>
              </a:spcAft>
              <a:defRPr/>
            </a:pPr>
            <a:r>
              <a:rPr lang="en-US" sz="600" b="1" cap="all">
                <a:solidFill>
                  <a:srgbClr val="FFFFFF"/>
                </a:solidFill>
                <a:latin typeface="+mn-lt"/>
                <a:ea typeface="+mn-ea"/>
              </a:rPr>
              <a:t>only</a:t>
            </a:r>
          </a:p>
        </p:txBody>
      </p:sp>
      <p:sp>
        <p:nvSpPr>
          <p:cNvPr id="592900" name="Rectangle 7"/>
          <p:cNvSpPr>
            <a:spLocks noGrp="1" noChangeArrowheads="1"/>
          </p:cNvSpPr>
          <p:nvPr>
            <p:ph type="body" idx="1"/>
          </p:nvPr>
        </p:nvSpPr>
        <p:spPr bwMode="auto">
          <a:xfrm>
            <a:off x="914400" y="1219200"/>
            <a:ext cx="106680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5527" name="Rectangle 7"/>
          <p:cNvSpPr>
            <a:spLocks noGrp="1" noChangeArrowheads="1"/>
          </p:cNvSpPr>
          <p:nvPr>
            <p:ph type="sldNum" sz="quarter" idx="4"/>
          </p:nvPr>
        </p:nvSpPr>
        <p:spPr bwMode="auto">
          <a:xfrm>
            <a:off x="182034" y="6443663"/>
            <a:ext cx="630767"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solidFill>
                  <a:srgbClr val="EE0000"/>
                </a:solidFill>
              </a:defRPr>
            </a:lvl1pPr>
          </a:lstStyle>
          <a:p>
            <a:fld id="{7B760378-C281-4623-9EC6-C984FC2C1DF8}" type="slidenum">
              <a:rPr lang="en-US"/>
              <a:pPr/>
              <a:t>‹#›</a:t>
            </a:fld>
            <a:endParaRPr lang="en-US"/>
          </a:p>
        </p:txBody>
      </p:sp>
      <p:cxnSp>
        <p:nvCxnSpPr>
          <p:cNvPr id="3" name="Straight Connector 3"/>
          <p:cNvCxnSpPr>
            <a:cxnSpLocks noChangeShapeType="1"/>
          </p:cNvCxnSpPr>
          <p:nvPr/>
        </p:nvCxnSpPr>
        <p:spPr bwMode="auto">
          <a:xfrm>
            <a:off x="304801" y="5857875"/>
            <a:ext cx="11605684" cy="0"/>
          </a:xfrm>
          <a:prstGeom prst="line">
            <a:avLst/>
          </a:prstGeom>
          <a:noFill/>
          <a:ln w="6350" cap="rnd">
            <a:solidFill>
              <a:schemeClr val="bg2"/>
            </a:solidFill>
            <a:prstDash val="sysDot"/>
            <a:round/>
            <a:headEnd/>
            <a:tailEnd/>
          </a:ln>
          <a:extLst>
            <a:ext uri="{909E8E84-426E-40DD-AFC4-6F175D3DCCD1}">
              <a14:hiddenFill xmlns:a14="http://schemas.microsoft.com/office/drawing/2010/main">
                <a:noFill/>
              </a14:hiddenFill>
            </a:ext>
          </a:extLst>
        </p:spPr>
      </p:cxnSp>
      <p:pic>
        <p:nvPicPr>
          <p:cNvPr id="592906" name="Picture 2" descr="CAR-021 Logo.png"/>
          <p:cNvPicPr>
            <a:picLocks noChangeAspect="1"/>
          </p:cNvPicPr>
          <p:nvPr/>
        </p:nvPicPr>
        <p:blipFill>
          <a:blip r:embed="rId13">
            <a:lum contrast="14000"/>
            <a:extLst>
              <a:ext uri="{28A0092B-C50C-407E-A947-70E740481C1C}">
                <a14:useLocalDpi xmlns:a14="http://schemas.microsoft.com/office/drawing/2010/main" val="0"/>
              </a:ext>
            </a:extLst>
          </a:blip>
          <a:srcRect/>
          <a:stretch>
            <a:fillRect/>
          </a:stretch>
        </p:blipFill>
        <p:spPr bwMode="auto">
          <a:xfrm>
            <a:off x="9510184" y="6029326"/>
            <a:ext cx="21336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 name="Straight Connector 3"/>
          <p:cNvCxnSpPr>
            <a:cxnSpLocks noChangeShapeType="1"/>
          </p:cNvCxnSpPr>
          <p:nvPr/>
        </p:nvCxnSpPr>
        <p:spPr bwMode="auto">
          <a:xfrm>
            <a:off x="336551" y="923925"/>
            <a:ext cx="11582400" cy="1588"/>
          </a:xfrm>
          <a:prstGeom prst="line">
            <a:avLst/>
          </a:prstGeom>
          <a:noFill/>
          <a:ln w="31750" cap="rnd">
            <a:solidFill>
              <a:srgbClr val="EE0000"/>
            </a:solidFill>
            <a:prstDash val="sysDot"/>
            <a:round/>
            <a:headEnd/>
            <a:tailEnd/>
          </a:ln>
          <a:extLst>
            <a:ext uri="{909E8E84-426E-40DD-AFC4-6F175D3DCCD1}">
              <a14:hiddenFill xmlns:a14="http://schemas.microsoft.com/office/drawing/2010/main">
                <a:noFill/>
              </a14:hiddenFill>
            </a:ext>
          </a:extLst>
        </p:spPr>
      </p:cxnSp>
      <p:pic>
        <p:nvPicPr>
          <p:cNvPr id="592908" name="Picture 2" descr="CAR-021 InternalUse_title.jpg"/>
          <p:cNvPicPr>
            <a:picLocks noChangeAspect="1"/>
          </p:cNvPicPr>
          <p:nvPr/>
        </p:nvPicPr>
        <p:blipFill>
          <a:blip r:embed="rId14">
            <a:clrChange>
              <a:clrFrom>
                <a:srgbClr val="FFFFFF"/>
              </a:clrFrom>
              <a:clrTo>
                <a:srgbClr val="FFFFFF">
                  <a:alpha val="0"/>
                </a:srgbClr>
              </a:clrTo>
            </a:clrChange>
            <a:lum bright="-2000" contrast="14000"/>
            <a:extLst>
              <a:ext uri="{28A0092B-C50C-407E-A947-70E740481C1C}">
                <a14:useLocalDpi xmlns:a14="http://schemas.microsoft.com/office/drawing/2010/main" val="0"/>
              </a:ext>
            </a:extLst>
          </a:blip>
          <a:srcRect/>
          <a:stretch>
            <a:fillRect/>
          </a:stretch>
        </p:blipFill>
        <p:spPr bwMode="auto">
          <a:xfrm>
            <a:off x="-8466" y="-7938"/>
            <a:ext cx="1234017" cy="949326"/>
          </a:xfrm>
          <a:prstGeom prst="rect">
            <a:avLst/>
          </a:prstGeom>
          <a:solidFill>
            <a:schemeClr val="tx1">
              <a:alpha val="0"/>
            </a:schemeClr>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17" name="TextBox 16"/>
          <p:cNvSpPr txBox="1">
            <a:spLocks noChangeArrowheads="1"/>
          </p:cNvSpPr>
          <p:nvPr/>
        </p:nvSpPr>
        <p:spPr bwMode="auto">
          <a:xfrm>
            <a:off x="-21166" y="36513"/>
            <a:ext cx="1011767" cy="368300"/>
          </a:xfrm>
          <a:prstGeom prst="rect">
            <a:avLst/>
          </a:prstGeom>
          <a:solidFill>
            <a:schemeClr val="tx1">
              <a:alpha val="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457200">
              <a:defRPr sz="2400">
                <a:solidFill>
                  <a:schemeClr val="tx1"/>
                </a:solidFill>
                <a:latin typeface="Arial" pitchFamily="34" charset="0"/>
                <a:ea typeface="ＭＳ Ｐゴシック" pitchFamily="-112" charset="-128"/>
              </a:defRPr>
            </a:lvl1pPr>
            <a:lvl2pPr marL="37931725" indent="-37474525" defTabSz="457200">
              <a:defRPr sz="2400">
                <a:solidFill>
                  <a:schemeClr val="tx1"/>
                </a:solidFill>
                <a:latin typeface="Arial" pitchFamily="34" charset="0"/>
                <a:ea typeface="ＭＳ Ｐゴシック" pitchFamily="-112" charset="-128"/>
              </a:defRPr>
            </a:lvl2pPr>
            <a:lvl3pPr>
              <a:defRPr sz="2400">
                <a:solidFill>
                  <a:schemeClr val="tx1"/>
                </a:solidFill>
                <a:latin typeface="Arial" pitchFamily="34" charset="0"/>
                <a:ea typeface="ＭＳ Ｐゴシック" pitchFamily="-112" charset="-128"/>
              </a:defRPr>
            </a:lvl3pPr>
            <a:lvl4pPr>
              <a:defRPr sz="2400">
                <a:solidFill>
                  <a:schemeClr val="tx1"/>
                </a:solidFill>
                <a:latin typeface="Arial" pitchFamily="34" charset="0"/>
                <a:ea typeface="ＭＳ Ｐゴシック" pitchFamily="-112" charset="-128"/>
              </a:defRPr>
            </a:lvl4pPr>
            <a:lvl5pPr>
              <a:defRPr sz="2400">
                <a:solidFill>
                  <a:schemeClr val="tx1"/>
                </a:solidFill>
                <a:latin typeface="Arial" pitchFamily="34" charset="0"/>
                <a:ea typeface="ＭＳ Ｐゴシック" pitchFamily="-112" charset="-128"/>
              </a:defRPr>
            </a:lvl5pPr>
            <a:lvl6pPr marL="457200" eaLnBrk="0" fontAlgn="base" hangingPunct="0">
              <a:spcBef>
                <a:spcPct val="0"/>
              </a:spcBef>
              <a:spcAft>
                <a:spcPct val="0"/>
              </a:spcAft>
              <a:defRPr sz="2400">
                <a:solidFill>
                  <a:schemeClr val="tx1"/>
                </a:solidFill>
                <a:latin typeface="Arial" pitchFamily="34" charset="0"/>
                <a:ea typeface="ＭＳ Ｐゴシック" pitchFamily="-112" charset="-128"/>
              </a:defRPr>
            </a:lvl6pPr>
            <a:lvl7pPr marL="914400" eaLnBrk="0" fontAlgn="base" hangingPunct="0">
              <a:spcBef>
                <a:spcPct val="0"/>
              </a:spcBef>
              <a:spcAft>
                <a:spcPct val="0"/>
              </a:spcAft>
              <a:defRPr sz="2400">
                <a:solidFill>
                  <a:schemeClr val="tx1"/>
                </a:solidFill>
                <a:latin typeface="Arial" pitchFamily="34" charset="0"/>
                <a:ea typeface="ＭＳ Ｐゴシック" pitchFamily="-112" charset="-128"/>
              </a:defRPr>
            </a:lvl7pPr>
            <a:lvl8pPr marL="1371600" eaLnBrk="0" fontAlgn="base" hangingPunct="0">
              <a:spcBef>
                <a:spcPct val="0"/>
              </a:spcBef>
              <a:spcAft>
                <a:spcPct val="0"/>
              </a:spcAft>
              <a:defRPr sz="2400">
                <a:solidFill>
                  <a:schemeClr val="tx1"/>
                </a:solidFill>
                <a:latin typeface="Arial" pitchFamily="34" charset="0"/>
                <a:ea typeface="ＭＳ Ｐゴシック" pitchFamily="-112" charset="-128"/>
              </a:defRPr>
            </a:lvl8pPr>
            <a:lvl9pPr marL="1828800" eaLnBrk="0" fontAlgn="base" hangingPunct="0">
              <a:spcBef>
                <a:spcPct val="0"/>
              </a:spcBef>
              <a:spcAft>
                <a:spcPct val="0"/>
              </a:spcAft>
              <a:defRPr sz="2400">
                <a:solidFill>
                  <a:schemeClr val="tx1"/>
                </a:solidFill>
                <a:latin typeface="Arial" pitchFamily="34" charset="0"/>
                <a:ea typeface="ＭＳ Ｐゴシック" pitchFamily="-112" charset="-128"/>
              </a:defRPr>
            </a:lvl9pPr>
          </a:lstStyle>
          <a:p>
            <a:pPr eaLnBrk="1" hangingPunct="1"/>
            <a:r>
              <a:rPr lang="en-US" sz="600" b="1">
                <a:solidFill>
                  <a:srgbClr val="FFFFFF"/>
                </a:solidFill>
              </a:rPr>
              <a:t>INTERNAL</a:t>
            </a:r>
          </a:p>
          <a:p>
            <a:pPr eaLnBrk="1" hangingPunct="1"/>
            <a:r>
              <a:rPr lang="en-US" sz="600" b="1">
                <a:solidFill>
                  <a:srgbClr val="FFFFFF"/>
                </a:solidFill>
              </a:rPr>
              <a:t>USE</a:t>
            </a:r>
          </a:p>
          <a:p>
            <a:pPr eaLnBrk="1" hangingPunct="1"/>
            <a:r>
              <a:rPr lang="en-US" sz="600" b="1">
                <a:solidFill>
                  <a:srgbClr val="FFFFFF"/>
                </a:solidFill>
              </a:rPr>
              <a:t>ONLY</a:t>
            </a:r>
          </a:p>
        </p:txBody>
      </p:sp>
      <p:sp>
        <p:nvSpPr>
          <p:cNvPr id="4" name="TextBox 2"/>
          <p:cNvSpPr txBox="1">
            <a:spLocks noChangeArrowheads="1"/>
          </p:cNvSpPr>
          <p:nvPr/>
        </p:nvSpPr>
        <p:spPr bwMode="auto">
          <a:xfrm>
            <a:off x="958851" y="6343650"/>
            <a:ext cx="6356349" cy="298450"/>
          </a:xfrm>
          <a:prstGeom prst="rect">
            <a:avLst/>
          </a:prstGeom>
          <a:noFill/>
          <a:ln>
            <a:noFill/>
          </a:ln>
          <a:extLst>
            <a:ext uri="{909E8E84-426E-40DD-AFC4-6F175D3DCCD1}">
              <a14:hiddenFill xmlns:a14="http://schemas.microsoft.com/office/drawing/2010/main">
                <a:solidFill>
                  <a:srgbClr val="FFFFFF">
                    <a:alpha val="0"/>
                  </a:srgbClr>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457200">
              <a:defRPr sz="2400">
                <a:solidFill>
                  <a:schemeClr val="tx1"/>
                </a:solidFill>
                <a:latin typeface="Arial" pitchFamily="34" charset="0"/>
                <a:ea typeface="ＭＳ Ｐゴシック" pitchFamily="-112" charset="-128"/>
              </a:defRPr>
            </a:lvl1pPr>
            <a:lvl2pPr marL="37931725" indent="-37474525" defTabSz="457200">
              <a:defRPr sz="2400">
                <a:solidFill>
                  <a:schemeClr val="tx1"/>
                </a:solidFill>
                <a:latin typeface="Arial" pitchFamily="34" charset="0"/>
                <a:ea typeface="ＭＳ Ｐゴシック" pitchFamily="-112" charset="-128"/>
              </a:defRPr>
            </a:lvl2pPr>
            <a:lvl3pPr>
              <a:defRPr sz="2400">
                <a:solidFill>
                  <a:schemeClr val="tx1"/>
                </a:solidFill>
                <a:latin typeface="Arial" pitchFamily="34" charset="0"/>
                <a:ea typeface="ＭＳ Ｐゴシック" pitchFamily="-112" charset="-128"/>
              </a:defRPr>
            </a:lvl3pPr>
            <a:lvl4pPr>
              <a:defRPr sz="2400">
                <a:solidFill>
                  <a:schemeClr val="tx1"/>
                </a:solidFill>
                <a:latin typeface="Arial" pitchFamily="34" charset="0"/>
                <a:ea typeface="ＭＳ Ｐゴシック" pitchFamily="-112" charset="-128"/>
              </a:defRPr>
            </a:lvl4pPr>
            <a:lvl5pPr>
              <a:defRPr sz="2400">
                <a:solidFill>
                  <a:schemeClr val="tx1"/>
                </a:solidFill>
                <a:latin typeface="Arial" pitchFamily="34" charset="0"/>
                <a:ea typeface="ＭＳ Ｐゴシック" pitchFamily="-112" charset="-128"/>
              </a:defRPr>
            </a:lvl5pPr>
            <a:lvl6pPr marL="457200" eaLnBrk="0" fontAlgn="base" hangingPunct="0">
              <a:spcBef>
                <a:spcPct val="0"/>
              </a:spcBef>
              <a:spcAft>
                <a:spcPct val="0"/>
              </a:spcAft>
              <a:defRPr sz="2400">
                <a:solidFill>
                  <a:schemeClr val="tx1"/>
                </a:solidFill>
                <a:latin typeface="Arial" pitchFamily="34" charset="0"/>
                <a:ea typeface="ＭＳ Ｐゴシック" pitchFamily="-112" charset="-128"/>
              </a:defRPr>
            </a:lvl6pPr>
            <a:lvl7pPr marL="914400" eaLnBrk="0" fontAlgn="base" hangingPunct="0">
              <a:spcBef>
                <a:spcPct val="0"/>
              </a:spcBef>
              <a:spcAft>
                <a:spcPct val="0"/>
              </a:spcAft>
              <a:defRPr sz="2400">
                <a:solidFill>
                  <a:schemeClr val="tx1"/>
                </a:solidFill>
                <a:latin typeface="Arial" pitchFamily="34" charset="0"/>
                <a:ea typeface="ＭＳ Ｐゴシック" pitchFamily="-112" charset="-128"/>
              </a:defRPr>
            </a:lvl7pPr>
            <a:lvl8pPr marL="1371600" eaLnBrk="0" fontAlgn="base" hangingPunct="0">
              <a:spcBef>
                <a:spcPct val="0"/>
              </a:spcBef>
              <a:spcAft>
                <a:spcPct val="0"/>
              </a:spcAft>
              <a:defRPr sz="2400">
                <a:solidFill>
                  <a:schemeClr val="tx1"/>
                </a:solidFill>
                <a:latin typeface="Arial" pitchFamily="34" charset="0"/>
                <a:ea typeface="ＭＳ Ｐゴシック" pitchFamily="-112" charset="-128"/>
              </a:defRPr>
            </a:lvl8pPr>
            <a:lvl9pPr marL="1828800" eaLnBrk="0" fontAlgn="base" hangingPunct="0">
              <a:spcBef>
                <a:spcPct val="0"/>
              </a:spcBef>
              <a:spcAft>
                <a:spcPct val="0"/>
              </a:spcAft>
              <a:defRPr sz="2400">
                <a:solidFill>
                  <a:schemeClr val="tx1"/>
                </a:solidFill>
                <a:latin typeface="Arial" pitchFamily="34" charset="0"/>
                <a:ea typeface="ＭＳ Ｐゴシック" pitchFamily="-112" charset="-128"/>
              </a:defRPr>
            </a:lvl9pPr>
          </a:lstStyle>
          <a:p>
            <a:pPr eaLnBrk="1" hangingPunct="1"/>
            <a:r>
              <a:rPr lang="en-US" sz="700" i="1"/>
              <a:t>For internal use only; not to be distributed externally</a:t>
            </a:r>
          </a:p>
          <a:p>
            <a:pPr eaLnBrk="1" hangingPunct="1"/>
            <a:r>
              <a:rPr lang="en-US" sz="700"/>
              <a:t>© Copyright 2015, Cardinal Health. All rights reserved. CARDINAL HEALTH, the Cardinal Health LOGO and ESSENTIAL TO CARE are trademarks or registered trademarks of Cardinal Health. </a:t>
            </a:r>
          </a:p>
        </p:txBody>
      </p:sp>
    </p:spTree>
    <p:extLst>
      <p:ext uri="{BB962C8B-B14F-4D97-AF65-F5344CB8AC3E}">
        <p14:creationId xmlns:p14="http://schemas.microsoft.com/office/powerpoint/2010/main" val="1473664334"/>
      </p:ext>
    </p:extLst>
  </p:cSld>
  <p:clrMap bg1="lt1" tx1="dk1" bg2="lt2" tx2="dk2" accent1="accent1" accent2="accent2" accent3="accent3" accent4="accent4" accent5="accent5" accent6="accent6" hlink="hlink" folHlink="folHlink"/>
  <p:sldLayoutIdLst>
    <p:sldLayoutId id="2147483885" r:id="rId1"/>
    <p:sldLayoutId id="2147483886" r:id="rId2"/>
    <p:sldLayoutId id="2147483887" r:id="rId3"/>
    <p:sldLayoutId id="2147483888" r:id="rId4"/>
    <p:sldLayoutId id="2147483889" r:id="rId5"/>
    <p:sldLayoutId id="2147483890" r:id="rId6"/>
    <p:sldLayoutId id="2147483891" r:id="rId7"/>
    <p:sldLayoutId id="2147483892" r:id="rId8"/>
    <p:sldLayoutId id="2147483893" r:id="rId9"/>
    <p:sldLayoutId id="2147483894" r:id="rId10"/>
    <p:sldLayoutId id="2147483895" r:id="rId11"/>
  </p:sldLayoutIdLst>
  <p:hf hdr="0" ftr="0" dt="0"/>
  <p:txStyles>
    <p:titleStyle>
      <a:lvl1pPr algn="l" rtl="0" eaLnBrk="1" fontAlgn="base" hangingPunct="1">
        <a:spcBef>
          <a:spcPct val="0"/>
        </a:spcBef>
        <a:spcAft>
          <a:spcPct val="0"/>
        </a:spcAft>
        <a:defRPr sz="3000" b="1">
          <a:solidFill>
            <a:schemeClr val="tx1"/>
          </a:solidFill>
          <a:latin typeface="+mj-lt"/>
          <a:ea typeface="+mj-ea"/>
          <a:cs typeface="+mj-cs"/>
        </a:defRPr>
      </a:lvl1pPr>
      <a:lvl2pPr algn="l" rtl="0" eaLnBrk="1" fontAlgn="base" hangingPunct="1">
        <a:spcBef>
          <a:spcPct val="0"/>
        </a:spcBef>
        <a:spcAft>
          <a:spcPct val="0"/>
        </a:spcAft>
        <a:defRPr sz="3000" b="1">
          <a:solidFill>
            <a:schemeClr val="tx1"/>
          </a:solidFill>
          <a:latin typeface="Arial" pitchFamily="34" charset="0"/>
          <a:ea typeface="ＭＳ Ｐゴシック" pitchFamily="-112" charset="-128"/>
        </a:defRPr>
      </a:lvl2pPr>
      <a:lvl3pPr algn="l" rtl="0" eaLnBrk="1" fontAlgn="base" hangingPunct="1">
        <a:spcBef>
          <a:spcPct val="0"/>
        </a:spcBef>
        <a:spcAft>
          <a:spcPct val="0"/>
        </a:spcAft>
        <a:defRPr sz="3000" b="1">
          <a:solidFill>
            <a:schemeClr val="tx1"/>
          </a:solidFill>
          <a:latin typeface="Arial" pitchFamily="34" charset="0"/>
          <a:ea typeface="ＭＳ Ｐゴシック" pitchFamily="-112" charset="-128"/>
        </a:defRPr>
      </a:lvl3pPr>
      <a:lvl4pPr algn="l" rtl="0" eaLnBrk="1" fontAlgn="base" hangingPunct="1">
        <a:spcBef>
          <a:spcPct val="0"/>
        </a:spcBef>
        <a:spcAft>
          <a:spcPct val="0"/>
        </a:spcAft>
        <a:defRPr sz="3000" b="1">
          <a:solidFill>
            <a:schemeClr val="tx1"/>
          </a:solidFill>
          <a:latin typeface="Arial" pitchFamily="34" charset="0"/>
          <a:ea typeface="ＭＳ Ｐゴシック" pitchFamily="-112" charset="-128"/>
        </a:defRPr>
      </a:lvl4pPr>
      <a:lvl5pPr algn="l" rtl="0" eaLnBrk="1" fontAlgn="base" hangingPunct="1">
        <a:spcBef>
          <a:spcPct val="0"/>
        </a:spcBef>
        <a:spcAft>
          <a:spcPct val="0"/>
        </a:spcAft>
        <a:defRPr sz="3000" b="1">
          <a:solidFill>
            <a:schemeClr val="tx1"/>
          </a:solidFill>
          <a:latin typeface="Arial" pitchFamily="34" charset="0"/>
          <a:ea typeface="ＭＳ Ｐゴシック" pitchFamily="-112" charset="-128"/>
        </a:defRPr>
      </a:lvl5pPr>
      <a:lvl6pPr marL="457200" algn="l" rtl="0" eaLnBrk="1" fontAlgn="base" hangingPunct="1">
        <a:spcBef>
          <a:spcPct val="0"/>
        </a:spcBef>
        <a:spcAft>
          <a:spcPct val="0"/>
        </a:spcAft>
        <a:defRPr sz="3000" b="1">
          <a:solidFill>
            <a:schemeClr val="tx1"/>
          </a:solidFill>
          <a:latin typeface="Arial" pitchFamily="34" charset="0"/>
          <a:ea typeface="ＭＳ Ｐゴシック" pitchFamily="-112" charset="-128"/>
        </a:defRPr>
      </a:lvl6pPr>
      <a:lvl7pPr marL="914400" algn="l" rtl="0" eaLnBrk="1" fontAlgn="base" hangingPunct="1">
        <a:spcBef>
          <a:spcPct val="0"/>
        </a:spcBef>
        <a:spcAft>
          <a:spcPct val="0"/>
        </a:spcAft>
        <a:defRPr sz="3000" b="1">
          <a:solidFill>
            <a:schemeClr val="tx1"/>
          </a:solidFill>
          <a:latin typeface="Arial" pitchFamily="34" charset="0"/>
          <a:ea typeface="ＭＳ Ｐゴシック" pitchFamily="-112" charset="-128"/>
        </a:defRPr>
      </a:lvl7pPr>
      <a:lvl8pPr marL="1371600" algn="l" rtl="0" eaLnBrk="1" fontAlgn="base" hangingPunct="1">
        <a:spcBef>
          <a:spcPct val="0"/>
        </a:spcBef>
        <a:spcAft>
          <a:spcPct val="0"/>
        </a:spcAft>
        <a:defRPr sz="3000" b="1">
          <a:solidFill>
            <a:schemeClr val="tx1"/>
          </a:solidFill>
          <a:latin typeface="Arial" pitchFamily="34" charset="0"/>
          <a:ea typeface="ＭＳ Ｐゴシック" pitchFamily="-112" charset="-128"/>
        </a:defRPr>
      </a:lvl8pPr>
      <a:lvl9pPr marL="1828800" algn="l" rtl="0" eaLnBrk="1" fontAlgn="base" hangingPunct="1">
        <a:spcBef>
          <a:spcPct val="0"/>
        </a:spcBef>
        <a:spcAft>
          <a:spcPct val="0"/>
        </a:spcAft>
        <a:defRPr sz="3000" b="1">
          <a:solidFill>
            <a:schemeClr val="tx1"/>
          </a:solidFill>
          <a:latin typeface="Arial" pitchFamily="34" charset="0"/>
          <a:ea typeface="ＭＳ Ｐゴシック" pitchFamily="-112" charset="-128"/>
        </a:defRPr>
      </a:lvl9pPr>
    </p:titleStyle>
    <p:bodyStyle>
      <a:lvl1pPr marL="342900" indent="-342900" algn="l" rtl="0" eaLnBrk="1" fontAlgn="base" hangingPunct="1">
        <a:spcBef>
          <a:spcPct val="20000"/>
        </a:spcBef>
        <a:spcAft>
          <a:spcPct val="0"/>
        </a:spcAft>
        <a:buChar char="•"/>
        <a:defRPr sz="24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000">
          <a:solidFill>
            <a:schemeClr val="tx1"/>
          </a:solidFill>
          <a:latin typeface="+mn-lt"/>
          <a:ea typeface="+mn-ea"/>
        </a:defRPr>
      </a:lvl2pPr>
      <a:lvl3pPr marL="1143000" indent="-228600" algn="l" rtl="0" eaLnBrk="1" fontAlgn="base" hangingPunct="1">
        <a:spcBef>
          <a:spcPct val="20000"/>
        </a:spcBef>
        <a:spcAft>
          <a:spcPct val="0"/>
        </a:spcAft>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Char char="»"/>
        <a:defRPr sz="1600">
          <a:solidFill>
            <a:schemeClr val="tx1"/>
          </a:solidFill>
          <a:latin typeface="+mn-lt"/>
          <a:ea typeface="+mn-ea"/>
        </a:defRPr>
      </a:lvl5pPr>
      <a:lvl6pPr marL="2514600" indent="-228600" algn="l" rtl="0" eaLnBrk="1" fontAlgn="base" hangingPunct="1">
        <a:spcBef>
          <a:spcPct val="20000"/>
        </a:spcBef>
        <a:spcAft>
          <a:spcPct val="0"/>
        </a:spcAft>
        <a:buChar char="»"/>
        <a:defRPr sz="1600">
          <a:solidFill>
            <a:schemeClr val="tx1"/>
          </a:solidFill>
          <a:latin typeface="+mn-lt"/>
          <a:ea typeface="+mn-ea"/>
        </a:defRPr>
      </a:lvl6pPr>
      <a:lvl7pPr marL="2971800" indent="-228600" algn="l" rtl="0" eaLnBrk="1" fontAlgn="base" hangingPunct="1">
        <a:spcBef>
          <a:spcPct val="20000"/>
        </a:spcBef>
        <a:spcAft>
          <a:spcPct val="0"/>
        </a:spcAft>
        <a:buChar char="»"/>
        <a:defRPr sz="1600">
          <a:solidFill>
            <a:schemeClr val="tx1"/>
          </a:solidFill>
          <a:latin typeface="+mn-lt"/>
          <a:ea typeface="+mn-ea"/>
        </a:defRPr>
      </a:lvl7pPr>
      <a:lvl8pPr marL="3429000" indent="-228600" algn="l" rtl="0" eaLnBrk="1" fontAlgn="base" hangingPunct="1">
        <a:spcBef>
          <a:spcPct val="20000"/>
        </a:spcBef>
        <a:spcAft>
          <a:spcPct val="0"/>
        </a:spcAft>
        <a:buChar char="»"/>
        <a:defRPr sz="1600">
          <a:solidFill>
            <a:schemeClr val="tx1"/>
          </a:solidFill>
          <a:latin typeface="+mn-lt"/>
          <a:ea typeface="+mn-ea"/>
        </a:defRPr>
      </a:lvl8pPr>
      <a:lvl9pPr marL="3886200" indent="-228600" algn="l" rtl="0" eaLnBrk="1" fontAlgn="base" hangingPunct="1">
        <a:spcBef>
          <a:spcPct val="20000"/>
        </a:spcBef>
        <a:spcAft>
          <a:spcPct val="0"/>
        </a:spcAft>
        <a:buChar char="»"/>
        <a:defRPr sz="1600">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3" name="Object 6" hidden="1">
            <a:extLst>
              <a:ext uri="{FF2B5EF4-FFF2-40B4-BE49-F238E27FC236}">
                <a16:creationId xmlns:a16="http://schemas.microsoft.com/office/drawing/2014/main" id="{4BC40847-AF8B-4097-9A07-2349A751A051}"/>
              </a:ext>
            </a:extLst>
          </p:cNvPr>
          <p:cNvGraphicFramePr>
            <a:graphicFrameLocks noChangeAspect="1"/>
          </p:cNvGraphicFramePr>
          <p:nvPr userDrawn="1">
            <p:custDataLst>
              <p:tags r:id="rId19"/>
            </p:custDataLst>
            <p:extLst>
              <p:ext uri="{D42A27DB-BD31-4B8C-83A1-F6EECF244321}">
                <p14:modId xmlns:p14="http://schemas.microsoft.com/office/powerpoint/2010/main" val="393976356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9" imgW="413" imgH="416" progId="TCLayout.ActiveDocument.1">
                  <p:embed/>
                </p:oleObj>
              </mc:Choice>
              <mc:Fallback>
                <p:oleObj name="think-cell Slide" r:id="rId39" imgW="413" imgH="416" progId="TCLayout.ActiveDocument.1">
                  <p:embed/>
                  <p:pic>
                    <p:nvPicPr>
                      <p:cNvPr id="3" name="Object 6" hidden="1">
                        <a:extLst>
                          <a:ext uri="{FF2B5EF4-FFF2-40B4-BE49-F238E27FC236}">
                            <a16:creationId xmlns:a16="http://schemas.microsoft.com/office/drawing/2014/main" id="{4BC40847-AF8B-4097-9A07-2349A751A051}"/>
                          </a:ext>
                        </a:extLst>
                      </p:cNvPr>
                      <p:cNvPicPr/>
                      <p:nvPr/>
                    </p:nvPicPr>
                    <p:blipFill>
                      <a:blip r:embed="rId40"/>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15B28737-798E-48D4-BBDB-8EB35CB9FFFB}"/>
              </a:ext>
            </a:extLst>
          </p:cNvPr>
          <p:cNvSpPr/>
          <p:nvPr userDrawn="1">
            <p:custDataLst>
              <p:tags r:id="rId20"/>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spcBef>
                <a:spcPts val="300"/>
              </a:spcBef>
              <a:spcAft>
                <a:spcPts val="300"/>
              </a:spcAft>
            </a:pPr>
            <a:endParaRPr lang="en-US" sz="2500" b="1" i="0" baseline="0">
              <a:solidFill>
                <a:schemeClr val="bg1"/>
              </a:solidFill>
              <a:latin typeface="Arial" panose="020B0604020202020204" pitchFamily="34" charset="0"/>
              <a:ea typeface="+mj-ea"/>
              <a:cs typeface="+mj-cs"/>
              <a:sym typeface="Arial" panose="020B0604020202020204" pitchFamily="34" charset="0"/>
            </a:endParaRPr>
          </a:p>
        </p:txBody>
      </p:sp>
      <p:grpSp>
        <p:nvGrpSpPr>
          <p:cNvPr id="59" name="Grid" hidden="1">
            <a:extLst>
              <a:ext uri="{FF2B5EF4-FFF2-40B4-BE49-F238E27FC236}">
                <a16:creationId xmlns:a16="http://schemas.microsoft.com/office/drawing/2014/main" id="{D35250B8-D61E-4F1A-9ACD-6E1BB958B78E}"/>
              </a:ext>
            </a:extLst>
          </p:cNvPr>
          <p:cNvGrpSpPr/>
          <p:nvPr userDrawn="1"/>
        </p:nvGrpSpPr>
        <p:grpSpPr>
          <a:xfrm>
            <a:off x="0" y="0"/>
            <a:ext cx="12190476" cy="6858000"/>
            <a:chOff x="0" y="0"/>
            <a:chExt cx="12190476" cy="6858000"/>
          </a:xfrm>
        </p:grpSpPr>
        <p:sp>
          <p:nvSpPr>
            <p:cNvPr id="60" name="slide margin">
              <a:extLst>
                <a:ext uri="{FF2B5EF4-FFF2-40B4-BE49-F238E27FC236}">
                  <a16:creationId xmlns:a16="http://schemas.microsoft.com/office/drawing/2014/main" id="{B96EBE04-E01D-4922-8601-F1AD43DC4DA0}"/>
                </a:ext>
              </a:extLst>
            </p:cNvPr>
            <p:cNvSpPr/>
            <p:nvPr/>
          </p:nvSpPr>
          <p:spPr bwMode="invGray">
            <a:xfrm>
              <a:off x="1524" y="0"/>
              <a:ext cx="12188952" cy="6858000"/>
            </a:xfrm>
            <a:custGeom>
              <a:avLst/>
              <a:gdLst>
                <a:gd name="connsiteX0" fmla="*/ 551868 w 12188952"/>
                <a:gd name="connsiteY0" fmla="*/ 1709928 h 6858000"/>
                <a:gd name="connsiteX1" fmla="*/ 551868 w 12188952"/>
                <a:gd name="connsiteY1" fmla="*/ 6217920 h 6858000"/>
                <a:gd name="connsiteX2" fmla="*/ 11636196 w 12188952"/>
                <a:gd name="connsiteY2" fmla="*/ 6217920 h 6858000"/>
                <a:gd name="connsiteX3" fmla="*/ 11636196 w 12188952"/>
                <a:gd name="connsiteY3" fmla="*/ 1709928 h 6858000"/>
                <a:gd name="connsiteX4" fmla="*/ 0 w 12188952"/>
                <a:gd name="connsiteY4" fmla="*/ 0 h 6858000"/>
                <a:gd name="connsiteX5" fmla="*/ 12188952 w 12188952"/>
                <a:gd name="connsiteY5" fmla="*/ 0 h 6858000"/>
                <a:gd name="connsiteX6" fmla="*/ 12188952 w 12188952"/>
                <a:gd name="connsiteY6" fmla="*/ 6858000 h 6858000"/>
                <a:gd name="connsiteX7" fmla="*/ 0 w 12188952"/>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88952" h="6858000">
                  <a:moveTo>
                    <a:pt x="551868" y="1709928"/>
                  </a:moveTo>
                  <a:lnTo>
                    <a:pt x="551868" y="6217920"/>
                  </a:lnTo>
                  <a:lnTo>
                    <a:pt x="11636196" y="6217920"/>
                  </a:lnTo>
                  <a:lnTo>
                    <a:pt x="11636196" y="1709928"/>
                  </a:lnTo>
                  <a:close/>
                  <a:moveTo>
                    <a:pt x="0" y="0"/>
                  </a:moveTo>
                  <a:lnTo>
                    <a:pt x="12188952" y="0"/>
                  </a:lnTo>
                  <a:lnTo>
                    <a:pt x="12188952" y="6858000"/>
                  </a:lnTo>
                  <a:lnTo>
                    <a:pt x="0" y="6858000"/>
                  </a:lnTo>
                  <a:close/>
                </a:path>
              </a:pathLst>
            </a:custGeom>
            <a:solidFill>
              <a:srgbClr val="FF0000">
                <a:alpha val="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solidFill>
                  <a:schemeClr val="tx1"/>
                </a:solidFill>
                <a:latin typeface="+mn-lt"/>
              </a:endParaRPr>
            </a:p>
          </p:txBody>
        </p:sp>
        <p:cxnSp>
          <p:nvCxnSpPr>
            <p:cNvPr id="61" name="Straight Connector 60">
              <a:extLst>
                <a:ext uri="{FF2B5EF4-FFF2-40B4-BE49-F238E27FC236}">
                  <a16:creationId xmlns:a16="http://schemas.microsoft.com/office/drawing/2014/main" id="{5CA037B0-2A91-4357-A969-80F65F949266}"/>
                </a:ext>
              </a:extLst>
            </p:cNvPr>
            <p:cNvCxnSpPr/>
            <p:nvPr/>
          </p:nvCxnSpPr>
          <p:spPr bwMode="invGray">
            <a:xfrm>
              <a:off x="859460"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E1BD7C67-EF90-4AA0-BA50-51299E7EEE4C}"/>
                </a:ext>
              </a:extLst>
            </p:cNvPr>
            <p:cNvCxnSpPr/>
            <p:nvPr/>
          </p:nvCxnSpPr>
          <p:spPr bwMode="invGray">
            <a:xfrm>
              <a:off x="11332545"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7719564A-5227-44A7-ABC0-4C6BBC1E2D6F}"/>
                </a:ext>
              </a:extLst>
            </p:cNvPr>
            <p:cNvCxnSpPr/>
            <p:nvPr/>
          </p:nvCxnSpPr>
          <p:spPr bwMode="invGray">
            <a:xfrm>
              <a:off x="1811559"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0FD85D0C-74E8-4603-86B8-FCC481122CE8}"/>
                </a:ext>
              </a:extLst>
            </p:cNvPr>
            <p:cNvCxnSpPr/>
            <p:nvPr/>
          </p:nvCxnSpPr>
          <p:spPr bwMode="invGray">
            <a:xfrm>
              <a:off x="2763658"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7F8BF8BD-68B4-4717-8162-382FFCC9BC9A}"/>
                </a:ext>
              </a:extLst>
            </p:cNvPr>
            <p:cNvCxnSpPr/>
            <p:nvPr/>
          </p:nvCxnSpPr>
          <p:spPr bwMode="invGray">
            <a:xfrm>
              <a:off x="3715757"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89DB0B65-FCD8-4DD7-833A-DEED6A420E2A}"/>
                </a:ext>
              </a:extLst>
            </p:cNvPr>
            <p:cNvCxnSpPr/>
            <p:nvPr/>
          </p:nvCxnSpPr>
          <p:spPr bwMode="invGray">
            <a:xfrm>
              <a:off x="4667856"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E18151F3-D51F-4302-95BF-AE8E806F628D}"/>
                </a:ext>
              </a:extLst>
            </p:cNvPr>
            <p:cNvCxnSpPr/>
            <p:nvPr/>
          </p:nvCxnSpPr>
          <p:spPr bwMode="invGray">
            <a:xfrm>
              <a:off x="5619955"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35A6B330-5ACC-486B-8131-B7F5407825B2}"/>
                </a:ext>
              </a:extLst>
            </p:cNvPr>
            <p:cNvCxnSpPr/>
            <p:nvPr/>
          </p:nvCxnSpPr>
          <p:spPr bwMode="invGray">
            <a:xfrm>
              <a:off x="6572054"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DA5DE7AD-CCFE-4A85-9421-C7CEA9F80DEC}"/>
                </a:ext>
              </a:extLst>
            </p:cNvPr>
            <p:cNvCxnSpPr/>
            <p:nvPr/>
          </p:nvCxnSpPr>
          <p:spPr bwMode="invGray">
            <a:xfrm>
              <a:off x="7524153"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6E2A9A81-75D1-41A9-9821-54FC36E753C1}"/>
                </a:ext>
              </a:extLst>
            </p:cNvPr>
            <p:cNvCxnSpPr/>
            <p:nvPr/>
          </p:nvCxnSpPr>
          <p:spPr bwMode="invGray">
            <a:xfrm>
              <a:off x="8476252"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86FE52AA-2DD1-4D00-A984-41CDC38B2D7F}"/>
                </a:ext>
              </a:extLst>
            </p:cNvPr>
            <p:cNvCxnSpPr/>
            <p:nvPr/>
          </p:nvCxnSpPr>
          <p:spPr bwMode="invGray">
            <a:xfrm>
              <a:off x="9428351"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85C9FC50-7177-43E6-9E56-DC9A2E6B7E6E}"/>
                </a:ext>
              </a:extLst>
            </p:cNvPr>
            <p:cNvCxnSpPr/>
            <p:nvPr/>
          </p:nvCxnSpPr>
          <p:spPr bwMode="invGray">
            <a:xfrm>
              <a:off x="10380450"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sp>
          <p:nvSpPr>
            <p:cNvPr id="73" name="Freeform: Shape 72">
              <a:extLst>
                <a:ext uri="{FF2B5EF4-FFF2-40B4-BE49-F238E27FC236}">
                  <a16:creationId xmlns:a16="http://schemas.microsoft.com/office/drawing/2014/main" id="{BC97F85A-62E2-4591-B8D0-4F068B177B5D}"/>
                </a:ext>
              </a:extLst>
            </p:cNvPr>
            <p:cNvSpPr/>
            <p:nvPr/>
          </p:nvSpPr>
          <p:spPr bwMode="invGray">
            <a:xfrm>
              <a:off x="1524" y="0"/>
              <a:ext cx="553212" cy="6858000"/>
            </a:xfrm>
            <a:custGeom>
              <a:avLst/>
              <a:gdLst>
                <a:gd name="connsiteX0" fmla="*/ 0 w 553212"/>
                <a:gd name="connsiteY0" fmla="*/ 0 h 6858000"/>
                <a:gd name="connsiteX1" fmla="*/ 553212 w 553212"/>
                <a:gd name="connsiteY1" fmla="*/ 0 h 6858000"/>
                <a:gd name="connsiteX2" fmla="*/ 553212 w 553212"/>
                <a:gd name="connsiteY2" fmla="*/ 6858000 h 6858000"/>
                <a:gd name="connsiteX3" fmla="*/ 0 w 553212"/>
                <a:gd name="connsiteY3" fmla="*/ 6858000 h 6858000"/>
                <a:gd name="connsiteX4" fmla="*/ 0 w 553212"/>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3212" h="6858000">
                  <a:moveTo>
                    <a:pt x="0" y="0"/>
                  </a:moveTo>
                  <a:lnTo>
                    <a:pt x="553212" y="0"/>
                  </a:lnTo>
                  <a:lnTo>
                    <a:pt x="553212"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74" name="Freeform: Shape 73">
              <a:extLst>
                <a:ext uri="{FF2B5EF4-FFF2-40B4-BE49-F238E27FC236}">
                  <a16:creationId xmlns:a16="http://schemas.microsoft.com/office/drawing/2014/main" id="{7F4B967A-CF91-473D-8A35-2BE771F9F590}"/>
                </a:ext>
              </a:extLst>
            </p:cNvPr>
            <p:cNvSpPr/>
            <p:nvPr/>
          </p:nvSpPr>
          <p:spPr bwMode="invGray">
            <a:xfrm>
              <a:off x="1167385"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75" name="Freeform: Shape 74">
              <a:extLst>
                <a:ext uri="{FF2B5EF4-FFF2-40B4-BE49-F238E27FC236}">
                  <a16:creationId xmlns:a16="http://schemas.microsoft.com/office/drawing/2014/main" id="{5AC41621-77EA-4492-8E68-0BE34108294A}"/>
                </a:ext>
              </a:extLst>
            </p:cNvPr>
            <p:cNvSpPr/>
            <p:nvPr/>
          </p:nvSpPr>
          <p:spPr bwMode="invGray">
            <a:xfrm>
              <a:off x="2119484"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76" name="Freeform: Shape 75">
              <a:extLst>
                <a:ext uri="{FF2B5EF4-FFF2-40B4-BE49-F238E27FC236}">
                  <a16:creationId xmlns:a16="http://schemas.microsoft.com/office/drawing/2014/main" id="{31A06AD2-A9EA-45D9-B15C-089884A54107}"/>
                </a:ext>
              </a:extLst>
            </p:cNvPr>
            <p:cNvSpPr/>
            <p:nvPr/>
          </p:nvSpPr>
          <p:spPr bwMode="invGray">
            <a:xfrm>
              <a:off x="3071583"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77" name="Freeform: Shape 76">
              <a:extLst>
                <a:ext uri="{FF2B5EF4-FFF2-40B4-BE49-F238E27FC236}">
                  <a16:creationId xmlns:a16="http://schemas.microsoft.com/office/drawing/2014/main" id="{3A7B39CC-379F-4224-9E59-81B1690088A0}"/>
                </a:ext>
              </a:extLst>
            </p:cNvPr>
            <p:cNvSpPr/>
            <p:nvPr/>
          </p:nvSpPr>
          <p:spPr bwMode="invGray">
            <a:xfrm>
              <a:off x="4023681" y="0"/>
              <a:ext cx="339450" cy="6858000"/>
            </a:xfrm>
            <a:custGeom>
              <a:avLst/>
              <a:gdLst>
                <a:gd name="connsiteX0" fmla="*/ 0 w 339450"/>
                <a:gd name="connsiteY0" fmla="*/ 0 h 6858000"/>
                <a:gd name="connsiteX1" fmla="*/ 339450 w 339450"/>
                <a:gd name="connsiteY1" fmla="*/ 0 h 6858000"/>
                <a:gd name="connsiteX2" fmla="*/ 339450 w 339450"/>
                <a:gd name="connsiteY2" fmla="*/ 6858000 h 6858000"/>
                <a:gd name="connsiteX3" fmla="*/ 0 w 339450"/>
                <a:gd name="connsiteY3" fmla="*/ 6858000 h 6858000"/>
                <a:gd name="connsiteX4" fmla="*/ 0 w 33945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0" h="6858000">
                  <a:moveTo>
                    <a:pt x="0" y="0"/>
                  </a:moveTo>
                  <a:lnTo>
                    <a:pt x="339450" y="0"/>
                  </a:lnTo>
                  <a:lnTo>
                    <a:pt x="339450"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78" name="Freeform: Shape 77">
              <a:extLst>
                <a:ext uri="{FF2B5EF4-FFF2-40B4-BE49-F238E27FC236}">
                  <a16:creationId xmlns:a16="http://schemas.microsoft.com/office/drawing/2014/main" id="{F8002ACB-1459-4214-B28A-B38E8A1FF8A6}"/>
                </a:ext>
              </a:extLst>
            </p:cNvPr>
            <p:cNvSpPr/>
            <p:nvPr/>
          </p:nvSpPr>
          <p:spPr bwMode="invGray">
            <a:xfrm>
              <a:off x="4975780"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79" name="Freeform: Shape 78">
              <a:extLst>
                <a:ext uri="{FF2B5EF4-FFF2-40B4-BE49-F238E27FC236}">
                  <a16:creationId xmlns:a16="http://schemas.microsoft.com/office/drawing/2014/main" id="{71D59E94-AA3C-4DE0-8345-20C71667A205}"/>
                </a:ext>
              </a:extLst>
            </p:cNvPr>
            <p:cNvSpPr/>
            <p:nvPr/>
          </p:nvSpPr>
          <p:spPr bwMode="invGray">
            <a:xfrm>
              <a:off x="5927879"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80" name="Freeform: Shape 79">
              <a:extLst>
                <a:ext uri="{FF2B5EF4-FFF2-40B4-BE49-F238E27FC236}">
                  <a16:creationId xmlns:a16="http://schemas.microsoft.com/office/drawing/2014/main" id="{5805F09B-786C-43E4-8288-B1AAF94C8ADE}"/>
                </a:ext>
              </a:extLst>
            </p:cNvPr>
            <p:cNvSpPr/>
            <p:nvPr/>
          </p:nvSpPr>
          <p:spPr bwMode="invGray">
            <a:xfrm>
              <a:off x="6879978"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81" name="Freeform: Shape 80">
              <a:extLst>
                <a:ext uri="{FF2B5EF4-FFF2-40B4-BE49-F238E27FC236}">
                  <a16:creationId xmlns:a16="http://schemas.microsoft.com/office/drawing/2014/main" id="{5FB23B6E-567C-4896-8B32-DA4C452B4AE7}"/>
                </a:ext>
              </a:extLst>
            </p:cNvPr>
            <p:cNvSpPr/>
            <p:nvPr/>
          </p:nvSpPr>
          <p:spPr bwMode="invGray">
            <a:xfrm>
              <a:off x="7832077"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82" name="Freeform: Shape 81">
              <a:extLst>
                <a:ext uri="{FF2B5EF4-FFF2-40B4-BE49-F238E27FC236}">
                  <a16:creationId xmlns:a16="http://schemas.microsoft.com/office/drawing/2014/main" id="{9B792231-972E-4476-BAF2-761E10463BA8}"/>
                </a:ext>
              </a:extLst>
            </p:cNvPr>
            <p:cNvSpPr/>
            <p:nvPr/>
          </p:nvSpPr>
          <p:spPr bwMode="invGray">
            <a:xfrm>
              <a:off x="8784176"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83" name="Freeform: Shape 82">
              <a:extLst>
                <a:ext uri="{FF2B5EF4-FFF2-40B4-BE49-F238E27FC236}">
                  <a16:creationId xmlns:a16="http://schemas.microsoft.com/office/drawing/2014/main" id="{908370B7-3D11-4F78-B977-D8F0DE2694ED}"/>
                </a:ext>
              </a:extLst>
            </p:cNvPr>
            <p:cNvSpPr/>
            <p:nvPr/>
          </p:nvSpPr>
          <p:spPr bwMode="invGray">
            <a:xfrm>
              <a:off x="9736274" y="0"/>
              <a:ext cx="339450" cy="6858000"/>
            </a:xfrm>
            <a:custGeom>
              <a:avLst/>
              <a:gdLst>
                <a:gd name="connsiteX0" fmla="*/ 0 w 339450"/>
                <a:gd name="connsiteY0" fmla="*/ 0 h 6858000"/>
                <a:gd name="connsiteX1" fmla="*/ 339450 w 339450"/>
                <a:gd name="connsiteY1" fmla="*/ 0 h 6858000"/>
                <a:gd name="connsiteX2" fmla="*/ 339450 w 339450"/>
                <a:gd name="connsiteY2" fmla="*/ 6858000 h 6858000"/>
                <a:gd name="connsiteX3" fmla="*/ 0 w 339450"/>
                <a:gd name="connsiteY3" fmla="*/ 6858000 h 6858000"/>
                <a:gd name="connsiteX4" fmla="*/ 0 w 33945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0" h="6858000">
                  <a:moveTo>
                    <a:pt x="0" y="0"/>
                  </a:moveTo>
                  <a:lnTo>
                    <a:pt x="339450" y="0"/>
                  </a:lnTo>
                  <a:lnTo>
                    <a:pt x="339450"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84" name="Freeform: Shape 83">
              <a:extLst>
                <a:ext uri="{FF2B5EF4-FFF2-40B4-BE49-F238E27FC236}">
                  <a16:creationId xmlns:a16="http://schemas.microsoft.com/office/drawing/2014/main" id="{C11EA99D-D15D-43C2-BF4E-36554B346AB6}"/>
                </a:ext>
              </a:extLst>
            </p:cNvPr>
            <p:cNvSpPr/>
            <p:nvPr/>
          </p:nvSpPr>
          <p:spPr bwMode="invGray">
            <a:xfrm>
              <a:off x="10688372" y="0"/>
              <a:ext cx="336244" cy="6858000"/>
            </a:xfrm>
            <a:custGeom>
              <a:avLst/>
              <a:gdLst>
                <a:gd name="connsiteX0" fmla="*/ 0 w 336244"/>
                <a:gd name="connsiteY0" fmla="*/ 0 h 6858000"/>
                <a:gd name="connsiteX1" fmla="*/ 336244 w 336244"/>
                <a:gd name="connsiteY1" fmla="*/ 0 h 6858000"/>
                <a:gd name="connsiteX2" fmla="*/ 336244 w 336244"/>
                <a:gd name="connsiteY2" fmla="*/ 6858000 h 6858000"/>
                <a:gd name="connsiteX3" fmla="*/ 0 w 336244"/>
                <a:gd name="connsiteY3" fmla="*/ 6858000 h 6858000"/>
                <a:gd name="connsiteX4" fmla="*/ 0 w 336244"/>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244" h="6858000">
                  <a:moveTo>
                    <a:pt x="0" y="0"/>
                  </a:moveTo>
                  <a:lnTo>
                    <a:pt x="336244" y="0"/>
                  </a:lnTo>
                  <a:lnTo>
                    <a:pt x="336244"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85" name="Freeform: Shape 84">
              <a:extLst>
                <a:ext uri="{FF2B5EF4-FFF2-40B4-BE49-F238E27FC236}">
                  <a16:creationId xmlns:a16="http://schemas.microsoft.com/office/drawing/2014/main" id="{3A72B2F6-0AFF-4E6E-AFFF-60767DB3FA63}"/>
                </a:ext>
              </a:extLst>
            </p:cNvPr>
            <p:cNvSpPr/>
            <p:nvPr/>
          </p:nvSpPr>
          <p:spPr bwMode="invGray">
            <a:xfrm>
              <a:off x="11637264" y="0"/>
              <a:ext cx="553212" cy="6858000"/>
            </a:xfrm>
            <a:custGeom>
              <a:avLst/>
              <a:gdLst>
                <a:gd name="connsiteX0" fmla="*/ 0 w 553212"/>
                <a:gd name="connsiteY0" fmla="*/ 0 h 6858000"/>
                <a:gd name="connsiteX1" fmla="*/ 553212 w 553212"/>
                <a:gd name="connsiteY1" fmla="*/ 0 h 6858000"/>
                <a:gd name="connsiteX2" fmla="*/ 553212 w 553212"/>
                <a:gd name="connsiteY2" fmla="*/ 6858000 h 6858000"/>
                <a:gd name="connsiteX3" fmla="*/ 0 w 553212"/>
                <a:gd name="connsiteY3" fmla="*/ 6858000 h 6858000"/>
                <a:gd name="connsiteX4" fmla="*/ 0 w 553212"/>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3212" h="6858000">
                  <a:moveTo>
                    <a:pt x="0" y="0"/>
                  </a:moveTo>
                  <a:lnTo>
                    <a:pt x="553212" y="0"/>
                  </a:lnTo>
                  <a:lnTo>
                    <a:pt x="553212"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86" name="Freeform: Shape 85">
              <a:extLst>
                <a:ext uri="{FF2B5EF4-FFF2-40B4-BE49-F238E27FC236}">
                  <a16:creationId xmlns:a16="http://schemas.microsoft.com/office/drawing/2014/main" id="{A68F8E74-3AE4-4AF9-9F36-63344C9076D2}"/>
                </a:ext>
              </a:extLst>
            </p:cNvPr>
            <p:cNvSpPr/>
            <p:nvPr/>
          </p:nvSpPr>
          <p:spPr bwMode="invGray">
            <a:xfrm>
              <a:off x="7219428"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87" name="Freeform: Shape 86">
              <a:extLst>
                <a:ext uri="{FF2B5EF4-FFF2-40B4-BE49-F238E27FC236}">
                  <a16:creationId xmlns:a16="http://schemas.microsoft.com/office/drawing/2014/main" id="{31D5F169-E1D4-48A3-AE5B-F5F1BEF2E7CF}"/>
                </a:ext>
              </a:extLst>
            </p:cNvPr>
            <p:cNvSpPr/>
            <p:nvPr userDrawn="1"/>
          </p:nvSpPr>
          <p:spPr bwMode="invGray">
            <a:xfrm>
              <a:off x="1506835"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88" name="Freeform: Shape 87">
              <a:extLst>
                <a:ext uri="{FF2B5EF4-FFF2-40B4-BE49-F238E27FC236}">
                  <a16:creationId xmlns:a16="http://schemas.microsoft.com/office/drawing/2014/main" id="{4230F928-F9B2-4955-9800-74DE09DCE6F2}"/>
                </a:ext>
              </a:extLst>
            </p:cNvPr>
            <p:cNvSpPr/>
            <p:nvPr userDrawn="1"/>
          </p:nvSpPr>
          <p:spPr bwMode="invGray">
            <a:xfrm>
              <a:off x="2458934"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89" name="Freeform: Shape 88">
              <a:extLst>
                <a:ext uri="{FF2B5EF4-FFF2-40B4-BE49-F238E27FC236}">
                  <a16:creationId xmlns:a16="http://schemas.microsoft.com/office/drawing/2014/main" id="{37C829A9-6808-4531-8C12-A84988E6DEE1}"/>
                </a:ext>
              </a:extLst>
            </p:cNvPr>
            <p:cNvSpPr/>
            <p:nvPr userDrawn="1"/>
          </p:nvSpPr>
          <p:spPr bwMode="invGray">
            <a:xfrm>
              <a:off x="3411033"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90" name="Freeform: Shape 89">
              <a:extLst>
                <a:ext uri="{FF2B5EF4-FFF2-40B4-BE49-F238E27FC236}">
                  <a16:creationId xmlns:a16="http://schemas.microsoft.com/office/drawing/2014/main" id="{7FA5964C-E9C5-4C2F-BD6E-47BAFB5B6D17}"/>
                </a:ext>
              </a:extLst>
            </p:cNvPr>
            <p:cNvSpPr/>
            <p:nvPr userDrawn="1"/>
          </p:nvSpPr>
          <p:spPr bwMode="invGray">
            <a:xfrm>
              <a:off x="4363132" y="0"/>
              <a:ext cx="609447" cy="6858000"/>
            </a:xfrm>
            <a:custGeom>
              <a:avLst/>
              <a:gdLst>
                <a:gd name="connsiteX0" fmla="*/ 0 w 609447"/>
                <a:gd name="connsiteY0" fmla="*/ 0 h 6858000"/>
                <a:gd name="connsiteX1" fmla="*/ 609447 w 609447"/>
                <a:gd name="connsiteY1" fmla="*/ 0 h 6858000"/>
                <a:gd name="connsiteX2" fmla="*/ 609447 w 609447"/>
                <a:gd name="connsiteY2" fmla="*/ 6858000 h 6858000"/>
                <a:gd name="connsiteX3" fmla="*/ 0 w 609447"/>
                <a:gd name="connsiteY3" fmla="*/ 6858000 h 6858000"/>
                <a:gd name="connsiteX4" fmla="*/ 0 w 609447"/>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7" h="6858000">
                  <a:moveTo>
                    <a:pt x="0" y="0"/>
                  </a:moveTo>
                  <a:lnTo>
                    <a:pt x="609447" y="0"/>
                  </a:lnTo>
                  <a:lnTo>
                    <a:pt x="609447"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91" name="Freeform: Shape 90">
              <a:extLst>
                <a:ext uri="{FF2B5EF4-FFF2-40B4-BE49-F238E27FC236}">
                  <a16:creationId xmlns:a16="http://schemas.microsoft.com/office/drawing/2014/main" id="{3C168D8D-76CE-4BE5-BE95-79B96300EA3F}"/>
                </a:ext>
              </a:extLst>
            </p:cNvPr>
            <p:cNvSpPr/>
            <p:nvPr userDrawn="1"/>
          </p:nvSpPr>
          <p:spPr bwMode="invGray">
            <a:xfrm>
              <a:off x="5315230"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92" name="Freeform: Shape 91">
              <a:extLst>
                <a:ext uri="{FF2B5EF4-FFF2-40B4-BE49-F238E27FC236}">
                  <a16:creationId xmlns:a16="http://schemas.microsoft.com/office/drawing/2014/main" id="{6749465C-813A-45F9-8C3E-5D06C8584929}"/>
                </a:ext>
              </a:extLst>
            </p:cNvPr>
            <p:cNvSpPr/>
            <p:nvPr userDrawn="1"/>
          </p:nvSpPr>
          <p:spPr bwMode="invGray">
            <a:xfrm>
              <a:off x="6267329"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93" name="Freeform: Shape 92">
              <a:extLst>
                <a:ext uri="{FF2B5EF4-FFF2-40B4-BE49-F238E27FC236}">
                  <a16:creationId xmlns:a16="http://schemas.microsoft.com/office/drawing/2014/main" id="{53894C26-2473-4C24-B082-48DD1E92241C}"/>
                </a:ext>
              </a:extLst>
            </p:cNvPr>
            <p:cNvSpPr/>
            <p:nvPr userDrawn="1"/>
          </p:nvSpPr>
          <p:spPr bwMode="invGray">
            <a:xfrm>
              <a:off x="8171527"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94" name="Freeform: Shape 93">
              <a:extLst>
                <a:ext uri="{FF2B5EF4-FFF2-40B4-BE49-F238E27FC236}">
                  <a16:creationId xmlns:a16="http://schemas.microsoft.com/office/drawing/2014/main" id="{BFDA0320-8435-46CA-B1B3-5203F54A419F}"/>
                </a:ext>
              </a:extLst>
            </p:cNvPr>
            <p:cNvSpPr/>
            <p:nvPr userDrawn="1"/>
          </p:nvSpPr>
          <p:spPr bwMode="invGray">
            <a:xfrm>
              <a:off x="9123626"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95" name="Freeform: Shape 94">
              <a:extLst>
                <a:ext uri="{FF2B5EF4-FFF2-40B4-BE49-F238E27FC236}">
                  <a16:creationId xmlns:a16="http://schemas.microsoft.com/office/drawing/2014/main" id="{A42721E4-5D12-459C-AC2E-7CE148AF9062}"/>
                </a:ext>
              </a:extLst>
            </p:cNvPr>
            <p:cNvSpPr/>
            <p:nvPr userDrawn="1"/>
          </p:nvSpPr>
          <p:spPr bwMode="invGray">
            <a:xfrm>
              <a:off x="10075725" y="0"/>
              <a:ext cx="609447" cy="6858000"/>
            </a:xfrm>
            <a:custGeom>
              <a:avLst/>
              <a:gdLst>
                <a:gd name="connsiteX0" fmla="*/ 0 w 609447"/>
                <a:gd name="connsiteY0" fmla="*/ 0 h 6858000"/>
                <a:gd name="connsiteX1" fmla="*/ 609447 w 609447"/>
                <a:gd name="connsiteY1" fmla="*/ 0 h 6858000"/>
                <a:gd name="connsiteX2" fmla="*/ 609447 w 609447"/>
                <a:gd name="connsiteY2" fmla="*/ 6858000 h 6858000"/>
                <a:gd name="connsiteX3" fmla="*/ 0 w 609447"/>
                <a:gd name="connsiteY3" fmla="*/ 6858000 h 6858000"/>
                <a:gd name="connsiteX4" fmla="*/ 0 w 609447"/>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7" h="6858000">
                  <a:moveTo>
                    <a:pt x="0" y="0"/>
                  </a:moveTo>
                  <a:lnTo>
                    <a:pt x="609447" y="0"/>
                  </a:lnTo>
                  <a:lnTo>
                    <a:pt x="609447"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96" name="Freeform: Shape 95">
              <a:extLst>
                <a:ext uri="{FF2B5EF4-FFF2-40B4-BE49-F238E27FC236}">
                  <a16:creationId xmlns:a16="http://schemas.microsoft.com/office/drawing/2014/main" id="{8BF7D46B-3779-49D0-BCB4-F2DCE091958D}"/>
                </a:ext>
              </a:extLst>
            </p:cNvPr>
            <p:cNvSpPr/>
            <p:nvPr userDrawn="1"/>
          </p:nvSpPr>
          <p:spPr bwMode="invGray">
            <a:xfrm>
              <a:off x="11027826" y="0"/>
              <a:ext cx="609438" cy="6858000"/>
            </a:xfrm>
            <a:custGeom>
              <a:avLst/>
              <a:gdLst>
                <a:gd name="connsiteX0" fmla="*/ 0 w 609438"/>
                <a:gd name="connsiteY0" fmla="*/ 0 h 6858000"/>
                <a:gd name="connsiteX1" fmla="*/ 609438 w 609438"/>
                <a:gd name="connsiteY1" fmla="*/ 0 h 6858000"/>
                <a:gd name="connsiteX2" fmla="*/ 609438 w 609438"/>
                <a:gd name="connsiteY2" fmla="*/ 6858000 h 6858000"/>
                <a:gd name="connsiteX3" fmla="*/ 0 w 609438"/>
                <a:gd name="connsiteY3" fmla="*/ 6858000 h 6858000"/>
                <a:gd name="connsiteX4" fmla="*/ 0 w 60943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38" h="6858000">
                  <a:moveTo>
                    <a:pt x="0" y="0"/>
                  </a:moveTo>
                  <a:lnTo>
                    <a:pt x="609438" y="0"/>
                  </a:lnTo>
                  <a:lnTo>
                    <a:pt x="60943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97" name="Freeform: Shape 96">
              <a:extLst>
                <a:ext uri="{FF2B5EF4-FFF2-40B4-BE49-F238E27FC236}">
                  <a16:creationId xmlns:a16="http://schemas.microsoft.com/office/drawing/2014/main" id="{634464F0-BD7F-4488-85F0-EC20C24BECAA}"/>
                </a:ext>
              </a:extLst>
            </p:cNvPr>
            <p:cNvSpPr/>
            <p:nvPr userDrawn="1"/>
          </p:nvSpPr>
          <p:spPr bwMode="invGray">
            <a:xfrm>
              <a:off x="554736"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cxnSp>
          <p:nvCxnSpPr>
            <p:cNvPr id="98" name="Straight Connector 97">
              <a:extLst>
                <a:ext uri="{FF2B5EF4-FFF2-40B4-BE49-F238E27FC236}">
                  <a16:creationId xmlns:a16="http://schemas.microsoft.com/office/drawing/2014/main" id="{82B54541-0CDD-4724-8101-AABFF1207033}"/>
                </a:ext>
              </a:extLst>
            </p:cNvPr>
            <p:cNvCxnSpPr/>
            <p:nvPr userDrawn="1"/>
          </p:nvCxnSpPr>
          <p:spPr bwMode="invGray">
            <a:xfrm>
              <a:off x="0" y="62179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45070398-8D55-4EE2-8CA4-47428E2AF03F}"/>
                </a:ext>
              </a:extLst>
            </p:cNvPr>
            <p:cNvCxnSpPr/>
            <p:nvPr userDrawn="1"/>
          </p:nvCxnSpPr>
          <p:spPr bwMode="invGray">
            <a:xfrm>
              <a:off x="0" y="31089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42166891-56D0-4EBC-B681-501401DEF9D4}"/>
                </a:ext>
              </a:extLst>
            </p:cNvPr>
            <p:cNvCxnSpPr/>
            <p:nvPr userDrawn="1"/>
          </p:nvCxnSpPr>
          <p:spPr bwMode="invGray">
            <a:xfrm>
              <a:off x="0" y="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C13A87E3-D106-41FF-A8CD-C27DABF0103D}"/>
                </a:ext>
              </a:extLst>
            </p:cNvPr>
            <p:cNvCxnSpPr/>
            <p:nvPr userDrawn="1"/>
          </p:nvCxnSpPr>
          <p:spPr bwMode="invGray">
            <a:xfrm>
              <a:off x="0" y="124358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2164477D-838D-4C70-ADD7-37AD79A844AA}"/>
                </a:ext>
              </a:extLst>
            </p:cNvPr>
            <p:cNvCxnSpPr/>
            <p:nvPr userDrawn="1"/>
          </p:nvCxnSpPr>
          <p:spPr bwMode="invGray">
            <a:xfrm>
              <a:off x="0" y="93268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72B193C0-8980-4BB2-8E91-7A1C9ABE0B6C}"/>
                </a:ext>
              </a:extLst>
            </p:cNvPr>
            <p:cNvCxnSpPr/>
            <p:nvPr userDrawn="1"/>
          </p:nvCxnSpPr>
          <p:spPr bwMode="invGray">
            <a:xfrm>
              <a:off x="0" y="186537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C1A94AAA-1D98-4233-842E-2A2F52812358}"/>
                </a:ext>
              </a:extLst>
            </p:cNvPr>
            <p:cNvCxnSpPr/>
            <p:nvPr userDrawn="1"/>
          </p:nvCxnSpPr>
          <p:spPr bwMode="invGray">
            <a:xfrm>
              <a:off x="0" y="155448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E21F2B43-A2DC-42F4-8EA4-A8A4DA6D6FA7}"/>
                </a:ext>
              </a:extLst>
            </p:cNvPr>
            <p:cNvCxnSpPr/>
            <p:nvPr userDrawn="1"/>
          </p:nvCxnSpPr>
          <p:spPr bwMode="invGray">
            <a:xfrm>
              <a:off x="0" y="248716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A60F0923-6896-405D-AD16-F097448F3E3D}"/>
                </a:ext>
              </a:extLst>
            </p:cNvPr>
            <p:cNvCxnSpPr/>
            <p:nvPr userDrawn="1"/>
          </p:nvCxnSpPr>
          <p:spPr bwMode="invGray">
            <a:xfrm>
              <a:off x="0" y="217627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BC70D5B1-47D7-451F-B83A-973A26731A22}"/>
                </a:ext>
              </a:extLst>
            </p:cNvPr>
            <p:cNvCxnSpPr/>
            <p:nvPr userDrawn="1"/>
          </p:nvCxnSpPr>
          <p:spPr bwMode="invGray">
            <a:xfrm>
              <a:off x="0" y="310896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3FD9A464-81FE-4829-A1C5-5CCEE42448B3}"/>
                </a:ext>
              </a:extLst>
            </p:cNvPr>
            <p:cNvCxnSpPr/>
            <p:nvPr userDrawn="1"/>
          </p:nvCxnSpPr>
          <p:spPr bwMode="invGray">
            <a:xfrm>
              <a:off x="0" y="279806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8F55CAB0-53A2-417F-9F66-C0437933E98B}"/>
                </a:ext>
              </a:extLst>
            </p:cNvPr>
            <p:cNvCxnSpPr/>
            <p:nvPr userDrawn="1"/>
          </p:nvCxnSpPr>
          <p:spPr bwMode="invGray">
            <a:xfrm>
              <a:off x="0" y="373075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1547EE77-7495-47CB-BEC9-D5C742DF2B2C}"/>
                </a:ext>
              </a:extLst>
            </p:cNvPr>
            <p:cNvCxnSpPr/>
            <p:nvPr userDrawn="1"/>
          </p:nvCxnSpPr>
          <p:spPr bwMode="invGray">
            <a:xfrm>
              <a:off x="0" y="341985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CA942184-696A-4A78-BB9D-3D619B990987}"/>
                </a:ext>
              </a:extLst>
            </p:cNvPr>
            <p:cNvCxnSpPr/>
            <p:nvPr userDrawn="1"/>
          </p:nvCxnSpPr>
          <p:spPr bwMode="invGray">
            <a:xfrm>
              <a:off x="0" y="435254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1B5F4EE6-4D4C-4488-80DE-36C83D540765}"/>
                </a:ext>
              </a:extLst>
            </p:cNvPr>
            <p:cNvCxnSpPr/>
            <p:nvPr userDrawn="1"/>
          </p:nvCxnSpPr>
          <p:spPr bwMode="invGray">
            <a:xfrm>
              <a:off x="0" y="404164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CD3A42E3-1ED2-4BBE-8B0B-CEA491522F0A}"/>
                </a:ext>
              </a:extLst>
            </p:cNvPr>
            <p:cNvCxnSpPr/>
            <p:nvPr userDrawn="1"/>
          </p:nvCxnSpPr>
          <p:spPr bwMode="invGray">
            <a:xfrm>
              <a:off x="0" y="497433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94162AD8-9037-4220-B19F-7B3A0F44E941}"/>
                </a:ext>
              </a:extLst>
            </p:cNvPr>
            <p:cNvCxnSpPr/>
            <p:nvPr userDrawn="1"/>
          </p:nvCxnSpPr>
          <p:spPr bwMode="invGray">
            <a:xfrm>
              <a:off x="0" y="466344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4C20FB70-03E4-4D7E-BA41-546EAAB33089}"/>
                </a:ext>
              </a:extLst>
            </p:cNvPr>
            <p:cNvCxnSpPr/>
            <p:nvPr userDrawn="1"/>
          </p:nvCxnSpPr>
          <p:spPr bwMode="invGray">
            <a:xfrm>
              <a:off x="0" y="559612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A84D3C92-FDAE-47DB-9457-A9B216922E98}"/>
                </a:ext>
              </a:extLst>
            </p:cNvPr>
            <p:cNvCxnSpPr/>
            <p:nvPr userDrawn="1"/>
          </p:nvCxnSpPr>
          <p:spPr bwMode="invGray">
            <a:xfrm>
              <a:off x="0" y="528523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B5DF0860-265F-4ABC-9F65-0C1D385DAA19}"/>
                </a:ext>
              </a:extLst>
            </p:cNvPr>
            <p:cNvCxnSpPr/>
            <p:nvPr userDrawn="1"/>
          </p:nvCxnSpPr>
          <p:spPr bwMode="invGray">
            <a:xfrm>
              <a:off x="0" y="621792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D878D1D5-E6E5-4FA6-AF6E-95E8AF796777}"/>
                </a:ext>
              </a:extLst>
            </p:cNvPr>
            <p:cNvCxnSpPr/>
            <p:nvPr userDrawn="1"/>
          </p:nvCxnSpPr>
          <p:spPr bwMode="invGray">
            <a:xfrm>
              <a:off x="0" y="590702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E11FF29A-4B39-4335-9BD5-ED902309BF79}"/>
                </a:ext>
              </a:extLst>
            </p:cNvPr>
            <p:cNvCxnSpPr/>
            <p:nvPr userDrawn="1"/>
          </p:nvCxnSpPr>
          <p:spPr bwMode="invGray">
            <a:xfrm>
              <a:off x="0" y="652881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3A82A803-5E70-4523-9F20-67F308765C7E}"/>
                </a:ext>
              </a:extLst>
            </p:cNvPr>
            <p:cNvCxnSpPr/>
            <p:nvPr userDrawn="1"/>
          </p:nvCxnSpPr>
          <p:spPr bwMode="invGray">
            <a:xfrm>
              <a:off x="0" y="77724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B4208CB2-5882-4416-87C9-284BDAF3367A}"/>
                </a:ext>
              </a:extLst>
            </p:cNvPr>
            <p:cNvCxnSpPr/>
            <p:nvPr userDrawn="1"/>
          </p:nvCxnSpPr>
          <p:spPr bwMode="invGray">
            <a:xfrm>
              <a:off x="0" y="46634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BD4116CD-6422-4E26-9703-D3F7C10FCD56}"/>
                </a:ext>
              </a:extLst>
            </p:cNvPr>
            <p:cNvCxnSpPr/>
            <p:nvPr userDrawn="1"/>
          </p:nvCxnSpPr>
          <p:spPr bwMode="invGray">
            <a:xfrm>
              <a:off x="0" y="15544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31AB3A35-E2FF-4178-896B-F08E77092825}"/>
                </a:ext>
              </a:extLst>
            </p:cNvPr>
            <p:cNvCxnSpPr/>
            <p:nvPr userDrawn="1"/>
          </p:nvCxnSpPr>
          <p:spPr bwMode="invGray">
            <a:xfrm>
              <a:off x="0" y="139903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2179C539-DD6F-48AA-8F80-27BC682014AF}"/>
                </a:ext>
              </a:extLst>
            </p:cNvPr>
            <p:cNvCxnSpPr/>
            <p:nvPr userDrawn="1"/>
          </p:nvCxnSpPr>
          <p:spPr bwMode="invGray">
            <a:xfrm>
              <a:off x="0" y="108813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2784004E-3271-4D1C-B1EA-CA1E334E0D03}"/>
                </a:ext>
              </a:extLst>
            </p:cNvPr>
            <p:cNvCxnSpPr/>
            <p:nvPr userDrawn="1"/>
          </p:nvCxnSpPr>
          <p:spPr bwMode="invGray">
            <a:xfrm>
              <a:off x="0" y="202082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3657725E-FBF6-491D-9BA1-E6A9727F4F2D}"/>
                </a:ext>
              </a:extLst>
            </p:cNvPr>
            <p:cNvCxnSpPr/>
            <p:nvPr userDrawn="1"/>
          </p:nvCxnSpPr>
          <p:spPr bwMode="invGray">
            <a:xfrm>
              <a:off x="0" y="170992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31244567-76A7-47AF-9353-403D05D533F0}"/>
                </a:ext>
              </a:extLst>
            </p:cNvPr>
            <p:cNvCxnSpPr/>
            <p:nvPr userDrawn="1"/>
          </p:nvCxnSpPr>
          <p:spPr bwMode="invGray">
            <a:xfrm>
              <a:off x="0" y="264261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EEC47A2A-ED3B-4AD0-ACD5-F8ED92644229}"/>
                </a:ext>
              </a:extLst>
            </p:cNvPr>
            <p:cNvCxnSpPr/>
            <p:nvPr userDrawn="1"/>
          </p:nvCxnSpPr>
          <p:spPr bwMode="invGray">
            <a:xfrm>
              <a:off x="0" y="233172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0F3E01E5-F569-4020-BCB0-083537701AB0}"/>
                </a:ext>
              </a:extLst>
            </p:cNvPr>
            <p:cNvCxnSpPr/>
            <p:nvPr userDrawn="1"/>
          </p:nvCxnSpPr>
          <p:spPr bwMode="invGray">
            <a:xfrm>
              <a:off x="0" y="326440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71121A42-5912-44C8-B9A3-FDEC8EA70284}"/>
                </a:ext>
              </a:extLst>
            </p:cNvPr>
            <p:cNvCxnSpPr/>
            <p:nvPr userDrawn="1"/>
          </p:nvCxnSpPr>
          <p:spPr bwMode="invGray">
            <a:xfrm>
              <a:off x="0" y="295351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659B1DE7-25C8-4743-8284-FA656D339F55}"/>
                </a:ext>
              </a:extLst>
            </p:cNvPr>
            <p:cNvCxnSpPr/>
            <p:nvPr userDrawn="1"/>
          </p:nvCxnSpPr>
          <p:spPr bwMode="invGray">
            <a:xfrm>
              <a:off x="0" y="388620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526249F1-59FB-44FC-8AF9-D7F90AFBEE2C}"/>
                </a:ext>
              </a:extLst>
            </p:cNvPr>
            <p:cNvCxnSpPr/>
            <p:nvPr userDrawn="1"/>
          </p:nvCxnSpPr>
          <p:spPr bwMode="invGray">
            <a:xfrm>
              <a:off x="0" y="357530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E6D42779-D977-4405-A149-D8DE5B52134A}"/>
                </a:ext>
              </a:extLst>
            </p:cNvPr>
            <p:cNvCxnSpPr/>
            <p:nvPr userDrawn="1"/>
          </p:nvCxnSpPr>
          <p:spPr bwMode="invGray">
            <a:xfrm>
              <a:off x="0" y="450799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27EE8A2F-6AD9-4AE7-B04B-7892891F84AC}"/>
                </a:ext>
              </a:extLst>
            </p:cNvPr>
            <p:cNvCxnSpPr/>
            <p:nvPr userDrawn="1"/>
          </p:nvCxnSpPr>
          <p:spPr bwMode="invGray">
            <a:xfrm>
              <a:off x="0" y="419709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B8F4A59A-16C3-4C3A-AB79-FE22721EA641}"/>
                </a:ext>
              </a:extLst>
            </p:cNvPr>
            <p:cNvCxnSpPr/>
            <p:nvPr userDrawn="1"/>
          </p:nvCxnSpPr>
          <p:spPr bwMode="invGray">
            <a:xfrm>
              <a:off x="0" y="512978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5CA3A6CC-1A49-42F6-A318-99D9224BDC91}"/>
                </a:ext>
              </a:extLst>
            </p:cNvPr>
            <p:cNvCxnSpPr/>
            <p:nvPr userDrawn="1"/>
          </p:nvCxnSpPr>
          <p:spPr bwMode="invGray">
            <a:xfrm>
              <a:off x="0" y="481888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2DC3484E-5EF8-49C4-B1F6-75C854D50C80}"/>
                </a:ext>
              </a:extLst>
            </p:cNvPr>
            <p:cNvCxnSpPr/>
            <p:nvPr userDrawn="1"/>
          </p:nvCxnSpPr>
          <p:spPr bwMode="invGray">
            <a:xfrm>
              <a:off x="0" y="575157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33461A54-E77E-414D-B7E0-7364070D9566}"/>
                </a:ext>
              </a:extLst>
            </p:cNvPr>
            <p:cNvCxnSpPr/>
            <p:nvPr userDrawn="1"/>
          </p:nvCxnSpPr>
          <p:spPr bwMode="invGray">
            <a:xfrm>
              <a:off x="0" y="544068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29C48517-171B-43FD-A41C-58C9B531BDB5}"/>
                </a:ext>
              </a:extLst>
            </p:cNvPr>
            <p:cNvCxnSpPr/>
            <p:nvPr userDrawn="1"/>
          </p:nvCxnSpPr>
          <p:spPr bwMode="invGray">
            <a:xfrm>
              <a:off x="0" y="637336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F429932A-1238-48FC-B171-20A3AA531D40}"/>
                </a:ext>
              </a:extLst>
            </p:cNvPr>
            <p:cNvCxnSpPr/>
            <p:nvPr userDrawn="1"/>
          </p:nvCxnSpPr>
          <p:spPr bwMode="invGray">
            <a:xfrm>
              <a:off x="0" y="606247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7BED7651-AF04-41D4-9476-5A43476D85BB}"/>
                </a:ext>
              </a:extLst>
            </p:cNvPr>
            <p:cNvCxnSpPr/>
            <p:nvPr userDrawn="1"/>
          </p:nvCxnSpPr>
          <p:spPr bwMode="invGray">
            <a:xfrm>
              <a:off x="0" y="668426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sp>
          <p:nvSpPr>
            <p:cNvPr id="145" name="main body box">
              <a:extLst>
                <a:ext uri="{FF2B5EF4-FFF2-40B4-BE49-F238E27FC236}">
                  <a16:creationId xmlns:a16="http://schemas.microsoft.com/office/drawing/2014/main" id="{100DE417-9DB9-4840-8370-B716FFA27760}"/>
                </a:ext>
              </a:extLst>
            </p:cNvPr>
            <p:cNvSpPr/>
            <p:nvPr userDrawn="1"/>
          </p:nvSpPr>
          <p:spPr bwMode="invGray">
            <a:xfrm>
              <a:off x="554736" y="1709928"/>
              <a:ext cx="11082528" cy="4507992"/>
            </a:xfrm>
            <a:prstGeom prst="rect">
              <a:avLst/>
            </a:prstGeom>
            <a:noFill/>
            <a:ln w="12700">
              <a:solidFill>
                <a:srgbClr val="19D3C5">
                  <a:alpha val="50000"/>
                </a:srgbClr>
              </a:solidFill>
            </a:ln>
          </p:spPr>
          <p:txBody>
            <a:bodyPr vert="horz" wrap="square" lIns="68572" tIns="34286" rIns="68572" bIns="34286" numCol="1" anchor="t" anchorCtr="0" compatLnSpc="1">
              <a:prstTxWarp prst="textNoShape">
                <a:avLst/>
              </a:prstTxWarp>
              <a:noAutofit/>
            </a:bodyPr>
            <a:lstStyle/>
            <a:p>
              <a:endParaRPr lang="en-US" sz="1323">
                <a:solidFill>
                  <a:schemeClr val="tx1"/>
                </a:solidFill>
                <a:latin typeface="+mn-lt"/>
              </a:endParaRPr>
            </a:p>
          </p:txBody>
        </p:sp>
        <p:cxnSp>
          <p:nvCxnSpPr>
            <p:cNvPr id="146" name="Straight Connector 145">
              <a:extLst>
                <a:ext uri="{FF2B5EF4-FFF2-40B4-BE49-F238E27FC236}">
                  <a16:creationId xmlns:a16="http://schemas.microsoft.com/office/drawing/2014/main" id="{B93A1E2B-8C80-482F-83BE-384344D09839}"/>
                </a:ext>
              </a:extLst>
            </p:cNvPr>
            <p:cNvCxnSpPr/>
            <p:nvPr userDrawn="1"/>
          </p:nvCxnSpPr>
          <p:spPr bwMode="invGray">
            <a:xfrm>
              <a:off x="554736" y="2177796"/>
              <a:ext cx="11082528" cy="0"/>
            </a:xfrm>
            <a:prstGeom prst="line">
              <a:avLst/>
            </a:prstGeom>
            <a:noFill/>
            <a:ln w="12700">
              <a:solidFill>
                <a:srgbClr val="19D3C5">
                  <a:alpha val="50000"/>
                </a:srgbClr>
              </a:solidFill>
            </a:ln>
          </p:spPr>
        </p:cxnSp>
        <p:cxnSp>
          <p:nvCxnSpPr>
            <p:cNvPr id="147" name="Straight Connector 146">
              <a:extLst>
                <a:ext uri="{FF2B5EF4-FFF2-40B4-BE49-F238E27FC236}">
                  <a16:creationId xmlns:a16="http://schemas.microsoft.com/office/drawing/2014/main" id="{BEAB22C5-0A46-4041-9158-6DC76EA2F350}"/>
                </a:ext>
              </a:extLst>
            </p:cNvPr>
            <p:cNvCxnSpPr/>
            <p:nvPr userDrawn="1"/>
          </p:nvCxnSpPr>
          <p:spPr bwMode="invGray">
            <a:xfrm>
              <a:off x="554736" y="1711453"/>
              <a:ext cx="11082528" cy="0"/>
            </a:xfrm>
            <a:prstGeom prst="line">
              <a:avLst/>
            </a:prstGeom>
            <a:noFill/>
            <a:ln w="12700">
              <a:solidFill>
                <a:srgbClr val="19D3C5">
                  <a:alpha val="50000"/>
                </a:srgbClr>
              </a:solidFill>
            </a:ln>
          </p:spPr>
        </p:cxnSp>
      </p:grpSp>
      <p:sp>
        <p:nvSpPr>
          <p:cNvPr id="16" name="4. Footnote" hidden="1">
            <a:extLst>
              <a:ext uri="{FF2B5EF4-FFF2-40B4-BE49-F238E27FC236}">
                <a16:creationId xmlns:a16="http://schemas.microsoft.com/office/drawing/2014/main" id="{772E4927-517C-4D61-9929-9FFDE5F31A03}"/>
              </a:ext>
            </a:extLst>
          </p:cNvPr>
          <p:cNvSpPr txBox="1"/>
          <p:nvPr userDrawn="1">
            <p:custDataLst>
              <p:tags r:id="rId21"/>
            </p:custDataLst>
          </p:nvPr>
        </p:nvSpPr>
        <p:spPr>
          <a:xfrm>
            <a:off x="553972" y="6278400"/>
            <a:ext cx="7278624" cy="123111"/>
          </a:xfrm>
          <a:prstGeom prst="rect">
            <a:avLst/>
          </a:prstGeom>
          <a:noFill/>
        </p:spPr>
        <p:txBody>
          <a:bodyPr wrap="square" lIns="0" tIns="0" rIns="0" bIns="0" rtlCol="0" anchor="b">
            <a:noAutofit/>
          </a:bodyPr>
          <a:lstStyle>
            <a:defPPr>
              <a:defRPr lang="en-US"/>
            </a:defPPr>
            <a:lvl1pPr marL="203200" marR="0" lvl="0" indent="-212725" fontAlgn="auto">
              <a:lnSpc>
                <a:spcPct val="100000"/>
              </a:lnSpc>
              <a:spcBef>
                <a:spcPts val="0"/>
              </a:spcBef>
              <a:spcAft>
                <a:spcPts val="0"/>
              </a:spcAft>
              <a:buClrTx/>
              <a:buSzTx/>
              <a:buFontTx/>
              <a:buNone/>
              <a:tabLst/>
              <a:defRPr sz="800">
                <a:cs typeface="Arial" panose="020B0604020202020204" pitchFamily="34" charset="0"/>
              </a:defRPr>
            </a:lvl1pPr>
          </a:lstStyle>
          <a:p>
            <a:pPr lvl="0"/>
            <a:r>
              <a:rPr lang="en-US"/>
              <a:t>Footnotes</a:t>
            </a:r>
          </a:p>
        </p:txBody>
      </p:sp>
      <p:sp>
        <p:nvSpPr>
          <p:cNvPr id="57" name="2. Slide Title">
            <a:extLst>
              <a:ext uri="{FF2B5EF4-FFF2-40B4-BE49-F238E27FC236}">
                <a16:creationId xmlns:a16="http://schemas.microsoft.com/office/drawing/2014/main" id="{98FF70AE-7EF6-4E5B-9FFE-B44C852C9FBA}"/>
              </a:ext>
            </a:extLst>
          </p:cNvPr>
          <p:cNvSpPr>
            <a:spLocks noGrp="1"/>
          </p:cNvSpPr>
          <p:nvPr>
            <p:ph type="title"/>
            <p:custDataLst>
              <p:tags r:id="rId22"/>
            </p:custDataLst>
          </p:nvPr>
        </p:nvSpPr>
        <p:spPr>
          <a:xfrm>
            <a:off x="554736" y="172212"/>
            <a:ext cx="11082528" cy="384721"/>
          </a:xfrm>
          <a:prstGeom prst="rect">
            <a:avLst/>
          </a:prstGeom>
        </p:spPr>
        <p:txBody>
          <a:bodyPr vert="horz" wrap="square" lIns="0" tIns="0" rIns="0" bIns="0" rtlCol="0" anchor="t" anchorCtr="0">
            <a:spAutoFit/>
          </a:bodyPr>
          <a:lstStyle/>
          <a:p>
            <a:pPr lvl="0"/>
            <a:r>
              <a:rPr lang="en-US"/>
              <a:t>Click to edit Master title style</a:t>
            </a:r>
          </a:p>
        </p:txBody>
      </p:sp>
      <p:sp>
        <p:nvSpPr>
          <p:cNvPr id="4" name="Sticker" hidden="1">
            <a:extLst>
              <a:ext uri="{FF2B5EF4-FFF2-40B4-BE49-F238E27FC236}">
                <a16:creationId xmlns:a16="http://schemas.microsoft.com/office/drawing/2014/main" id="{F9BB011A-568C-4B05-AE57-EB000B2FD8BB}"/>
              </a:ext>
            </a:extLst>
          </p:cNvPr>
          <p:cNvSpPr txBox="1"/>
          <p:nvPr userDrawn="1"/>
        </p:nvSpPr>
        <p:spPr>
          <a:xfrm>
            <a:off x="554736" y="1064080"/>
            <a:ext cx="450444" cy="123111"/>
          </a:xfrm>
          <a:prstGeom prst="rect">
            <a:avLst/>
          </a:prstGeom>
          <a:noFill/>
          <a:ln w="6350">
            <a:noFill/>
            <a:miter lim="800000"/>
          </a:ln>
        </p:spPr>
        <p:txBody>
          <a:bodyPr vert="horz" wrap="none" lIns="0" tIns="0" rIns="0" bIns="0" rtlCol="0">
            <a:spAutoFit/>
          </a:bodyPr>
          <a:lstStyle>
            <a:defPPr>
              <a:defRPr lang="en-US"/>
            </a:defPPr>
            <a:lvl1pPr>
              <a:spcBef>
                <a:spcPts val="300"/>
              </a:spcBef>
              <a:spcAft>
                <a:spcPts val="300"/>
              </a:spcAft>
              <a:buNone/>
              <a:defRPr sz="800" b="1" cap="all" baseline="0"/>
            </a:lvl1pPr>
          </a:lstStyle>
          <a:p>
            <a:pPr lvl="0"/>
            <a:r>
              <a:rPr lang="en-US"/>
              <a:t>STICKER</a:t>
            </a:r>
          </a:p>
        </p:txBody>
      </p:sp>
      <p:sp>
        <p:nvSpPr>
          <p:cNvPr id="169" name="ACET" hidden="1">
            <a:extLst>
              <a:ext uri="{FF2B5EF4-FFF2-40B4-BE49-F238E27FC236}">
                <a16:creationId xmlns:a16="http://schemas.microsoft.com/office/drawing/2014/main" id="{62CF7362-20CB-4908-AFFE-D4E2B9A5DF3B}"/>
              </a:ext>
            </a:extLst>
          </p:cNvPr>
          <p:cNvSpPr txBox="1"/>
          <p:nvPr userDrawn="1">
            <p:custDataLst>
              <p:tags r:id="rId23"/>
            </p:custDataLst>
          </p:nvPr>
        </p:nvSpPr>
        <p:spPr>
          <a:xfrm>
            <a:off x="554736" y="2171700"/>
            <a:ext cx="3049253" cy="569387"/>
          </a:xfrm>
          <a:prstGeom prst="rect">
            <a:avLst/>
          </a:prstGeom>
        </p:spPr>
        <p:txBody>
          <a:bodyPr vert="horz" wrap="square" lIns="0" tIns="0" rIns="0" bIns="0" rtlCol="0">
            <a:spAutoFit/>
          </a:bodyPr>
          <a:lstStyle>
            <a:defPPr>
              <a:defRPr lang="en-US"/>
            </a:defPPr>
            <a:lvl1pPr lvl="0" indent="0">
              <a:lnSpc>
                <a:spcPct val="100000"/>
              </a:lnSpc>
              <a:spcBef>
                <a:spcPts val="0"/>
              </a:spcBef>
              <a:spcAft>
                <a:spcPts val="600"/>
              </a:spcAft>
              <a:buFont typeface="Segoe UI" panose="020B0502040204020203" pitchFamily="34" charset="0"/>
              <a:buChar char="​"/>
              <a:defRPr sz="1600" b="1">
                <a:cs typeface="Arial" panose="020B0604020202020204" pitchFamily="34" charset="0"/>
              </a:defRPr>
            </a:lvl1pPr>
            <a:lvl2pPr marL="228600" lvl="1" indent="-225425">
              <a:lnSpc>
                <a:spcPct val="100000"/>
              </a:lnSpc>
              <a:spcBef>
                <a:spcPts val="0"/>
              </a:spcBef>
              <a:spcAft>
                <a:spcPts val="300"/>
              </a:spcAft>
              <a:buSzPct val="110000"/>
              <a:buFont typeface="Wingdings" panose="05000000000000000000" pitchFamily="2" charset="2"/>
              <a:buChar char=""/>
              <a:defRPr sz="1600"/>
            </a:lvl2pPr>
            <a:lvl3pPr marL="442913" lvl="2" indent="-214313">
              <a:lnSpc>
                <a:spcPct val="100000"/>
              </a:lnSpc>
              <a:spcBef>
                <a:spcPts val="0"/>
              </a:spcBef>
              <a:spcAft>
                <a:spcPts val="300"/>
              </a:spcAft>
              <a:buSzPct val="110000"/>
              <a:buFont typeface="Arial" panose="020B0604020202020204" pitchFamily="34" charset="0"/>
              <a:buChar char="‒"/>
              <a:defRPr sz="1600"/>
            </a:lvl3pPr>
            <a:lvl4pPr marL="598488" lvl="3" indent="-152400">
              <a:lnSpc>
                <a:spcPct val="100000"/>
              </a:lnSpc>
              <a:spcBef>
                <a:spcPts val="0"/>
              </a:spcBef>
              <a:spcAft>
                <a:spcPts val="300"/>
              </a:spcAft>
              <a:buFont typeface="Arial" panose="020B0604020202020204" pitchFamily="34" charset="0"/>
              <a:buChar char="•"/>
              <a:defRPr sz="1600"/>
            </a:lvl4pPr>
            <a:lvl5pPr marL="817563" lvl="4" indent="-147638">
              <a:lnSpc>
                <a:spcPct val="100000"/>
              </a:lnSpc>
              <a:spcBef>
                <a:spcPts val="0"/>
              </a:spcBef>
              <a:spcAft>
                <a:spcPts val="300"/>
              </a:spcAft>
              <a:buSzPct val="100000"/>
              <a:buFont typeface="Arial" panose="020B0604020202020204" pitchFamily="34" charset="0"/>
              <a:buChar char="̶"/>
              <a:defRPr sz="160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r>
              <a:rPr lang="en-US"/>
              <a:t>Above Chart Exhibit Title</a:t>
            </a:r>
          </a:p>
          <a:p>
            <a:pPr lvl="0"/>
            <a:r>
              <a:rPr lang="en-US" b="0"/>
              <a:t>Unit of Measure</a:t>
            </a:r>
          </a:p>
        </p:txBody>
      </p:sp>
      <p:sp>
        <p:nvSpPr>
          <p:cNvPr id="5" name="Text Placeholder 4">
            <a:extLst>
              <a:ext uri="{FF2B5EF4-FFF2-40B4-BE49-F238E27FC236}">
                <a16:creationId xmlns:a16="http://schemas.microsoft.com/office/drawing/2014/main" id="{4C1F3293-4EFE-461D-940D-7EE66BAE31C5}"/>
              </a:ext>
            </a:extLst>
          </p:cNvPr>
          <p:cNvSpPr>
            <a:spLocks noGrp="1"/>
          </p:cNvSpPr>
          <p:nvPr>
            <p:ph type="body" idx="1"/>
          </p:nvPr>
        </p:nvSpPr>
        <p:spPr>
          <a:xfrm>
            <a:off x="554736" y="2170800"/>
            <a:ext cx="2484655" cy="1631216"/>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170" name="LegendLines" hidden="1">
            <a:extLst>
              <a:ext uri="{FF2B5EF4-FFF2-40B4-BE49-F238E27FC236}">
                <a16:creationId xmlns:a16="http://schemas.microsoft.com/office/drawing/2014/main" id="{DD50CE91-86C5-439F-A306-04D42CDCF696}"/>
              </a:ext>
            </a:extLst>
          </p:cNvPr>
          <p:cNvGrpSpPr/>
          <p:nvPr userDrawn="1"/>
        </p:nvGrpSpPr>
        <p:grpSpPr>
          <a:xfrm>
            <a:off x="10317304" y="3119446"/>
            <a:ext cx="1319960" cy="958286"/>
            <a:chOff x="10162879" y="3212995"/>
            <a:chExt cx="1319960" cy="958286"/>
          </a:xfrm>
        </p:grpSpPr>
        <p:sp>
          <p:nvSpPr>
            <p:cNvPr id="171" name="Legend1">
              <a:extLst>
                <a:ext uri="{FF2B5EF4-FFF2-40B4-BE49-F238E27FC236}">
                  <a16:creationId xmlns:a16="http://schemas.microsoft.com/office/drawing/2014/main" id="{14B26E3C-89B1-4A1D-A07B-676788C58DDE}"/>
                </a:ext>
              </a:extLst>
            </p:cNvPr>
            <p:cNvSpPr txBox="1"/>
            <p:nvPr/>
          </p:nvSpPr>
          <p:spPr>
            <a:xfrm>
              <a:off x="10886522" y="3212995"/>
              <a:ext cx="596317" cy="215444"/>
            </a:xfrm>
            <a:prstGeom prst="rect">
              <a:avLst/>
            </a:prstGeom>
            <a:noFill/>
            <a:ln>
              <a:noFill/>
              <a:miter lim="800000"/>
            </a:ln>
          </p:spPr>
          <p:txBody>
            <a:bodyPr wrap="none" lIns="0" tIns="0" rIns="0" bIns="0" rtlCol="0" anchor="ctr" anchorCtr="0">
              <a:spAutoFit/>
            </a:bodyPr>
            <a:lstStyle/>
            <a:p>
              <a:pPr>
                <a:spcAft>
                  <a:spcPts val="600"/>
                </a:spcAft>
              </a:pPr>
              <a:r>
                <a:rPr lang="en-US" sz="1400"/>
                <a:t>Legend</a:t>
              </a:r>
            </a:p>
          </p:txBody>
        </p:sp>
        <p:sp>
          <p:nvSpPr>
            <p:cNvPr id="172" name="Legend2">
              <a:extLst>
                <a:ext uri="{FF2B5EF4-FFF2-40B4-BE49-F238E27FC236}">
                  <a16:creationId xmlns:a16="http://schemas.microsoft.com/office/drawing/2014/main" id="{11BAA4CA-6DE9-477E-B52A-503D5DDA98D2}"/>
                </a:ext>
              </a:extLst>
            </p:cNvPr>
            <p:cNvSpPr txBox="1"/>
            <p:nvPr/>
          </p:nvSpPr>
          <p:spPr>
            <a:xfrm>
              <a:off x="10886522" y="3584416"/>
              <a:ext cx="596317" cy="215444"/>
            </a:xfrm>
            <a:prstGeom prst="rect">
              <a:avLst/>
            </a:prstGeom>
            <a:noFill/>
            <a:ln>
              <a:noFill/>
              <a:miter lim="800000"/>
            </a:ln>
          </p:spPr>
          <p:txBody>
            <a:bodyPr wrap="none" lIns="0" tIns="0" rIns="0" bIns="0" rtlCol="0" anchor="ctr" anchorCtr="0">
              <a:spAutoFit/>
            </a:bodyPr>
            <a:lstStyle/>
            <a:p>
              <a:pPr>
                <a:spcAft>
                  <a:spcPts val="600"/>
                </a:spcAft>
              </a:pPr>
              <a:r>
                <a:rPr lang="en-US" sz="1400"/>
                <a:t>Legend</a:t>
              </a:r>
            </a:p>
          </p:txBody>
        </p:sp>
        <p:sp>
          <p:nvSpPr>
            <p:cNvPr id="173" name="Legend3">
              <a:extLst>
                <a:ext uri="{FF2B5EF4-FFF2-40B4-BE49-F238E27FC236}">
                  <a16:creationId xmlns:a16="http://schemas.microsoft.com/office/drawing/2014/main" id="{035587F1-CFA3-40A9-B930-BABADD25042F}"/>
                </a:ext>
              </a:extLst>
            </p:cNvPr>
            <p:cNvSpPr txBox="1"/>
            <p:nvPr/>
          </p:nvSpPr>
          <p:spPr>
            <a:xfrm>
              <a:off x="10886522" y="3955837"/>
              <a:ext cx="596317" cy="215444"/>
            </a:xfrm>
            <a:prstGeom prst="rect">
              <a:avLst/>
            </a:prstGeom>
            <a:noFill/>
            <a:ln>
              <a:noFill/>
              <a:miter lim="800000"/>
            </a:ln>
          </p:spPr>
          <p:txBody>
            <a:bodyPr wrap="none" lIns="0" tIns="0" rIns="0" bIns="0" rtlCol="0" anchor="ctr" anchorCtr="0">
              <a:spAutoFit/>
            </a:bodyPr>
            <a:lstStyle/>
            <a:p>
              <a:pPr>
                <a:spcAft>
                  <a:spcPts val="600"/>
                </a:spcAft>
              </a:pPr>
              <a:r>
                <a:rPr lang="en-US" sz="1400"/>
                <a:t>Legend</a:t>
              </a:r>
            </a:p>
          </p:txBody>
        </p:sp>
        <p:sp>
          <p:nvSpPr>
            <p:cNvPr id="174" name="LineLegend3">
              <a:extLst>
                <a:ext uri="{FF2B5EF4-FFF2-40B4-BE49-F238E27FC236}">
                  <a16:creationId xmlns:a16="http://schemas.microsoft.com/office/drawing/2014/main" id="{267B0E48-F5C9-4D6F-8974-7416D01A4922}"/>
                </a:ext>
              </a:extLst>
            </p:cNvPr>
            <p:cNvSpPr>
              <a:spLocks noChangeShapeType="1"/>
            </p:cNvSpPr>
            <p:nvPr/>
          </p:nvSpPr>
          <p:spPr bwMode="gray">
            <a:xfrm>
              <a:off x="10162879" y="4092784"/>
              <a:ext cx="457200" cy="0"/>
            </a:xfrm>
            <a:prstGeom prst="line">
              <a:avLst/>
            </a:prstGeom>
            <a:noFill/>
            <a:ln w="28575">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sz="1400" baseline="0">
                <a:ea typeface="+mn-ea"/>
              </a:endParaRPr>
            </a:p>
          </p:txBody>
        </p:sp>
        <p:sp>
          <p:nvSpPr>
            <p:cNvPr id="175" name="LineLegend2">
              <a:extLst>
                <a:ext uri="{FF2B5EF4-FFF2-40B4-BE49-F238E27FC236}">
                  <a16:creationId xmlns:a16="http://schemas.microsoft.com/office/drawing/2014/main" id="{EB6B107F-3FFE-4426-9A48-345293193512}"/>
                </a:ext>
              </a:extLst>
            </p:cNvPr>
            <p:cNvSpPr>
              <a:spLocks noChangeShapeType="1"/>
            </p:cNvSpPr>
            <p:nvPr/>
          </p:nvSpPr>
          <p:spPr bwMode="gray">
            <a:xfrm>
              <a:off x="10162879" y="3719425"/>
              <a:ext cx="457200" cy="0"/>
            </a:xfrm>
            <a:prstGeom prst="line">
              <a:avLst/>
            </a:prstGeom>
            <a:noFill/>
            <a:ln w="28575">
              <a:solidFill>
                <a:schemeClr val="accent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sz="1400" baseline="0">
                <a:ea typeface="+mn-ea"/>
              </a:endParaRPr>
            </a:p>
          </p:txBody>
        </p:sp>
        <p:sp>
          <p:nvSpPr>
            <p:cNvPr id="176" name="LineLegend1">
              <a:extLst>
                <a:ext uri="{FF2B5EF4-FFF2-40B4-BE49-F238E27FC236}">
                  <a16:creationId xmlns:a16="http://schemas.microsoft.com/office/drawing/2014/main" id="{5CD95F9B-8614-48AC-B8F9-662CA2CA6D22}"/>
                </a:ext>
              </a:extLst>
            </p:cNvPr>
            <p:cNvSpPr>
              <a:spLocks noChangeShapeType="1"/>
            </p:cNvSpPr>
            <p:nvPr/>
          </p:nvSpPr>
          <p:spPr bwMode="gray">
            <a:xfrm>
              <a:off x="10162879" y="3351494"/>
              <a:ext cx="457200" cy="0"/>
            </a:xfrm>
            <a:prstGeom prst="line">
              <a:avLst/>
            </a:prstGeom>
            <a:noFill/>
            <a:ln w="28575">
              <a:solidFill>
                <a:schemeClr val="accent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sz="1400" baseline="0">
                <a:ea typeface="+mn-ea"/>
              </a:endParaRPr>
            </a:p>
          </p:txBody>
        </p:sp>
      </p:grpSp>
      <p:grpSp>
        <p:nvGrpSpPr>
          <p:cNvPr id="177" name="LegendMoons" hidden="1">
            <a:extLst>
              <a:ext uri="{FF2B5EF4-FFF2-40B4-BE49-F238E27FC236}">
                <a16:creationId xmlns:a16="http://schemas.microsoft.com/office/drawing/2014/main" id="{F51A3348-75A4-4189-8B57-2845C38AA238}"/>
              </a:ext>
            </a:extLst>
          </p:cNvPr>
          <p:cNvGrpSpPr/>
          <p:nvPr userDrawn="1"/>
        </p:nvGrpSpPr>
        <p:grpSpPr>
          <a:xfrm>
            <a:off x="10688315" y="1121955"/>
            <a:ext cx="948949" cy="1755277"/>
            <a:chOff x="7723680" y="1679039"/>
            <a:chExt cx="948949" cy="1755277"/>
          </a:xfrm>
        </p:grpSpPr>
        <p:sp>
          <p:nvSpPr>
            <p:cNvPr id="178" name="Legend1">
              <a:extLst>
                <a:ext uri="{FF2B5EF4-FFF2-40B4-BE49-F238E27FC236}">
                  <a16:creationId xmlns:a16="http://schemas.microsoft.com/office/drawing/2014/main" id="{D1F0EAF6-A439-4586-9EAA-C43B1962845C}"/>
                </a:ext>
              </a:extLst>
            </p:cNvPr>
            <p:cNvSpPr txBox="1"/>
            <p:nvPr/>
          </p:nvSpPr>
          <p:spPr>
            <a:xfrm>
              <a:off x="8076312" y="1679039"/>
              <a:ext cx="596317" cy="215444"/>
            </a:xfrm>
            <a:prstGeom prst="rect">
              <a:avLst/>
            </a:prstGeom>
            <a:noFill/>
            <a:ln>
              <a:noFill/>
              <a:miter lim="800000"/>
            </a:ln>
          </p:spPr>
          <p:txBody>
            <a:bodyPr wrap="none" lIns="0" tIns="0" rIns="0" bIns="0" rtlCol="0" anchor="ctr" anchorCtr="0">
              <a:spAutoFit/>
            </a:bodyPr>
            <a:lstStyle/>
            <a:p>
              <a:pPr>
                <a:spcAft>
                  <a:spcPts val="600"/>
                </a:spcAft>
              </a:pPr>
              <a:r>
                <a:rPr lang="en-US" sz="1400"/>
                <a:t>Legend</a:t>
              </a:r>
            </a:p>
          </p:txBody>
        </p:sp>
        <p:sp>
          <p:nvSpPr>
            <p:cNvPr id="186" name="Legend2">
              <a:extLst>
                <a:ext uri="{FF2B5EF4-FFF2-40B4-BE49-F238E27FC236}">
                  <a16:creationId xmlns:a16="http://schemas.microsoft.com/office/drawing/2014/main" id="{4B090054-79A6-4428-9E3A-38F3634B1E26}"/>
                </a:ext>
              </a:extLst>
            </p:cNvPr>
            <p:cNvSpPr txBox="1"/>
            <p:nvPr/>
          </p:nvSpPr>
          <p:spPr>
            <a:xfrm>
              <a:off x="8076312" y="2054498"/>
              <a:ext cx="596317" cy="215444"/>
            </a:xfrm>
            <a:prstGeom prst="rect">
              <a:avLst/>
            </a:prstGeom>
            <a:noFill/>
            <a:ln>
              <a:noFill/>
              <a:miter lim="800000"/>
            </a:ln>
          </p:spPr>
          <p:txBody>
            <a:bodyPr wrap="none" lIns="0" tIns="0" rIns="0" bIns="0" rtlCol="0" anchor="ctr" anchorCtr="0">
              <a:spAutoFit/>
            </a:bodyPr>
            <a:lstStyle/>
            <a:p>
              <a:pPr>
                <a:spcAft>
                  <a:spcPts val="600"/>
                </a:spcAft>
              </a:pPr>
              <a:r>
                <a:rPr lang="en-US" sz="1400"/>
                <a:t>Legend</a:t>
              </a:r>
            </a:p>
          </p:txBody>
        </p:sp>
        <p:sp>
          <p:nvSpPr>
            <p:cNvPr id="198" name="Legend3">
              <a:extLst>
                <a:ext uri="{FF2B5EF4-FFF2-40B4-BE49-F238E27FC236}">
                  <a16:creationId xmlns:a16="http://schemas.microsoft.com/office/drawing/2014/main" id="{3D36F880-A7B2-4521-96AD-EFA3D819E93A}"/>
                </a:ext>
              </a:extLst>
            </p:cNvPr>
            <p:cNvSpPr txBox="1"/>
            <p:nvPr/>
          </p:nvSpPr>
          <p:spPr>
            <a:xfrm>
              <a:off x="8076312" y="2429957"/>
              <a:ext cx="596317" cy="215444"/>
            </a:xfrm>
            <a:prstGeom prst="rect">
              <a:avLst/>
            </a:prstGeom>
            <a:noFill/>
            <a:ln>
              <a:noFill/>
              <a:miter lim="800000"/>
            </a:ln>
          </p:spPr>
          <p:txBody>
            <a:bodyPr wrap="none" lIns="0" tIns="0" rIns="0" bIns="0" rtlCol="0" anchor="ctr" anchorCtr="0">
              <a:spAutoFit/>
            </a:bodyPr>
            <a:lstStyle/>
            <a:p>
              <a:pPr>
                <a:spcAft>
                  <a:spcPts val="600"/>
                </a:spcAft>
              </a:pPr>
              <a:r>
                <a:rPr lang="en-US" sz="1400"/>
                <a:t>Legend</a:t>
              </a:r>
            </a:p>
          </p:txBody>
        </p:sp>
        <p:sp>
          <p:nvSpPr>
            <p:cNvPr id="199" name="Legend4">
              <a:extLst>
                <a:ext uri="{FF2B5EF4-FFF2-40B4-BE49-F238E27FC236}">
                  <a16:creationId xmlns:a16="http://schemas.microsoft.com/office/drawing/2014/main" id="{B8F7C895-8560-474C-B4D0-8D49E0976D6C}"/>
                </a:ext>
              </a:extLst>
            </p:cNvPr>
            <p:cNvSpPr txBox="1"/>
            <p:nvPr/>
          </p:nvSpPr>
          <p:spPr>
            <a:xfrm>
              <a:off x="8076312" y="2805416"/>
              <a:ext cx="596317" cy="215444"/>
            </a:xfrm>
            <a:prstGeom prst="rect">
              <a:avLst/>
            </a:prstGeom>
            <a:noFill/>
            <a:ln>
              <a:noFill/>
              <a:miter lim="800000"/>
            </a:ln>
          </p:spPr>
          <p:txBody>
            <a:bodyPr wrap="none" lIns="0" tIns="0" rIns="0" bIns="0" rtlCol="0" anchor="ctr" anchorCtr="0">
              <a:spAutoFit/>
            </a:bodyPr>
            <a:lstStyle/>
            <a:p>
              <a:pPr>
                <a:spcAft>
                  <a:spcPts val="600"/>
                </a:spcAft>
              </a:pPr>
              <a:r>
                <a:rPr lang="en-US" sz="1400"/>
                <a:t>Legend</a:t>
              </a:r>
            </a:p>
          </p:txBody>
        </p:sp>
        <p:sp>
          <p:nvSpPr>
            <p:cNvPr id="200" name="Legend5">
              <a:extLst>
                <a:ext uri="{FF2B5EF4-FFF2-40B4-BE49-F238E27FC236}">
                  <a16:creationId xmlns:a16="http://schemas.microsoft.com/office/drawing/2014/main" id="{2CED7B19-CAD2-44B7-9143-91A362EF5E62}"/>
                </a:ext>
              </a:extLst>
            </p:cNvPr>
            <p:cNvSpPr txBox="1"/>
            <p:nvPr/>
          </p:nvSpPr>
          <p:spPr>
            <a:xfrm>
              <a:off x="8076312" y="3180877"/>
              <a:ext cx="596317" cy="215444"/>
            </a:xfrm>
            <a:prstGeom prst="rect">
              <a:avLst/>
            </a:prstGeom>
            <a:noFill/>
            <a:ln>
              <a:noFill/>
              <a:miter lim="800000"/>
            </a:ln>
          </p:spPr>
          <p:txBody>
            <a:bodyPr wrap="none" lIns="0" tIns="0" rIns="0" bIns="0" rtlCol="0" anchor="ctr" anchorCtr="0">
              <a:spAutoFit/>
            </a:bodyPr>
            <a:lstStyle/>
            <a:p>
              <a:pPr>
                <a:spcAft>
                  <a:spcPts val="600"/>
                </a:spcAft>
              </a:pPr>
              <a:r>
                <a:rPr lang="en-US" sz="1400"/>
                <a:t>Legend</a:t>
              </a:r>
            </a:p>
          </p:txBody>
        </p:sp>
        <p:grpSp>
          <p:nvGrpSpPr>
            <p:cNvPr id="201" name="MoonLegend1">
              <a:extLst>
                <a:ext uri="{FF2B5EF4-FFF2-40B4-BE49-F238E27FC236}">
                  <a16:creationId xmlns:a16="http://schemas.microsoft.com/office/drawing/2014/main" id="{A32C0FA6-048A-467E-B5AF-5B56C69AA7CE}"/>
                </a:ext>
              </a:extLst>
            </p:cNvPr>
            <p:cNvGrpSpPr>
              <a:grpSpLocks noChangeAspect="1"/>
            </p:cNvGrpSpPr>
            <p:nvPr>
              <p:custDataLst>
                <p:tags r:id="rId24"/>
              </p:custDataLst>
            </p:nvPr>
          </p:nvGrpSpPr>
          <p:grpSpPr>
            <a:xfrm>
              <a:off x="7723680" y="1702457"/>
              <a:ext cx="228600" cy="228600"/>
              <a:chOff x="762000" y="1270000"/>
              <a:chExt cx="254000" cy="254000"/>
            </a:xfrm>
          </p:grpSpPr>
          <p:sp>
            <p:nvSpPr>
              <p:cNvPr id="214" name="Oval 213">
                <a:extLst>
                  <a:ext uri="{FF2B5EF4-FFF2-40B4-BE49-F238E27FC236}">
                    <a16:creationId xmlns:a16="http://schemas.microsoft.com/office/drawing/2014/main" id="{DEFE8912-CE13-4FB3-897D-FDD4E81A34A8}"/>
                  </a:ext>
                </a:extLst>
              </p:cNvPr>
              <p:cNvSpPr/>
              <p:nvPr>
                <p:custDataLst>
                  <p:tags r:id="rId37"/>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endParaRPr>
              </a:p>
            </p:txBody>
          </p:sp>
          <p:sp>
            <p:nvSpPr>
              <p:cNvPr id="215" name="Arc 214">
                <a:extLst>
                  <a:ext uri="{FF2B5EF4-FFF2-40B4-BE49-F238E27FC236}">
                    <a16:creationId xmlns:a16="http://schemas.microsoft.com/office/drawing/2014/main" id="{975F50D6-BB0D-475C-B4B9-7E1B66422075}"/>
                  </a:ext>
                </a:extLst>
              </p:cNvPr>
              <p:cNvSpPr/>
              <p:nvPr>
                <p:custDataLst>
                  <p:tags r:id="rId38"/>
                </p:custDataLst>
              </p:nvPr>
            </p:nvSpPr>
            <p:spPr>
              <a:xfrm>
                <a:off x="762000" y="1270000"/>
                <a:ext cx="254000" cy="254000"/>
              </a:xfrm>
              <a:prstGeom prst="arc">
                <a:avLst>
                  <a:gd name="adj1" fmla="val 16200000"/>
                  <a:gd name="adj2" fmla="val 5400000"/>
                </a:avLst>
              </a:prstGeom>
              <a:solidFill>
                <a:schemeClr val="accent1"/>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00"/>
              </a:p>
            </p:txBody>
          </p:sp>
        </p:grpSp>
        <p:grpSp>
          <p:nvGrpSpPr>
            <p:cNvPr id="202" name="MoonLegend2">
              <a:extLst>
                <a:ext uri="{FF2B5EF4-FFF2-40B4-BE49-F238E27FC236}">
                  <a16:creationId xmlns:a16="http://schemas.microsoft.com/office/drawing/2014/main" id="{85E32E8E-90A6-4507-B5C4-190C1AA62E6B}"/>
                </a:ext>
              </a:extLst>
            </p:cNvPr>
            <p:cNvGrpSpPr>
              <a:grpSpLocks noChangeAspect="1"/>
            </p:cNvGrpSpPr>
            <p:nvPr>
              <p:custDataLst>
                <p:tags r:id="rId25"/>
              </p:custDataLst>
            </p:nvPr>
          </p:nvGrpSpPr>
          <p:grpSpPr>
            <a:xfrm>
              <a:off x="7723680" y="2078270"/>
              <a:ext cx="228600" cy="228600"/>
              <a:chOff x="762000" y="1270000"/>
              <a:chExt cx="254000" cy="254000"/>
            </a:xfrm>
          </p:grpSpPr>
          <p:sp>
            <p:nvSpPr>
              <p:cNvPr id="212" name="Oval 211">
                <a:extLst>
                  <a:ext uri="{FF2B5EF4-FFF2-40B4-BE49-F238E27FC236}">
                    <a16:creationId xmlns:a16="http://schemas.microsoft.com/office/drawing/2014/main" id="{23791FB3-9280-4B19-947C-B255710B0180}"/>
                  </a:ext>
                </a:extLst>
              </p:cNvPr>
              <p:cNvSpPr/>
              <p:nvPr>
                <p:custDataLst>
                  <p:tags r:id="rId35"/>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endParaRPr>
              </a:p>
            </p:txBody>
          </p:sp>
          <p:sp>
            <p:nvSpPr>
              <p:cNvPr id="213" name="Arc 212">
                <a:extLst>
                  <a:ext uri="{FF2B5EF4-FFF2-40B4-BE49-F238E27FC236}">
                    <a16:creationId xmlns:a16="http://schemas.microsoft.com/office/drawing/2014/main" id="{BE103245-BB54-4090-A812-A7ED7DBBD85A}"/>
                  </a:ext>
                </a:extLst>
              </p:cNvPr>
              <p:cNvSpPr/>
              <p:nvPr>
                <p:custDataLst>
                  <p:tags r:id="rId36"/>
                </p:custDataLst>
              </p:nvPr>
            </p:nvSpPr>
            <p:spPr>
              <a:xfrm>
                <a:off x="762000" y="1270000"/>
                <a:ext cx="254000" cy="254000"/>
              </a:xfrm>
              <a:prstGeom prst="arc">
                <a:avLst>
                  <a:gd name="adj1" fmla="val 16200000"/>
                  <a:gd name="adj2" fmla="val 0"/>
                </a:avLst>
              </a:prstGeom>
              <a:solidFill>
                <a:schemeClr val="accent1"/>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00"/>
              </a:p>
            </p:txBody>
          </p:sp>
        </p:grpSp>
        <p:grpSp>
          <p:nvGrpSpPr>
            <p:cNvPr id="203" name="MoonLegend3">
              <a:extLst>
                <a:ext uri="{FF2B5EF4-FFF2-40B4-BE49-F238E27FC236}">
                  <a16:creationId xmlns:a16="http://schemas.microsoft.com/office/drawing/2014/main" id="{BCD8A6C3-7925-41EF-AABB-33AC19A88BD8}"/>
                </a:ext>
              </a:extLst>
            </p:cNvPr>
            <p:cNvGrpSpPr>
              <a:grpSpLocks noChangeAspect="1"/>
            </p:cNvGrpSpPr>
            <p:nvPr>
              <p:custDataLst>
                <p:tags r:id="rId26"/>
              </p:custDataLst>
            </p:nvPr>
          </p:nvGrpSpPr>
          <p:grpSpPr>
            <a:xfrm>
              <a:off x="7723680" y="2454085"/>
              <a:ext cx="228600" cy="228600"/>
              <a:chOff x="762000" y="1270000"/>
              <a:chExt cx="254000" cy="254000"/>
            </a:xfrm>
          </p:grpSpPr>
          <p:sp>
            <p:nvSpPr>
              <p:cNvPr id="210" name="Oval 209">
                <a:extLst>
                  <a:ext uri="{FF2B5EF4-FFF2-40B4-BE49-F238E27FC236}">
                    <a16:creationId xmlns:a16="http://schemas.microsoft.com/office/drawing/2014/main" id="{F2AC35F9-0526-48E3-BB0B-58C8DEEA8844}"/>
                  </a:ext>
                </a:extLst>
              </p:cNvPr>
              <p:cNvSpPr/>
              <p:nvPr>
                <p:custDataLst>
                  <p:tags r:id="rId33"/>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endParaRPr>
              </a:p>
            </p:txBody>
          </p:sp>
          <p:sp>
            <p:nvSpPr>
              <p:cNvPr id="211" name="Arc 210">
                <a:extLst>
                  <a:ext uri="{FF2B5EF4-FFF2-40B4-BE49-F238E27FC236}">
                    <a16:creationId xmlns:a16="http://schemas.microsoft.com/office/drawing/2014/main" id="{3B2D0425-1D36-492E-BF54-26E609C7DF58}"/>
                  </a:ext>
                </a:extLst>
              </p:cNvPr>
              <p:cNvSpPr/>
              <p:nvPr>
                <p:custDataLst>
                  <p:tags r:id="rId34"/>
                </p:custDataLst>
              </p:nvPr>
            </p:nvSpPr>
            <p:spPr>
              <a:xfrm>
                <a:off x="762000" y="1270000"/>
                <a:ext cx="254000" cy="254000"/>
              </a:xfrm>
              <a:prstGeom prst="arc">
                <a:avLst>
                  <a:gd name="adj1" fmla="val 16200000"/>
                  <a:gd name="adj2" fmla="val 5400000"/>
                </a:avLst>
              </a:prstGeom>
              <a:solidFill>
                <a:schemeClr val="accent1"/>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00"/>
              </a:p>
            </p:txBody>
          </p:sp>
        </p:grpSp>
        <p:grpSp>
          <p:nvGrpSpPr>
            <p:cNvPr id="204" name="MoonLegend4">
              <a:extLst>
                <a:ext uri="{FF2B5EF4-FFF2-40B4-BE49-F238E27FC236}">
                  <a16:creationId xmlns:a16="http://schemas.microsoft.com/office/drawing/2014/main" id="{756B93BE-03F7-4F3D-9483-AE4AF2DC4E27}"/>
                </a:ext>
              </a:extLst>
            </p:cNvPr>
            <p:cNvGrpSpPr>
              <a:grpSpLocks noChangeAspect="1"/>
            </p:cNvGrpSpPr>
            <p:nvPr>
              <p:custDataLst>
                <p:tags r:id="rId27"/>
              </p:custDataLst>
            </p:nvPr>
          </p:nvGrpSpPr>
          <p:grpSpPr>
            <a:xfrm>
              <a:off x="7723680" y="2829900"/>
              <a:ext cx="228600" cy="228600"/>
              <a:chOff x="762000" y="1270000"/>
              <a:chExt cx="254000" cy="254000"/>
            </a:xfrm>
          </p:grpSpPr>
          <p:sp>
            <p:nvSpPr>
              <p:cNvPr id="208" name="Oval 207">
                <a:extLst>
                  <a:ext uri="{FF2B5EF4-FFF2-40B4-BE49-F238E27FC236}">
                    <a16:creationId xmlns:a16="http://schemas.microsoft.com/office/drawing/2014/main" id="{498A2C86-89DC-49A7-9673-1007120A9FC6}"/>
                  </a:ext>
                </a:extLst>
              </p:cNvPr>
              <p:cNvSpPr/>
              <p:nvPr>
                <p:custDataLst>
                  <p:tags r:id="rId31"/>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endParaRPr>
              </a:p>
            </p:txBody>
          </p:sp>
          <p:sp>
            <p:nvSpPr>
              <p:cNvPr id="209" name="Arc 208">
                <a:extLst>
                  <a:ext uri="{FF2B5EF4-FFF2-40B4-BE49-F238E27FC236}">
                    <a16:creationId xmlns:a16="http://schemas.microsoft.com/office/drawing/2014/main" id="{D3AFA7CC-D3D6-4366-A8A9-72872F765DD9}"/>
                  </a:ext>
                </a:extLst>
              </p:cNvPr>
              <p:cNvSpPr/>
              <p:nvPr>
                <p:custDataLst>
                  <p:tags r:id="rId32"/>
                </p:custDataLst>
              </p:nvPr>
            </p:nvSpPr>
            <p:spPr>
              <a:xfrm>
                <a:off x="762000" y="1270000"/>
                <a:ext cx="254000" cy="254000"/>
              </a:xfrm>
              <a:prstGeom prst="arc">
                <a:avLst>
                  <a:gd name="adj1" fmla="val 16200000"/>
                  <a:gd name="adj2" fmla="val 10800000"/>
                </a:avLst>
              </a:prstGeom>
              <a:solidFill>
                <a:schemeClr val="accent1"/>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00"/>
              </a:p>
            </p:txBody>
          </p:sp>
        </p:grpSp>
        <p:grpSp>
          <p:nvGrpSpPr>
            <p:cNvPr id="205" name="MoonLegend5">
              <a:extLst>
                <a:ext uri="{FF2B5EF4-FFF2-40B4-BE49-F238E27FC236}">
                  <a16:creationId xmlns:a16="http://schemas.microsoft.com/office/drawing/2014/main" id="{3631BAD4-BFB7-4887-AB9F-69DA6B44C62D}"/>
                </a:ext>
              </a:extLst>
            </p:cNvPr>
            <p:cNvGrpSpPr>
              <a:grpSpLocks noChangeAspect="1"/>
            </p:cNvGrpSpPr>
            <p:nvPr>
              <p:custDataLst>
                <p:tags r:id="rId28"/>
              </p:custDataLst>
            </p:nvPr>
          </p:nvGrpSpPr>
          <p:grpSpPr>
            <a:xfrm>
              <a:off x="7723680" y="3205716"/>
              <a:ext cx="228600" cy="228600"/>
              <a:chOff x="762000" y="1270000"/>
              <a:chExt cx="254000" cy="254000"/>
            </a:xfrm>
          </p:grpSpPr>
          <p:sp>
            <p:nvSpPr>
              <p:cNvPr id="206" name="Oval 205">
                <a:extLst>
                  <a:ext uri="{FF2B5EF4-FFF2-40B4-BE49-F238E27FC236}">
                    <a16:creationId xmlns:a16="http://schemas.microsoft.com/office/drawing/2014/main" id="{8B7731B5-C2CC-425F-B3C9-E9BF8519A005}"/>
                  </a:ext>
                </a:extLst>
              </p:cNvPr>
              <p:cNvSpPr/>
              <p:nvPr>
                <p:custDataLst>
                  <p:tags r:id="rId29"/>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endParaRPr>
              </a:p>
            </p:txBody>
          </p:sp>
          <p:sp>
            <p:nvSpPr>
              <p:cNvPr id="207" name="Arc 206">
                <a:extLst>
                  <a:ext uri="{FF2B5EF4-FFF2-40B4-BE49-F238E27FC236}">
                    <a16:creationId xmlns:a16="http://schemas.microsoft.com/office/drawing/2014/main" id="{D196FC7B-1615-403A-966A-7B86BF5AA6F6}"/>
                  </a:ext>
                </a:extLst>
              </p:cNvPr>
              <p:cNvSpPr/>
              <p:nvPr>
                <p:custDataLst>
                  <p:tags r:id="rId30"/>
                </p:custDataLst>
              </p:nvPr>
            </p:nvSpPr>
            <p:spPr>
              <a:xfrm>
                <a:off x="762000" y="1270000"/>
                <a:ext cx="254000" cy="254000"/>
              </a:xfrm>
              <a:prstGeom prst="arc">
                <a:avLst>
                  <a:gd name="adj1" fmla="val 16200000"/>
                  <a:gd name="adj2" fmla="val 16200000"/>
                </a:avLst>
              </a:prstGeom>
              <a:solidFill>
                <a:schemeClr val="accent1"/>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00"/>
              </a:p>
            </p:txBody>
          </p:sp>
        </p:grpSp>
      </p:grpSp>
      <p:grpSp>
        <p:nvGrpSpPr>
          <p:cNvPr id="216" name="LegendBoxes" hidden="1">
            <a:extLst>
              <a:ext uri="{FF2B5EF4-FFF2-40B4-BE49-F238E27FC236}">
                <a16:creationId xmlns:a16="http://schemas.microsoft.com/office/drawing/2014/main" id="{8F5A3AC0-1B6C-4689-9006-B8F60713A7D2}"/>
              </a:ext>
            </a:extLst>
          </p:cNvPr>
          <p:cNvGrpSpPr/>
          <p:nvPr userDrawn="1"/>
        </p:nvGrpSpPr>
        <p:grpSpPr>
          <a:xfrm>
            <a:off x="10714801" y="4350723"/>
            <a:ext cx="922463" cy="1725150"/>
            <a:chOff x="10652400" y="4292047"/>
            <a:chExt cx="922463" cy="1725150"/>
          </a:xfrm>
        </p:grpSpPr>
        <p:sp>
          <p:nvSpPr>
            <p:cNvPr id="217" name="RectangleLegend1">
              <a:extLst>
                <a:ext uri="{FF2B5EF4-FFF2-40B4-BE49-F238E27FC236}">
                  <a16:creationId xmlns:a16="http://schemas.microsoft.com/office/drawing/2014/main" id="{CBCC586D-FF3A-4EC7-8731-05F0ED253742}"/>
                </a:ext>
              </a:extLst>
            </p:cNvPr>
            <p:cNvSpPr/>
            <p:nvPr/>
          </p:nvSpPr>
          <p:spPr>
            <a:xfrm>
              <a:off x="10652400" y="4344182"/>
              <a:ext cx="172729" cy="172729"/>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a:solidFill>
                  <a:schemeClr val="tx1"/>
                </a:solidFill>
              </a:endParaRPr>
            </a:p>
          </p:txBody>
        </p:sp>
        <p:sp>
          <p:nvSpPr>
            <p:cNvPr id="218" name="RectangleLegend2">
              <a:extLst>
                <a:ext uri="{FF2B5EF4-FFF2-40B4-BE49-F238E27FC236}">
                  <a16:creationId xmlns:a16="http://schemas.microsoft.com/office/drawing/2014/main" id="{37F44711-4327-487E-A7EF-3605448DBB71}"/>
                </a:ext>
              </a:extLst>
            </p:cNvPr>
            <p:cNvSpPr/>
            <p:nvPr/>
          </p:nvSpPr>
          <p:spPr>
            <a:xfrm>
              <a:off x="10652400" y="4723680"/>
              <a:ext cx="172729" cy="172729"/>
            </a:xfrm>
            <a:prstGeom prst="rect">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a:solidFill>
                  <a:schemeClr val="tx1"/>
                </a:solidFill>
              </a:endParaRPr>
            </a:p>
          </p:txBody>
        </p:sp>
        <p:sp>
          <p:nvSpPr>
            <p:cNvPr id="219" name="RectangleLegend3">
              <a:extLst>
                <a:ext uri="{FF2B5EF4-FFF2-40B4-BE49-F238E27FC236}">
                  <a16:creationId xmlns:a16="http://schemas.microsoft.com/office/drawing/2014/main" id="{D3D8C3B6-457D-4B34-81D9-F00AA328C6DB}"/>
                </a:ext>
              </a:extLst>
            </p:cNvPr>
            <p:cNvSpPr/>
            <p:nvPr/>
          </p:nvSpPr>
          <p:spPr>
            <a:xfrm>
              <a:off x="10652400" y="5097276"/>
              <a:ext cx="172729" cy="172729"/>
            </a:xfrm>
            <a:prstGeom prst="rect">
              <a:avLst/>
            </a:prstGeom>
            <a:solidFill>
              <a:schemeClr val="accent3"/>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a:solidFill>
                  <a:schemeClr val="tx1"/>
                </a:solidFill>
              </a:endParaRPr>
            </a:p>
          </p:txBody>
        </p:sp>
        <p:sp>
          <p:nvSpPr>
            <p:cNvPr id="220" name="RectangleLegend4">
              <a:extLst>
                <a:ext uri="{FF2B5EF4-FFF2-40B4-BE49-F238E27FC236}">
                  <a16:creationId xmlns:a16="http://schemas.microsoft.com/office/drawing/2014/main" id="{2CE71ED8-CE7A-4EC2-AFDB-C1CDC5BBF610}"/>
                </a:ext>
              </a:extLst>
            </p:cNvPr>
            <p:cNvSpPr/>
            <p:nvPr/>
          </p:nvSpPr>
          <p:spPr>
            <a:xfrm>
              <a:off x="10652400" y="5470872"/>
              <a:ext cx="172729" cy="172729"/>
            </a:xfrm>
            <a:prstGeom prst="rect">
              <a:avLst/>
            </a:prstGeom>
            <a:solidFill>
              <a:schemeClr val="accent4"/>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a:solidFill>
                  <a:schemeClr val="tx1"/>
                </a:solidFill>
              </a:endParaRPr>
            </a:p>
          </p:txBody>
        </p:sp>
        <p:sp>
          <p:nvSpPr>
            <p:cNvPr id="221" name="RectangleLegend5">
              <a:extLst>
                <a:ext uri="{FF2B5EF4-FFF2-40B4-BE49-F238E27FC236}">
                  <a16:creationId xmlns:a16="http://schemas.microsoft.com/office/drawing/2014/main" id="{AB21651F-BDF3-43A7-854B-D3F1B571FC5F}"/>
                </a:ext>
              </a:extLst>
            </p:cNvPr>
            <p:cNvSpPr/>
            <p:nvPr/>
          </p:nvSpPr>
          <p:spPr>
            <a:xfrm>
              <a:off x="10652400" y="5844468"/>
              <a:ext cx="172729" cy="172729"/>
            </a:xfrm>
            <a:prstGeom prst="rect">
              <a:avLst/>
            </a:prstGeom>
            <a:solidFill>
              <a:schemeClr val="accent5"/>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a:solidFill>
                  <a:schemeClr val="tx1"/>
                </a:solidFill>
              </a:endParaRPr>
            </a:p>
          </p:txBody>
        </p:sp>
        <p:sp>
          <p:nvSpPr>
            <p:cNvPr id="222" name="Legend1">
              <a:extLst>
                <a:ext uri="{FF2B5EF4-FFF2-40B4-BE49-F238E27FC236}">
                  <a16:creationId xmlns:a16="http://schemas.microsoft.com/office/drawing/2014/main" id="{0FA6FE2C-6279-472E-A99B-9E4F5149BE62}"/>
                </a:ext>
              </a:extLst>
            </p:cNvPr>
            <p:cNvSpPr txBox="1"/>
            <p:nvPr/>
          </p:nvSpPr>
          <p:spPr>
            <a:xfrm>
              <a:off x="10978546" y="4292047"/>
              <a:ext cx="596317" cy="215444"/>
            </a:xfrm>
            <a:prstGeom prst="rect">
              <a:avLst/>
            </a:prstGeom>
            <a:noFill/>
            <a:ln>
              <a:noFill/>
              <a:miter lim="800000"/>
            </a:ln>
          </p:spPr>
          <p:txBody>
            <a:bodyPr wrap="none" lIns="0" tIns="0" rIns="0" bIns="0" rtlCol="0" anchor="ctr" anchorCtr="0">
              <a:spAutoFit/>
            </a:bodyPr>
            <a:lstStyle/>
            <a:p>
              <a:pPr>
                <a:spcAft>
                  <a:spcPts val="600"/>
                </a:spcAft>
              </a:pPr>
              <a:r>
                <a:rPr lang="en-US" sz="1400"/>
                <a:t>Legend</a:t>
              </a:r>
            </a:p>
          </p:txBody>
        </p:sp>
        <p:sp>
          <p:nvSpPr>
            <p:cNvPr id="223" name="Legend2">
              <a:extLst>
                <a:ext uri="{FF2B5EF4-FFF2-40B4-BE49-F238E27FC236}">
                  <a16:creationId xmlns:a16="http://schemas.microsoft.com/office/drawing/2014/main" id="{E78F4EC9-01FF-410B-A4F9-DBC35ECEBF4C}"/>
                </a:ext>
              </a:extLst>
            </p:cNvPr>
            <p:cNvSpPr txBox="1"/>
            <p:nvPr/>
          </p:nvSpPr>
          <p:spPr>
            <a:xfrm>
              <a:off x="10978546" y="4671545"/>
              <a:ext cx="596317" cy="215444"/>
            </a:xfrm>
            <a:prstGeom prst="rect">
              <a:avLst/>
            </a:prstGeom>
            <a:noFill/>
            <a:ln>
              <a:noFill/>
              <a:miter lim="800000"/>
            </a:ln>
          </p:spPr>
          <p:txBody>
            <a:bodyPr wrap="none" lIns="0" tIns="0" rIns="0" bIns="0" rtlCol="0" anchor="ctr" anchorCtr="0">
              <a:spAutoFit/>
            </a:bodyPr>
            <a:lstStyle/>
            <a:p>
              <a:pPr>
                <a:spcAft>
                  <a:spcPts val="600"/>
                </a:spcAft>
              </a:pPr>
              <a:r>
                <a:rPr lang="en-US" sz="1400"/>
                <a:t>Legend</a:t>
              </a:r>
            </a:p>
          </p:txBody>
        </p:sp>
        <p:sp>
          <p:nvSpPr>
            <p:cNvPr id="224" name="Legend3">
              <a:extLst>
                <a:ext uri="{FF2B5EF4-FFF2-40B4-BE49-F238E27FC236}">
                  <a16:creationId xmlns:a16="http://schemas.microsoft.com/office/drawing/2014/main" id="{F4E9C0A9-CD9D-4FAF-80B0-9FA97C65F3D1}"/>
                </a:ext>
              </a:extLst>
            </p:cNvPr>
            <p:cNvSpPr txBox="1"/>
            <p:nvPr/>
          </p:nvSpPr>
          <p:spPr>
            <a:xfrm>
              <a:off x="10978546" y="5051043"/>
              <a:ext cx="596317" cy="215444"/>
            </a:xfrm>
            <a:prstGeom prst="rect">
              <a:avLst/>
            </a:prstGeom>
            <a:noFill/>
            <a:ln>
              <a:noFill/>
              <a:miter lim="800000"/>
            </a:ln>
          </p:spPr>
          <p:txBody>
            <a:bodyPr wrap="none" lIns="0" tIns="0" rIns="0" bIns="0" rtlCol="0" anchor="ctr" anchorCtr="0">
              <a:spAutoFit/>
            </a:bodyPr>
            <a:lstStyle/>
            <a:p>
              <a:pPr>
                <a:spcAft>
                  <a:spcPts val="600"/>
                </a:spcAft>
              </a:pPr>
              <a:r>
                <a:rPr lang="en-US" sz="1400"/>
                <a:t>Legend</a:t>
              </a:r>
            </a:p>
          </p:txBody>
        </p:sp>
        <p:sp>
          <p:nvSpPr>
            <p:cNvPr id="225" name="Legend4">
              <a:extLst>
                <a:ext uri="{FF2B5EF4-FFF2-40B4-BE49-F238E27FC236}">
                  <a16:creationId xmlns:a16="http://schemas.microsoft.com/office/drawing/2014/main" id="{075E7CC0-7595-4D7A-947E-558974BD4248}"/>
                </a:ext>
              </a:extLst>
            </p:cNvPr>
            <p:cNvSpPr txBox="1"/>
            <p:nvPr/>
          </p:nvSpPr>
          <p:spPr>
            <a:xfrm>
              <a:off x="10978546" y="5422464"/>
              <a:ext cx="596317" cy="215444"/>
            </a:xfrm>
            <a:prstGeom prst="rect">
              <a:avLst/>
            </a:prstGeom>
            <a:noFill/>
            <a:ln>
              <a:noFill/>
              <a:miter lim="800000"/>
            </a:ln>
          </p:spPr>
          <p:txBody>
            <a:bodyPr wrap="none" lIns="0" tIns="0" rIns="0" bIns="0" rtlCol="0" anchor="ctr" anchorCtr="0">
              <a:spAutoFit/>
            </a:bodyPr>
            <a:lstStyle/>
            <a:p>
              <a:pPr>
                <a:spcAft>
                  <a:spcPts val="600"/>
                </a:spcAft>
              </a:pPr>
              <a:r>
                <a:rPr lang="en-US" sz="1400"/>
                <a:t>Legend</a:t>
              </a:r>
            </a:p>
          </p:txBody>
        </p:sp>
        <p:sp>
          <p:nvSpPr>
            <p:cNvPr id="226" name="Legend5">
              <a:extLst>
                <a:ext uri="{FF2B5EF4-FFF2-40B4-BE49-F238E27FC236}">
                  <a16:creationId xmlns:a16="http://schemas.microsoft.com/office/drawing/2014/main" id="{D6A83975-C02B-4848-88F4-82271D36533B}"/>
                </a:ext>
              </a:extLst>
            </p:cNvPr>
            <p:cNvSpPr txBox="1"/>
            <p:nvPr/>
          </p:nvSpPr>
          <p:spPr>
            <a:xfrm>
              <a:off x="10978545" y="5793885"/>
              <a:ext cx="596317" cy="215444"/>
            </a:xfrm>
            <a:prstGeom prst="rect">
              <a:avLst/>
            </a:prstGeom>
            <a:noFill/>
            <a:ln>
              <a:noFill/>
              <a:miter lim="800000"/>
            </a:ln>
          </p:spPr>
          <p:txBody>
            <a:bodyPr wrap="none" lIns="0" tIns="0" rIns="0" bIns="0" rtlCol="0" anchor="ctr" anchorCtr="0">
              <a:spAutoFit/>
            </a:bodyPr>
            <a:lstStyle/>
            <a:p>
              <a:pPr>
                <a:spcAft>
                  <a:spcPts val="600"/>
                </a:spcAft>
              </a:pPr>
              <a:r>
                <a:rPr lang="en-US" sz="1400"/>
                <a:t>Legend</a:t>
              </a:r>
            </a:p>
          </p:txBody>
        </p:sp>
      </p:grpSp>
      <p:sp>
        <p:nvSpPr>
          <p:cNvPr id="148" name="Footer Placeholder 1">
            <a:extLst>
              <a:ext uri="{FF2B5EF4-FFF2-40B4-BE49-F238E27FC236}">
                <a16:creationId xmlns:a16="http://schemas.microsoft.com/office/drawing/2014/main" id="{A9B83EC5-B7A8-44BC-AD0C-693BB1E50602}"/>
              </a:ext>
            </a:extLst>
          </p:cNvPr>
          <p:cNvSpPr>
            <a:spLocks noGrp="1"/>
          </p:cNvSpPr>
          <p:nvPr userDrawn="1"/>
        </p:nvSpPr>
        <p:spPr>
          <a:xfrm>
            <a:off x="554736" y="6685718"/>
            <a:ext cx="2883803" cy="92333"/>
          </a:xfrm>
          <a:prstGeom prst="rect">
            <a:avLst/>
          </a:prstGeom>
        </p:spPr>
        <p:style>
          <a:lnRef idx="0">
            <a:scrgbClr r="0" g="0" b="0"/>
          </a:lnRef>
          <a:fillRef idx="0">
            <a:scrgbClr r="0" g="0" b="0"/>
          </a:fillRef>
          <a:effectRef idx="0">
            <a:scrgbClr r="0" g="0" b="0"/>
          </a:effectRef>
          <a:fontRef idx="major"/>
        </p:style>
        <p:txBody>
          <a:bodyPr vert="horz" wrap="none" lIns="0" tIns="0" rIns="0" bIns="0" rtlCol="0" anchor="ctr">
            <a:spAutoFit/>
          </a:bodyPr>
          <a:lstStyle>
            <a:defPPr>
              <a:defRPr lang="en-US"/>
            </a:defPPr>
            <a:lvl1pPr marL="0" algn="l" defTabSz="914400" rtl="0" eaLnBrk="1" latinLnBrk="0" hangingPunct="1">
              <a:defRPr sz="900" kern="1200">
                <a:solidFill>
                  <a:schemeClr val="tx1">
                    <a:lumMod val="75000"/>
                    <a:lumOff val="25000"/>
                  </a:schemeClr>
                </a:solidFill>
                <a:latin typeface="+mj-lt"/>
                <a:ea typeface="+mj-ea"/>
                <a:cs typeface="+mj-cs"/>
              </a:defRPr>
            </a:lvl1pPr>
            <a:lvl2pPr marL="457200" algn="l" defTabSz="914400" rtl="0" eaLnBrk="1" latinLnBrk="0" hangingPunct="1">
              <a:defRPr sz="1800" kern="1200">
                <a:solidFill>
                  <a:schemeClr val="tx1"/>
                </a:solidFill>
                <a:latin typeface="+mj-lt"/>
                <a:ea typeface="+mj-ea"/>
                <a:cs typeface="+mj-cs"/>
              </a:defRPr>
            </a:lvl2pPr>
            <a:lvl3pPr marL="914400" algn="l" defTabSz="914400" rtl="0" eaLnBrk="1" latinLnBrk="0" hangingPunct="1">
              <a:defRPr sz="1800" kern="1200">
                <a:solidFill>
                  <a:schemeClr val="tx1"/>
                </a:solidFill>
                <a:latin typeface="+mj-lt"/>
                <a:ea typeface="+mj-ea"/>
                <a:cs typeface="+mj-cs"/>
              </a:defRPr>
            </a:lvl3pPr>
            <a:lvl4pPr marL="1371600" algn="l" defTabSz="914400" rtl="0" eaLnBrk="1" latinLnBrk="0" hangingPunct="1">
              <a:defRPr sz="1800" kern="1200">
                <a:solidFill>
                  <a:schemeClr val="tx1"/>
                </a:solidFill>
                <a:latin typeface="+mj-lt"/>
                <a:ea typeface="+mj-ea"/>
                <a:cs typeface="+mj-cs"/>
              </a:defRPr>
            </a:lvl4pPr>
            <a:lvl5pPr marL="1828800" algn="l" defTabSz="914400" rtl="0" eaLnBrk="1" latinLnBrk="0" hangingPunct="1">
              <a:defRPr sz="1800" kern="1200">
                <a:solidFill>
                  <a:schemeClr val="tx1"/>
                </a:solidFill>
                <a:latin typeface="+mj-lt"/>
                <a:ea typeface="+mj-ea"/>
                <a:cs typeface="+mj-cs"/>
              </a:defRPr>
            </a:lvl5pPr>
            <a:lvl6pPr marL="2286000" algn="l" defTabSz="914400" rtl="0" eaLnBrk="1" latinLnBrk="0" hangingPunct="1">
              <a:defRPr sz="1800" kern="1200">
                <a:solidFill>
                  <a:schemeClr val="tx1"/>
                </a:solidFill>
                <a:latin typeface="+mj-lt"/>
                <a:ea typeface="+mj-ea"/>
                <a:cs typeface="+mj-cs"/>
              </a:defRPr>
            </a:lvl6pPr>
            <a:lvl7pPr marL="2743200" algn="l" defTabSz="914400" rtl="0" eaLnBrk="1" latinLnBrk="0" hangingPunct="1">
              <a:defRPr sz="1800" kern="1200">
                <a:solidFill>
                  <a:schemeClr val="tx1"/>
                </a:solidFill>
                <a:latin typeface="+mj-lt"/>
                <a:ea typeface="+mj-ea"/>
                <a:cs typeface="+mj-cs"/>
              </a:defRPr>
            </a:lvl7pPr>
            <a:lvl8pPr marL="3200400" algn="l" defTabSz="914400" rtl="0" eaLnBrk="1" latinLnBrk="0" hangingPunct="1">
              <a:defRPr sz="1800" kern="1200">
                <a:solidFill>
                  <a:schemeClr val="tx1"/>
                </a:solidFill>
                <a:latin typeface="+mj-lt"/>
                <a:ea typeface="+mj-ea"/>
                <a:cs typeface="+mj-cs"/>
              </a:defRPr>
            </a:lvl8pPr>
            <a:lvl9pPr marL="3657600" algn="l" defTabSz="914400" rtl="0" eaLnBrk="1" latinLnBrk="0" hangingPunct="1">
              <a:defRPr sz="1800" kern="1200">
                <a:solidFill>
                  <a:schemeClr val="tx1"/>
                </a:solidFill>
                <a:latin typeface="+mj-lt"/>
                <a:ea typeface="+mj-ea"/>
                <a:cs typeface="+mj-cs"/>
              </a:defRPr>
            </a:lvl9pPr>
          </a:lstStyle>
          <a:p>
            <a:r>
              <a:rPr lang="en-US" sz="600">
                <a:solidFill>
                  <a:schemeClr val="tx1"/>
                </a:solidFill>
                <a:latin typeface="Arial" panose="020B0604020202020204" pitchFamily="34" charset="0"/>
                <a:cs typeface="Arial" panose="020B0604020202020204" pitchFamily="34" charset="0"/>
              </a:rPr>
              <a:t>© 2020 Cardinal Health. All Rights Reserved</a:t>
            </a:r>
            <a:r>
              <a:rPr lang="en-US" sz="600" b="1" spc="100">
                <a:solidFill>
                  <a:schemeClr val="tx1"/>
                </a:solidFill>
                <a:latin typeface="Arial" panose="020B0604020202020204" pitchFamily="34" charset="0"/>
                <a:cs typeface="Arial" panose="020B0604020202020204" pitchFamily="34" charset="0"/>
              </a:rPr>
              <a:t>.</a:t>
            </a:r>
            <a:r>
              <a:rPr lang="en-US" sz="600" b="1" spc="100" baseline="0">
                <a:solidFill>
                  <a:schemeClr val="tx1"/>
                </a:solidFill>
                <a:latin typeface="Arial" panose="020B0604020202020204" pitchFamily="34" charset="0"/>
                <a:cs typeface="Arial" panose="020B0604020202020204" pitchFamily="34" charset="0"/>
              </a:rPr>
              <a:t> FOR INTERNAL USE ONLY.</a:t>
            </a:r>
            <a:endParaRPr lang="en-US" sz="600" b="1" spc="100">
              <a:solidFill>
                <a:schemeClr val="tx1"/>
              </a:solidFill>
              <a:latin typeface="Arial" panose="020B0604020202020204" pitchFamily="34" charset="0"/>
              <a:cs typeface="Arial" panose="020B0604020202020204" pitchFamily="34" charset="0"/>
            </a:endParaRPr>
          </a:p>
        </p:txBody>
      </p:sp>
      <p:pic>
        <p:nvPicPr>
          <p:cNvPr id="149" name="Picture 342" descr="Image result for cardinal health logo">
            <a:extLst>
              <a:ext uri="{FF2B5EF4-FFF2-40B4-BE49-F238E27FC236}">
                <a16:creationId xmlns:a16="http://schemas.microsoft.com/office/drawing/2014/main" id="{1D00F02F-3EAB-4544-8BBD-401AFC82ED4D}"/>
              </a:ext>
            </a:extLst>
          </p:cNvPr>
          <p:cNvPicPr>
            <a:picLocks noChangeAspect="1" noChangeArrowheads="1"/>
          </p:cNvPicPr>
          <p:nvPr userDrawn="1"/>
        </p:nvPicPr>
        <p:blipFill rotWithShape="1">
          <a:blip r:embed="rId41">
            <a:extLst>
              <a:ext uri="{28A0092B-C50C-407E-A947-70E740481C1C}">
                <a14:useLocalDpi xmlns:a14="http://schemas.microsoft.com/office/drawing/2010/main" val="0"/>
              </a:ext>
            </a:extLst>
          </a:blip>
          <a:srcRect l="2376" t="6881" r="5799" b="10360"/>
          <a:stretch/>
        </p:blipFill>
        <p:spPr bwMode="auto">
          <a:xfrm>
            <a:off x="9946296" y="6207077"/>
            <a:ext cx="1214848" cy="4225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9281627"/>
      </p:ext>
    </p:extLst>
  </p:cSld>
  <p:clrMap bg1="lt1" tx1="dk1" bg2="lt2" tx2="dk2" accent1="accent1" accent2="accent2" accent3="accent3" accent4="accent4" accent5="accent5" accent6="accent6" hlink="hlink" folHlink="folHlink"/>
  <p:sldLayoutIdLst>
    <p:sldLayoutId id="2147483897" r:id="rId1"/>
    <p:sldLayoutId id="2147483898" r:id="rId2"/>
    <p:sldLayoutId id="2147483899" r:id="rId3"/>
    <p:sldLayoutId id="2147483900" r:id="rId4"/>
    <p:sldLayoutId id="2147483901" r:id="rId5"/>
    <p:sldLayoutId id="2147483902" r:id="rId6"/>
    <p:sldLayoutId id="2147483903" r:id="rId7"/>
    <p:sldLayoutId id="2147483904" r:id="rId8"/>
    <p:sldLayoutId id="2147483905" r:id="rId9"/>
    <p:sldLayoutId id="2147483906" r:id="rId10"/>
    <p:sldLayoutId id="2147483907" r:id="rId11"/>
    <p:sldLayoutId id="2147483908" r:id="rId12"/>
    <p:sldLayoutId id="2147483909" r:id="rId13"/>
    <p:sldLayoutId id="2147483910" r:id="rId14"/>
    <p:sldLayoutId id="2147483911" r:id="rId15"/>
    <p:sldLayoutId id="2147483912" r:id="rId16"/>
    <p:sldLayoutId id="2147483913" r:id="rId17"/>
  </p:sldLayoutIdLst>
  <p:txStyles>
    <p:titleStyle>
      <a:lvl1pPr algn="l" defTabSz="914400" rtl="0" eaLnBrk="1" latinLnBrk="0" hangingPunct="1">
        <a:lnSpc>
          <a:spcPct val="100000"/>
        </a:lnSpc>
        <a:spcBef>
          <a:spcPct val="0"/>
        </a:spcBef>
        <a:buNone/>
        <a:defRPr lang="en-US" sz="2500" b="1" kern="1200" spc="0" baseline="0" dirty="0">
          <a:ln w="6350" cap="flat">
            <a:noFill/>
            <a:miter lim="800000"/>
          </a:ln>
          <a:solidFill>
            <a:schemeClr val="tx1"/>
          </a:solidFill>
          <a:latin typeface="+mj-lt"/>
          <a:ea typeface="+mj-ea"/>
          <a:cs typeface="+mj-cs"/>
        </a:defRPr>
      </a:lvl1pPr>
    </p:titleStyle>
    <p:body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Clr>
          <a:srgbClr val="000000"/>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rgbClr val="000000"/>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rgbClr val="000000"/>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rgbClr val="000000"/>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368">
          <p15:clr>
            <a:srgbClr val="5ACBF0"/>
          </p15:clr>
        </p15:guide>
        <p15:guide id="3" orient="horz" pos="3912">
          <p15:clr>
            <a:srgbClr val="5ACBF0"/>
          </p15:clr>
        </p15:guide>
        <p15:guide id="4" orient="horz" pos="1075">
          <p15:clr>
            <a:srgbClr val="F26B43"/>
          </p15:clr>
        </p15:guide>
        <p15:guide id="5" pos="7329">
          <p15:clr>
            <a:srgbClr val="F26B43"/>
          </p15:clr>
        </p15:guide>
        <p15:guide id="6" pos="345">
          <p15:clr>
            <a:srgbClr val="F26B43"/>
          </p15:clr>
        </p15:guide>
        <p15:guide id="8" orient="horz" pos="4063">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3" name="Object 6" hidden="1">
            <a:extLst>
              <a:ext uri="{FF2B5EF4-FFF2-40B4-BE49-F238E27FC236}">
                <a16:creationId xmlns:a16="http://schemas.microsoft.com/office/drawing/2014/main" id="{4BC40847-AF8B-4097-9A07-2349A751A051}"/>
              </a:ext>
            </a:extLst>
          </p:cNvPr>
          <p:cNvGraphicFramePr>
            <a:graphicFrameLocks noChangeAspect="1"/>
          </p:cNvGraphicFramePr>
          <p:nvPr userDrawn="1">
            <p:custDataLst>
              <p:tags r:id="rId18"/>
            </p:custDataLst>
            <p:extLst>
              <p:ext uri="{D42A27DB-BD31-4B8C-83A1-F6EECF244321}">
                <p14:modId xmlns:p14="http://schemas.microsoft.com/office/powerpoint/2010/main" val="278605563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8" imgW="413" imgH="416" progId="TCLayout.ActiveDocument.1">
                  <p:embed/>
                </p:oleObj>
              </mc:Choice>
              <mc:Fallback>
                <p:oleObj name="think-cell Slide" r:id="rId38" imgW="413" imgH="416" progId="TCLayout.ActiveDocument.1">
                  <p:embed/>
                  <p:pic>
                    <p:nvPicPr>
                      <p:cNvPr id="3" name="Object 6" hidden="1">
                        <a:extLst>
                          <a:ext uri="{FF2B5EF4-FFF2-40B4-BE49-F238E27FC236}">
                            <a16:creationId xmlns:a16="http://schemas.microsoft.com/office/drawing/2014/main" id="{4BC40847-AF8B-4097-9A07-2349A751A051}"/>
                          </a:ext>
                        </a:extLst>
                      </p:cNvPr>
                      <p:cNvPicPr/>
                      <p:nvPr/>
                    </p:nvPicPr>
                    <p:blipFill>
                      <a:blip r:embed="rId39"/>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15B28737-798E-48D4-BBDB-8EB35CB9FFFB}"/>
              </a:ext>
            </a:extLst>
          </p:cNvPr>
          <p:cNvSpPr/>
          <p:nvPr userDrawn="1">
            <p:custDataLst>
              <p:tags r:id="rId19"/>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spcBef>
                <a:spcPts val="300"/>
              </a:spcBef>
              <a:spcAft>
                <a:spcPts val="300"/>
              </a:spcAft>
            </a:pPr>
            <a:endParaRPr lang="en-US" sz="2500" b="1" i="0" baseline="0">
              <a:solidFill>
                <a:schemeClr val="bg1"/>
              </a:solidFill>
              <a:latin typeface="Arial" panose="020B0604020202020204" pitchFamily="34" charset="0"/>
              <a:ea typeface="+mj-ea"/>
              <a:cs typeface="+mj-cs"/>
              <a:sym typeface="Arial" panose="020B0604020202020204" pitchFamily="34" charset="0"/>
            </a:endParaRPr>
          </a:p>
        </p:txBody>
      </p:sp>
      <p:grpSp>
        <p:nvGrpSpPr>
          <p:cNvPr id="59" name="Grid" hidden="1">
            <a:extLst>
              <a:ext uri="{FF2B5EF4-FFF2-40B4-BE49-F238E27FC236}">
                <a16:creationId xmlns:a16="http://schemas.microsoft.com/office/drawing/2014/main" id="{D35250B8-D61E-4F1A-9ACD-6E1BB958B78E}"/>
              </a:ext>
            </a:extLst>
          </p:cNvPr>
          <p:cNvGrpSpPr/>
          <p:nvPr userDrawn="1"/>
        </p:nvGrpSpPr>
        <p:grpSpPr>
          <a:xfrm>
            <a:off x="0" y="0"/>
            <a:ext cx="12190476" cy="6858000"/>
            <a:chOff x="0" y="0"/>
            <a:chExt cx="12190476" cy="6858000"/>
          </a:xfrm>
        </p:grpSpPr>
        <p:sp>
          <p:nvSpPr>
            <p:cNvPr id="60" name="slide margin">
              <a:extLst>
                <a:ext uri="{FF2B5EF4-FFF2-40B4-BE49-F238E27FC236}">
                  <a16:creationId xmlns:a16="http://schemas.microsoft.com/office/drawing/2014/main" id="{B96EBE04-E01D-4922-8601-F1AD43DC4DA0}"/>
                </a:ext>
              </a:extLst>
            </p:cNvPr>
            <p:cNvSpPr/>
            <p:nvPr/>
          </p:nvSpPr>
          <p:spPr bwMode="invGray">
            <a:xfrm>
              <a:off x="1524" y="0"/>
              <a:ext cx="12188952" cy="6858000"/>
            </a:xfrm>
            <a:custGeom>
              <a:avLst/>
              <a:gdLst>
                <a:gd name="connsiteX0" fmla="*/ 551868 w 12188952"/>
                <a:gd name="connsiteY0" fmla="*/ 1709928 h 6858000"/>
                <a:gd name="connsiteX1" fmla="*/ 551868 w 12188952"/>
                <a:gd name="connsiteY1" fmla="*/ 6217920 h 6858000"/>
                <a:gd name="connsiteX2" fmla="*/ 11636196 w 12188952"/>
                <a:gd name="connsiteY2" fmla="*/ 6217920 h 6858000"/>
                <a:gd name="connsiteX3" fmla="*/ 11636196 w 12188952"/>
                <a:gd name="connsiteY3" fmla="*/ 1709928 h 6858000"/>
                <a:gd name="connsiteX4" fmla="*/ 0 w 12188952"/>
                <a:gd name="connsiteY4" fmla="*/ 0 h 6858000"/>
                <a:gd name="connsiteX5" fmla="*/ 12188952 w 12188952"/>
                <a:gd name="connsiteY5" fmla="*/ 0 h 6858000"/>
                <a:gd name="connsiteX6" fmla="*/ 12188952 w 12188952"/>
                <a:gd name="connsiteY6" fmla="*/ 6858000 h 6858000"/>
                <a:gd name="connsiteX7" fmla="*/ 0 w 12188952"/>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88952" h="6858000">
                  <a:moveTo>
                    <a:pt x="551868" y="1709928"/>
                  </a:moveTo>
                  <a:lnTo>
                    <a:pt x="551868" y="6217920"/>
                  </a:lnTo>
                  <a:lnTo>
                    <a:pt x="11636196" y="6217920"/>
                  </a:lnTo>
                  <a:lnTo>
                    <a:pt x="11636196" y="1709928"/>
                  </a:lnTo>
                  <a:close/>
                  <a:moveTo>
                    <a:pt x="0" y="0"/>
                  </a:moveTo>
                  <a:lnTo>
                    <a:pt x="12188952" y="0"/>
                  </a:lnTo>
                  <a:lnTo>
                    <a:pt x="12188952" y="6858000"/>
                  </a:lnTo>
                  <a:lnTo>
                    <a:pt x="0" y="6858000"/>
                  </a:lnTo>
                  <a:close/>
                </a:path>
              </a:pathLst>
            </a:custGeom>
            <a:solidFill>
              <a:srgbClr val="FF0000">
                <a:alpha val="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solidFill>
                  <a:schemeClr val="tx1"/>
                </a:solidFill>
                <a:latin typeface="+mn-lt"/>
              </a:endParaRPr>
            </a:p>
          </p:txBody>
        </p:sp>
        <p:cxnSp>
          <p:nvCxnSpPr>
            <p:cNvPr id="61" name="Straight Connector 60">
              <a:extLst>
                <a:ext uri="{FF2B5EF4-FFF2-40B4-BE49-F238E27FC236}">
                  <a16:creationId xmlns:a16="http://schemas.microsoft.com/office/drawing/2014/main" id="{5CA037B0-2A91-4357-A969-80F65F949266}"/>
                </a:ext>
              </a:extLst>
            </p:cNvPr>
            <p:cNvCxnSpPr/>
            <p:nvPr/>
          </p:nvCxnSpPr>
          <p:spPr bwMode="invGray">
            <a:xfrm>
              <a:off x="859460"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E1BD7C67-EF90-4AA0-BA50-51299E7EEE4C}"/>
                </a:ext>
              </a:extLst>
            </p:cNvPr>
            <p:cNvCxnSpPr/>
            <p:nvPr/>
          </p:nvCxnSpPr>
          <p:spPr bwMode="invGray">
            <a:xfrm>
              <a:off x="11332545"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7719564A-5227-44A7-ABC0-4C6BBC1E2D6F}"/>
                </a:ext>
              </a:extLst>
            </p:cNvPr>
            <p:cNvCxnSpPr/>
            <p:nvPr/>
          </p:nvCxnSpPr>
          <p:spPr bwMode="invGray">
            <a:xfrm>
              <a:off x="1811559"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0FD85D0C-74E8-4603-86B8-FCC481122CE8}"/>
                </a:ext>
              </a:extLst>
            </p:cNvPr>
            <p:cNvCxnSpPr/>
            <p:nvPr/>
          </p:nvCxnSpPr>
          <p:spPr bwMode="invGray">
            <a:xfrm>
              <a:off x="2763658"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7F8BF8BD-68B4-4717-8162-382FFCC9BC9A}"/>
                </a:ext>
              </a:extLst>
            </p:cNvPr>
            <p:cNvCxnSpPr/>
            <p:nvPr/>
          </p:nvCxnSpPr>
          <p:spPr bwMode="invGray">
            <a:xfrm>
              <a:off x="3715757"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89DB0B65-FCD8-4DD7-833A-DEED6A420E2A}"/>
                </a:ext>
              </a:extLst>
            </p:cNvPr>
            <p:cNvCxnSpPr/>
            <p:nvPr/>
          </p:nvCxnSpPr>
          <p:spPr bwMode="invGray">
            <a:xfrm>
              <a:off x="4667856"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E18151F3-D51F-4302-95BF-AE8E806F628D}"/>
                </a:ext>
              </a:extLst>
            </p:cNvPr>
            <p:cNvCxnSpPr/>
            <p:nvPr/>
          </p:nvCxnSpPr>
          <p:spPr bwMode="invGray">
            <a:xfrm>
              <a:off x="5619955"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35A6B330-5ACC-486B-8131-B7F5407825B2}"/>
                </a:ext>
              </a:extLst>
            </p:cNvPr>
            <p:cNvCxnSpPr/>
            <p:nvPr/>
          </p:nvCxnSpPr>
          <p:spPr bwMode="invGray">
            <a:xfrm>
              <a:off x="6572054"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DA5DE7AD-CCFE-4A85-9421-C7CEA9F80DEC}"/>
                </a:ext>
              </a:extLst>
            </p:cNvPr>
            <p:cNvCxnSpPr/>
            <p:nvPr/>
          </p:nvCxnSpPr>
          <p:spPr bwMode="invGray">
            <a:xfrm>
              <a:off x="7524153"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6E2A9A81-75D1-41A9-9821-54FC36E753C1}"/>
                </a:ext>
              </a:extLst>
            </p:cNvPr>
            <p:cNvCxnSpPr/>
            <p:nvPr/>
          </p:nvCxnSpPr>
          <p:spPr bwMode="invGray">
            <a:xfrm>
              <a:off x="8476252"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86FE52AA-2DD1-4D00-A984-41CDC38B2D7F}"/>
                </a:ext>
              </a:extLst>
            </p:cNvPr>
            <p:cNvCxnSpPr/>
            <p:nvPr/>
          </p:nvCxnSpPr>
          <p:spPr bwMode="invGray">
            <a:xfrm>
              <a:off x="9428351"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85C9FC50-7177-43E6-9E56-DC9A2E6B7E6E}"/>
                </a:ext>
              </a:extLst>
            </p:cNvPr>
            <p:cNvCxnSpPr/>
            <p:nvPr/>
          </p:nvCxnSpPr>
          <p:spPr bwMode="invGray">
            <a:xfrm>
              <a:off x="10380450"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sp>
          <p:nvSpPr>
            <p:cNvPr id="73" name="Freeform: Shape 72">
              <a:extLst>
                <a:ext uri="{FF2B5EF4-FFF2-40B4-BE49-F238E27FC236}">
                  <a16:creationId xmlns:a16="http://schemas.microsoft.com/office/drawing/2014/main" id="{BC97F85A-62E2-4591-B8D0-4F068B177B5D}"/>
                </a:ext>
              </a:extLst>
            </p:cNvPr>
            <p:cNvSpPr/>
            <p:nvPr/>
          </p:nvSpPr>
          <p:spPr bwMode="invGray">
            <a:xfrm>
              <a:off x="1524" y="0"/>
              <a:ext cx="553212" cy="6858000"/>
            </a:xfrm>
            <a:custGeom>
              <a:avLst/>
              <a:gdLst>
                <a:gd name="connsiteX0" fmla="*/ 0 w 553212"/>
                <a:gd name="connsiteY0" fmla="*/ 0 h 6858000"/>
                <a:gd name="connsiteX1" fmla="*/ 553212 w 553212"/>
                <a:gd name="connsiteY1" fmla="*/ 0 h 6858000"/>
                <a:gd name="connsiteX2" fmla="*/ 553212 w 553212"/>
                <a:gd name="connsiteY2" fmla="*/ 6858000 h 6858000"/>
                <a:gd name="connsiteX3" fmla="*/ 0 w 553212"/>
                <a:gd name="connsiteY3" fmla="*/ 6858000 h 6858000"/>
                <a:gd name="connsiteX4" fmla="*/ 0 w 553212"/>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3212" h="6858000">
                  <a:moveTo>
                    <a:pt x="0" y="0"/>
                  </a:moveTo>
                  <a:lnTo>
                    <a:pt x="553212" y="0"/>
                  </a:lnTo>
                  <a:lnTo>
                    <a:pt x="553212"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74" name="Freeform: Shape 73">
              <a:extLst>
                <a:ext uri="{FF2B5EF4-FFF2-40B4-BE49-F238E27FC236}">
                  <a16:creationId xmlns:a16="http://schemas.microsoft.com/office/drawing/2014/main" id="{7F4B967A-CF91-473D-8A35-2BE771F9F590}"/>
                </a:ext>
              </a:extLst>
            </p:cNvPr>
            <p:cNvSpPr/>
            <p:nvPr/>
          </p:nvSpPr>
          <p:spPr bwMode="invGray">
            <a:xfrm>
              <a:off x="1167385"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75" name="Freeform: Shape 74">
              <a:extLst>
                <a:ext uri="{FF2B5EF4-FFF2-40B4-BE49-F238E27FC236}">
                  <a16:creationId xmlns:a16="http://schemas.microsoft.com/office/drawing/2014/main" id="{5AC41621-77EA-4492-8E68-0BE34108294A}"/>
                </a:ext>
              </a:extLst>
            </p:cNvPr>
            <p:cNvSpPr/>
            <p:nvPr/>
          </p:nvSpPr>
          <p:spPr bwMode="invGray">
            <a:xfrm>
              <a:off x="2119484"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76" name="Freeform: Shape 75">
              <a:extLst>
                <a:ext uri="{FF2B5EF4-FFF2-40B4-BE49-F238E27FC236}">
                  <a16:creationId xmlns:a16="http://schemas.microsoft.com/office/drawing/2014/main" id="{31A06AD2-A9EA-45D9-B15C-089884A54107}"/>
                </a:ext>
              </a:extLst>
            </p:cNvPr>
            <p:cNvSpPr/>
            <p:nvPr/>
          </p:nvSpPr>
          <p:spPr bwMode="invGray">
            <a:xfrm>
              <a:off x="3071583"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77" name="Freeform: Shape 76">
              <a:extLst>
                <a:ext uri="{FF2B5EF4-FFF2-40B4-BE49-F238E27FC236}">
                  <a16:creationId xmlns:a16="http://schemas.microsoft.com/office/drawing/2014/main" id="{3A7B39CC-379F-4224-9E59-81B1690088A0}"/>
                </a:ext>
              </a:extLst>
            </p:cNvPr>
            <p:cNvSpPr/>
            <p:nvPr/>
          </p:nvSpPr>
          <p:spPr bwMode="invGray">
            <a:xfrm>
              <a:off x="4023681" y="0"/>
              <a:ext cx="339450" cy="6858000"/>
            </a:xfrm>
            <a:custGeom>
              <a:avLst/>
              <a:gdLst>
                <a:gd name="connsiteX0" fmla="*/ 0 w 339450"/>
                <a:gd name="connsiteY0" fmla="*/ 0 h 6858000"/>
                <a:gd name="connsiteX1" fmla="*/ 339450 w 339450"/>
                <a:gd name="connsiteY1" fmla="*/ 0 h 6858000"/>
                <a:gd name="connsiteX2" fmla="*/ 339450 w 339450"/>
                <a:gd name="connsiteY2" fmla="*/ 6858000 h 6858000"/>
                <a:gd name="connsiteX3" fmla="*/ 0 w 339450"/>
                <a:gd name="connsiteY3" fmla="*/ 6858000 h 6858000"/>
                <a:gd name="connsiteX4" fmla="*/ 0 w 33945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0" h="6858000">
                  <a:moveTo>
                    <a:pt x="0" y="0"/>
                  </a:moveTo>
                  <a:lnTo>
                    <a:pt x="339450" y="0"/>
                  </a:lnTo>
                  <a:lnTo>
                    <a:pt x="339450"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78" name="Freeform: Shape 77">
              <a:extLst>
                <a:ext uri="{FF2B5EF4-FFF2-40B4-BE49-F238E27FC236}">
                  <a16:creationId xmlns:a16="http://schemas.microsoft.com/office/drawing/2014/main" id="{F8002ACB-1459-4214-B28A-B38E8A1FF8A6}"/>
                </a:ext>
              </a:extLst>
            </p:cNvPr>
            <p:cNvSpPr/>
            <p:nvPr/>
          </p:nvSpPr>
          <p:spPr bwMode="invGray">
            <a:xfrm>
              <a:off x="4975780"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79" name="Freeform: Shape 78">
              <a:extLst>
                <a:ext uri="{FF2B5EF4-FFF2-40B4-BE49-F238E27FC236}">
                  <a16:creationId xmlns:a16="http://schemas.microsoft.com/office/drawing/2014/main" id="{71D59E94-AA3C-4DE0-8345-20C71667A205}"/>
                </a:ext>
              </a:extLst>
            </p:cNvPr>
            <p:cNvSpPr/>
            <p:nvPr/>
          </p:nvSpPr>
          <p:spPr bwMode="invGray">
            <a:xfrm>
              <a:off x="5927879"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80" name="Freeform: Shape 79">
              <a:extLst>
                <a:ext uri="{FF2B5EF4-FFF2-40B4-BE49-F238E27FC236}">
                  <a16:creationId xmlns:a16="http://schemas.microsoft.com/office/drawing/2014/main" id="{5805F09B-786C-43E4-8288-B1AAF94C8ADE}"/>
                </a:ext>
              </a:extLst>
            </p:cNvPr>
            <p:cNvSpPr/>
            <p:nvPr/>
          </p:nvSpPr>
          <p:spPr bwMode="invGray">
            <a:xfrm>
              <a:off x="6879978"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81" name="Freeform: Shape 80">
              <a:extLst>
                <a:ext uri="{FF2B5EF4-FFF2-40B4-BE49-F238E27FC236}">
                  <a16:creationId xmlns:a16="http://schemas.microsoft.com/office/drawing/2014/main" id="{5FB23B6E-567C-4896-8B32-DA4C452B4AE7}"/>
                </a:ext>
              </a:extLst>
            </p:cNvPr>
            <p:cNvSpPr/>
            <p:nvPr/>
          </p:nvSpPr>
          <p:spPr bwMode="invGray">
            <a:xfrm>
              <a:off x="7832077"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82" name="Freeform: Shape 81">
              <a:extLst>
                <a:ext uri="{FF2B5EF4-FFF2-40B4-BE49-F238E27FC236}">
                  <a16:creationId xmlns:a16="http://schemas.microsoft.com/office/drawing/2014/main" id="{9B792231-972E-4476-BAF2-761E10463BA8}"/>
                </a:ext>
              </a:extLst>
            </p:cNvPr>
            <p:cNvSpPr/>
            <p:nvPr/>
          </p:nvSpPr>
          <p:spPr bwMode="invGray">
            <a:xfrm>
              <a:off x="8784176"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83" name="Freeform: Shape 82">
              <a:extLst>
                <a:ext uri="{FF2B5EF4-FFF2-40B4-BE49-F238E27FC236}">
                  <a16:creationId xmlns:a16="http://schemas.microsoft.com/office/drawing/2014/main" id="{908370B7-3D11-4F78-B977-D8F0DE2694ED}"/>
                </a:ext>
              </a:extLst>
            </p:cNvPr>
            <p:cNvSpPr/>
            <p:nvPr/>
          </p:nvSpPr>
          <p:spPr bwMode="invGray">
            <a:xfrm>
              <a:off x="9736274" y="0"/>
              <a:ext cx="339450" cy="6858000"/>
            </a:xfrm>
            <a:custGeom>
              <a:avLst/>
              <a:gdLst>
                <a:gd name="connsiteX0" fmla="*/ 0 w 339450"/>
                <a:gd name="connsiteY0" fmla="*/ 0 h 6858000"/>
                <a:gd name="connsiteX1" fmla="*/ 339450 w 339450"/>
                <a:gd name="connsiteY1" fmla="*/ 0 h 6858000"/>
                <a:gd name="connsiteX2" fmla="*/ 339450 w 339450"/>
                <a:gd name="connsiteY2" fmla="*/ 6858000 h 6858000"/>
                <a:gd name="connsiteX3" fmla="*/ 0 w 339450"/>
                <a:gd name="connsiteY3" fmla="*/ 6858000 h 6858000"/>
                <a:gd name="connsiteX4" fmla="*/ 0 w 33945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0" h="6858000">
                  <a:moveTo>
                    <a:pt x="0" y="0"/>
                  </a:moveTo>
                  <a:lnTo>
                    <a:pt x="339450" y="0"/>
                  </a:lnTo>
                  <a:lnTo>
                    <a:pt x="339450"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84" name="Freeform: Shape 83">
              <a:extLst>
                <a:ext uri="{FF2B5EF4-FFF2-40B4-BE49-F238E27FC236}">
                  <a16:creationId xmlns:a16="http://schemas.microsoft.com/office/drawing/2014/main" id="{C11EA99D-D15D-43C2-BF4E-36554B346AB6}"/>
                </a:ext>
              </a:extLst>
            </p:cNvPr>
            <p:cNvSpPr/>
            <p:nvPr/>
          </p:nvSpPr>
          <p:spPr bwMode="invGray">
            <a:xfrm>
              <a:off x="10688372" y="0"/>
              <a:ext cx="336244" cy="6858000"/>
            </a:xfrm>
            <a:custGeom>
              <a:avLst/>
              <a:gdLst>
                <a:gd name="connsiteX0" fmla="*/ 0 w 336244"/>
                <a:gd name="connsiteY0" fmla="*/ 0 h 6858000"/>
                <a:gd name="connsiteX1" fmla="*/ 336244 w 336244"/>
                <a:gd name="connsiteY1" fmla="*/ 0 h 6858000"/>
                <a:gd name="connsiteX2" fmla="*/ 336244 w 336244"/>
                <a:gd name="connsiteY2" fmla="*/ 6858000 h 6858000"/>
                <a:gd name="connsiteX3" fmla="*/ 0 w 336244"/>
                <a:gd name="connsiteY3" fmla="*/ 6858000 h 6858000"/>
                <a:gd name="connsiteX4" fmla="*/ 0 w 336244"/>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244" h="6858000">
                  <a:moveTo>
                    <a:pt x="0" y="0"/>
                  </a:moveTo>
                  <a:lnTo>
                    <a:pt x="336244" y="0"/>
                  </a:lnTo>
                  <a:lnTo>
                    <a:pt x="336244"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85" name="Freeform: Shape 84">
              <a:extLst>
                <a:ext uri="{FF2B5EF4-FFF2-40B4-BE49-F238E27FC236}">
                  <a16:creationId xmlns:a16="http://schemas.microsoft.com/office/drawing/2014/main" id="{3A72B2F6-0AFF-4E6E-AFFF-60767DB3FA63}"/>
                </a:ext>
              </a:extLst>
            </p:cNvPr>
            <p:cNvSpPr/>
            <p:nvPr/>
          </p:nvSpPr>
          <p:spPr bwMode="invGray">
            <a:xfrm>
              <a:off x="11637264" y="0"/>
              <a:ext cx="553212" cy="6858000"/>
            </a:xfrm>
            <a:custGeom>
              <a:avLst/>
              <a:gdLst>
                <a:gd name="connsiteX0" fmla="*/ 0 w 553212"/>
                <a:gd name="connsiteY0" fmla="*/ 0 h 6858000"/>
                <a:gd name="connsiteX1" fmla="*/ 553212 w 553212"/>
                <a:gd name="connsiteY1" fmla="*/ 0 h 6858000"/>
                <a:gd name="connsiteX2" fmla="*/ 553212 w 553212"/>
                <a:gd name="connsiteY2" fmla="*/ 6858000 h 6858000"/>
                <a:gd name="connsiteX3" fmla="*/ 0 w 553212"/>
                <a:gd name="connsiteY3" fmla="*/ 6858000 h 6858000"/>
                <a:gd name="connsiteX4" fmla="*/ 0 w 553212"/>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3212" h="6858000">
                  <a:moveTo>
                    <a:pt x="0" y="0"/>
                  </a:moveTo>
                  <a:lnTo>
                    <a:pt x="553212" y="0"/>
                  </a:lnTo>
                  <a:lnTo>
                    <a:pt x="553212"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86" name="Freeform: Shape 85">
              <a:extLst>
                <a:ext uri="{FF2B5EF4-FFF2-40B4-BE49-F238E27FC236}">
                  <a16:creationId xmlns:a16="http://schemas.microsoft.com/office/drawing/2014/main" id="{A68F8E74-3AE4-4AF9-9F36-63344C9076D2}"/>
                </a:ext>
              </a:extLst>
            </p:cNvPr>
            <p:cNvSpPr/>
            <p:nvPr/>
          </p:nvSpPr>
          <p:spPr bwMode="invGray">
            <a:xfrm>
              <a:off x="7219428"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87" name="Freeform: Shape 86">
              <a:extLst>
                <a:ext uri="{FF2B5EF4-FFF2-40B4-BE49-F238E27FC236}">
                  <a16:creationId xmlns:a16="http://schemas.microsoft.com/office/drawing/2014/main" id="{31D5F169-E1D4-48A3-AE5B-F5F1BEF2E7CF}"/>
                </a:ext>
              </a:extLst>
            </p:cNvPr>
            <p:cNvSpPr/>
            <p:nvPr userDrawn="1"/>
          </p:nvSpPr>
          <p:spPr bwMode="invGray">
            <a:xfrm>
              <a:off x="1506835"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88" name="Freeform: Shape 87">
              <a:extLst>
                <a:ext uri="{FF2B5EF4-FFF2-40B4-BE49-F238E27FC236}">
                  <a16:creationId xmlns:a16="http://schemas.microsoft.com/office/drawing/2014/main" id="{4230F928-F9B2-4955-9800-74DE09DCE6F2}"/>
                </a:ext>
              </a:extLst>
            </p:cNvPr>
            <p:cNvSpPr/>
            <p:nvPr userDrawn="1"/>
          </p:nvSpPr>
          <p:spPr bwMode="invGray">
            <a:xfrm>
              <a:off x="2458934"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89" name="Freeform: Shape 88">
              <a:extLst>
                <a:ext uri="{FF2B5EF4-FFF2-40B4-BE49-F238E27FC236}">
                  <a16:creationId xmlns:a16="http://schemas.microsoft.com/office/drawing/2014/main" id="{37C829A9-6808-4531-8C12-A84988E6DEE1}"/>
                </a:ext>
              </a:extLst>
            </p:cNvPr>
            <p:cNvSpPr/>
            <p:nvPr userDrawn="1"/>
          </p:nvSpPr>
          <p:spPr bwMode="invGray">
            <a:xfrm>
              <a:off x="3411033"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90" name="Freeform: Shape 89">
              <a:extLst>
                <a:ext uri="{FF2B5EF4-FFF2-40B4-BE49-F238E27FC236}">
                  <a16:creationId xmlns:a16="http://schemas.microsoft.com/office/drawing/2014/main" id="{7FA5964C-E9C5-4C2F-BD6E-47BAFB5B6D17}"/>
                </a:ext>
              </a:extLst>
            </p:cNvPr>
            <p:cNvSpPr/>
            <p:nvPr userDrawn="1"/>
          </p:nvSpPr>
          <p:spPr bwMode="invGray">
            <a:xfrm>
              <a:off x="4363132" y="0"/>
              <a:ext cx="609447" cy="6858000"/>
            </a:xfrm>
            <a:custGeom>
              <a:avLst/>
              <a:gdLst>
                <a:gd name="connsiteX0" fmla="*/ 0 w 609447"/>
                <a:gd name="connsiteY0" fmla="*/ 0 h 6858000"/>
                <a:gd name="connsiteX1" fmla="*/ 609447 w 609447"/>
                <a:gd name="connsiteY1" fmla="*/ 0 h 6858000"/>
                <a:gd name="connsiteX2" fmla="*/ 609447 w 609447"/>
                <a:gd name="connsiteY2" fmla="*/ 6858000 h 6858000"/>
                <a:gd name="connsiteX3" fmla="*/ 0 w 609447"/>
                <a:gd name="connsiteY3" fmla="*/ 6858000 h 6858000"/>
                <a:gd name="connsiteX4" fmla="*/ 0 w 609447"/>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7" h="6858000">
                  <a:moveTo>
                    <a:pt x="0" y="0"/>
                  </a:moveTo>
                  <a:lnTo>
                    <a:pt x="609447" y="0"/>
                  </a:lnTo>
                  <a:lnTo>
                    <a:pt x="609447"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91" name="Freeform: Shape 90">
              <a:extLst>
                <a:ext uri="{FF2B5EF4-FFF2-40B4-BE49-F238E27FC236}">
                  <a16:creationId xmlns:a16="http://schemas.microsoft.com/office/drawing/2014/main" id="{3C168D8D-76CE-4BE5-BE95-79B96300EA3F}"/>
                </a:ext>
              </a:extLst>
            </p:cNvPr>
            <p:cNvSpPr/>
            <p:nvPr userDrawn="1"/>
          </p:nvSpPr>
          <p:spPr bwMode="invGray">
            <a:xfrm>
              <a:off x="5315230"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92" name="Freeform: Shape 91">
              <a:extLst>
                <a:ext uri="{FF2B5EF4-FFF2-40B4-BE49-F238E27FC236}">
                  <a16:creationId xmlns:a16="http://schemas.microsoft.com/office/drawing/2014/main" id="{6749465C-813A-45F9-8C3E-5D06C8584929}"/>
                </a:ext>
              </a:extLst>
            </p:cNvPr>
            <p:cNvSpPr/>
            <p:nvPr userDrawn="1"/>
          </p:nvSpPr>
          <p:spPr bwMode="invGray">
            <a:xfrm>
              <a:off x="6267329"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93" name="Freeform: Shape 92">
              <a:extLst>
                <a:ext uri="{FF2B5EF4-FFF2-40B4-BE49-F238E27FC236}">
                  <a16:creationId xmlns:a16="http://schemas.microsoft.com/office/drawing/2014/main" id="{53894C26-2473-4C24-B082-48DD1E92241C}"/>
                </a:ext>
              </a:extLst>
            </p:cNvPr>
            <p:cNvSpPr/>
            <p:nvPr userDrawn="1"/>
          </p:nvSpPr>
          <p:spPr bwMode="invGray">
            <a:xfrm>
              <a:off x="8171527"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94" name="Freeform: Shape 93">
              <a:extLst>
                <a:ext uri="{FF2B5EF4-FFF2-40B4-BE49-F238E27FC236}">
                  <a16:creationId xmlns:a16="http://schemas.microsoft.com/office/drawing/2014/main" id="{BFDA0320-8435-46CA-B1B3-5203F54A419F}"/>
                </a:ext>
              </a:extLst>
            </p:cNvPr>
            <p:cNvSpPr/>
            <p:nvPr userDrawn="1"/>
          </p:nvSpPr>
          <p:spPr bwMode="invGray">
            <a:xfrm>
              <a:off x="9123626"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95" name="Freeform: Shape 94">
              <a:extLst>
                <a:ext uri="{FF2B5EF4-FFF2-40B4-BE49-F238E27FC236}">
                  <a16:creationId xmlns:a16="http://schemas.microsoft.com/office/drawing/2014/main" id="{A42721E4-5D12-459C-AC2E-7CE148AF9062}"/>
                </a:ext>
              </a:extLst>
            </p:cNvPr>
            <p:cNvSpPr/>
            <p:nvPr userDrawn="1"/>
          </p:nvSpPr>
          <p:spPr bwMode="invGray">
            <a:xfrm>
              <a:off x="10075725" y="0"/>
              <a:ext cx="609447" cy="6858000"/>
            </a:xfrm>
            <a:custGeom>
              <a:avLst/>
              <a:gdLst>
                <a:gd name="connsiteX0" fmla="*/ 0 w 609447"/>
                <a:gd name="connsiteY0" fmla="*/ 0 h 6858000"/>
                <a:gd name="connsiteX1" fmla="*/ 609447 w 609447"/>
                <a:gd name="connsiteY1" fmla="*/ 0 h 6858000"/>
                <a:gd name="connsiteX2" fmla="*/ 609447 w 609447"/>
                <a:gd name="connsiteY2" fmla="*/ 6858000 h 6858000"/>
                <a:gd name="connsiteX3" fmla="*/ 0 w 609447"/>
                <a:gd name="connsiteY3" fmla="*/ 6858000 h 6858000"/>
                <a:gd name="connsiteX4" fmla="*/ 0 w 609447"/>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7" h="6858000">
                  <a:moveTo>
                    <a:pt x="0" y="0"/>
                  </a:moveTo>
                  <a:lnTo>
                    <a:pt x="609447" y="0"/>
                  </a:lnTo>
                  <a:lnTo>
                    <a:pt x="609447"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96" name="Freeform: Shape 95">
              <a:extLst>
                <a:ext uri="{FF2B5EF4-FFF2-40B4-BE49-F238E27FC236}">
                  <a16:creationId xmlns:a16="http://schemas.microsoft.com/office/drawing/2014/main" id="{8BF7D46B-3779-49D0-BCB4-F2DCE091958D}"/>
                </a:ext>
              </a:extLst>
            </p:cNvPr>
            <p:cNvSpPr/>
            <p:nvPr userDrawn="1"/>
          </p:nvSpPr>
          <p:spPr bwMode="invGray">
            <a:xfrm>
              <a:off x="11027826" y="0"/>
              <a:ext cx="609438" cy="6858000"/>
            </a:xfrm>
            <a:custGeom>
              <a:avLst/>
              <a:gdLst>
                <a:gd name="connsiteX0" fmla="*/ 0 w 609438"/>
                <a:gd name="connsiteY0" fmla="*/ 0 h 6858000"/>
                <a:gd name="connsiteX1" fmla="*/ 609438 w 609438"/>
                <a:gd name="connsiteY1" fmla="*/ 0 h 6858000"/>
                <a:gd name="connsiteX2" fmla="*/ 609438 w 609438"/>
                <a:gd name="connsiteY2" fmla="*/ 6858000 h 6858000"/>
                <a:gd name="connsiteX3" fmla="*/ 0 w 609438"/>
                <a:gd name="connsiteY3" fmla="*/ 6858000 h 6858000"/>
                <a:gd name="connsiteX4" fmla="*/ 0 w 60943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38" h="6858000">
                  <a:moveTo>
                    <a:pt x="0" y="0"/>
                  </a:moveTo>
                  <a:lnTo>
                    <a:pt x="609438" y="0"/>
                  </a:lnTo>
                  <a:lnTo>
                    <a:pt x="60943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97" name="Freeform: Shape 96">
              <a:extLst>
                <a:ext uri="{FF2B5EF4-FFF2-40B4-BE49-F238E27FC236}">
                  <a16:creationId xmlns:a16="http://schemas.microsoft.com/office/drawing/2014/main" id="{634464F0-BD7F-4488-85F0-EC20C24BECAA}"/>
                </a:ext>
              </a:extLst>
            </p:cNvPr>
            <p:cNvSpPr/>
            <p:nvPr userDrawn="1"/>
          </p:nvSpPr>
          <p:spPr bwMode="invGray">
            <a:xfrm>
              <a:off x="554736"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cxnSp>
          <p:nvCxnSpPr>
            <p:cNvPr id="98" name="Straight Connector 97">
              <a:extLst>
                <a:ext uri="{FF2B5EF4-FFF2-40B4-BE49-F238E27FC236}">
                  <a16:creationId xmlns:a16="http://schemas.microsoft.com/office/drawing/2014/main" id="{82B54541-0CDD-4724-8101-AABFF1207033}"/>
                </a:ext>
              </a:extLst>
            </p:cNvPr>
            <p:cNvCxnSpPr/>
            <p:nvPr userDrawn="1"/>
          </p:nvCxnSpPr>
          <p:spPr bwMode="invGray">
            <a:xfrm>
              <a:off x="0" y="62179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45070398-8D55-4EE2-8CA4-47428E2AF03F}"/>
                </a:ext>
              </a:extLst>
            </p:cNvPr>
            <p:cNvCxnSpPr/>
            <p:nvPr userDrawn="1"/>
          </p:nvCxnSpPr>
          <p:spPr bwMode="invGray">
            <a:xfrm>
              <a:off x="0" y="31089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42166891-56D0-4EBC-B681-501401DEF9D4}"/>
                </a:ext>
              </a:extLst>
            </p:cNvPr>
            <p:cNvCxnSpPr/>
            <p:nvPr userDrawn="1"/>
          </p:nvCxnSpPr>
          <p:spPr bwMode="invGray">
            <a:xfrm>
              <a:off x="0" y="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C13A87E3-D106-41FF-A8CD-C27DABF0103D}"/>
                </a:ext>
              </a:extLst>
            </p:cNvPr>
            <p:cNvCxnSpPr/>
            <p:nvPr userDrawn="1"/>
          </p:nvCxnSpPr>
          <p:spPr bwMode="invGray">
            <a:xfrm>
              <a:off x="0" y="124358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2164477D-838D-4C70-ADD7-37AD79A844AA}"/>
                </a:ext>
              </a:extLst>
            </p:cNvPr>
            <p:cNvCxnSpPr/>
            <p:nvPr userDrawn="1"/>
          </p:nvCxnSpPr>
          <p:spPr bwMode="invGray">
            <a:xfrm>
              <a:off x="0" y="93268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72B193C0-8980-4BB2-8E91-7A1C9ABE0B6C}"/>
                </a:ext>
              </a:extLst>
            </p:cNvPr>
            <p:cNvCxnSpPr/>
            <p:nvPr userDrawn="1"/>
          </p:nvCxnSpPr>
          <p:spPr bwMode="invGray">
            <a:xfrm>
              <a:off x="0" y="186537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C1A94AAA-1D98-4233-842E-2A2F52812358}"/>
                </a:ext>
              </a:extLst>
            </p:cNvPr>
            <p:cNvCxnSpPr/>
            <p:nvPr userDrawn="1"/>
          </p:nvCxnSpPr>
          <p:spPr bwMode="invGray">
            <a:xfrm>
              <a:off x="0" y="155448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E21F2B43-A2DC-42F4-8EA4-A8A4DA6D6FA7}"/>
                </a:ext>
              </a:extLst>
            </p:cNvPr>
            <p:cNvCxnSpPr/>
            <p:nvPr userDrawn="1"/>
          </p:nvCxnSpPr>
          <p:spPr bwMode="invGray">
            <a:xfrm>
              <a:off x="0" y="248716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A60F0923-6896-405D-AD16-F097448F3E3D}"/>
                </a:ext>
              </a:extLst>
            </p:cNvPr>
            <p:cNvCxnSpPr/>
            <p:nvPr userDrawn="1"/>
          </p:nvCxnSpPr>
          <p:spPr bwMode="invGray">
            <a:xfrm>
              <a:off x="0" y="217627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BC70D5B1-47D7-451F-B83A-973A26731A22}"/>
                </a:ext>
              </a:extLst>
            </p:cNvPr>
            <p:cNvCxnSpPr/>
            <p:nvPr userDrawn="1"/>
          </p:nvCxnSpPr>
          <p:spPr bwMode="invGray">
            <a:xfrm>
              <a:off x="0" y="310896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3FD9A464-81FE-4829-A1C5-5CCEE42448B3}"/>
                </a:ext>
              </a:extLst>
            </p:cNvPr>
            <p:cNvCxnSpPr/>
            <p:nvPr userDrawn="1"/>
          </p:nvCxnSpPr>
          <p:spPr bwMode="invGray">
            <a:xfrm>
              <a:off x="0" y="279806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8F55CAB0-53A2-417F-9F66-C0437933E98B}"/>
                </a:ext>
              </a:extLst>
            </p:cNvPr>
            <p:cNvCxnSpPr/>
            <p:nvPr userDrawn="1"/>
          </p:nvCxnSpPr>
          <p:spPr bwMode="invGray">
            <a:xfrm>
              <a:off x="0" y="373075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1547EE77-7495-47CB-BEC9-D5C742DF2B2C}"/>
                </a:ext>
              </a:extLst>
            </p:cNvPr>
            <p:cNvCxnSpPr/>
            <p:nvPr userDrawn="1"/>
          </p:nvCxnSpPr>
          <p:spPr bwMode="invGray">
            <a:xfrm>
              <a:off x="0" y="341985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CA942184-696A-4A78-BB9D-3D619B990987}"/>
                </a:ext>
              </a:extLst>
            </p:cNvPr>
            <p:cNvCxnSpPr/>
            <p:nvPr userDrawn="1"/>
          </p:nvCxnSpPr>
          <p:spPr bwMode="invGray">
            <a:xfrm>
              <a:off x="0" y="435254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1B5F4EE6-4D4C-4488-80DE-36C83D540765}"/>
                </a:ext>
              </a:extLst>
            </p:cNvPr>
            <p:cNvCxnSpPr/>
            <p:nvPr userDrawn="1"/>
          </p:nvCxnSpPr>
          <p:spPr bwMode="invGray">
            <a:xfrm>
              <a:off x="0" y="404164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CD3A42E3-1ED2-4BBE-8B0B-CEA491522F0A}"/>
                </a:ext>
              </a:extLst>
            </p:cNvPr>
            <p:cNvCxnSpPr/>
            <p:nvPr userDrawn="1"/>
          </p:nvCxnSpPr>
          <p:spPr bwMode="invGray">
            <a:xfrm>
              <a:off x="0" y="497433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94162AD8-9037-4220-B19F-7B3A0F44E941}"/>
                </a:ext>
              </a:extLst>
            </p:cNvPr>
            <p:cNvCxnSpPr/>
            <p:nvPr userDrawn="1"/>
          </p:nvCxnSpPr>
          <p:spPr bwMode="invGray">
            <a:xfrm>
              <a:off x="0" y="466344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4C20FB70-03E4-4D7E-BA41-546EAAB33089}"/>
                </a:ext>
              </a:extLst>
            </p:cNvPr>
            <p:cNvCxnSpPr/>
            <p:nvPr userDrawn="1"/>
          </p:nvCxnSpPr>
          <p:spPr bwMode="invGray">
            <a:xfrm>
              <a:off x="0" y="559612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A84D3C92-FDAE-47DB-9457-A9B216922E98}"/>
                </a:ext>
              </a:extLst>
            </p:cNvPr>
            <p:cNvCxnSpPr/>
            <p:nvPr userDrawn="1"/>
          </p:nvCxnSpPr>
          <p:spPr bwMode="invGray">
            <a:xfrm>
              <a:off x="0" y="528523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B5DF0860-265F-4ABC-9F65-0C1D385DAA19}"/>
                </a:ext>
              </a:extLst>
            </p:cNvPr>
            <p:cNvCxnSpPr/>
            <p:nvPr userDrawn="1"/>
          </p:nvCxnSpPr>
          <p:spPr bwMode="invGray">
            <a:xfrm>
              <a:off x="0" y="621792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D878D1D5-E6E5-4FA6-AF6E-95E8AF796777}"/>
                </a:ext>
              </a:extLst>
            </p:cNvPr>
            <p:cNvCxnSpPr/>
            <p:nvPr userDrawn="1"/>
          </p:nvCxnSpPr>
          <p:spPr bwMode="invGray">
            <a:xfrm>
              <a:off x="0" y="590702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E11FF29A-4B39-4335-9BD5-ED902309BF79}"/>
                </a:ext>
              </a:extLst>
            </p:cNvPr>
            <p:cNvCxnSpPr/>
            <p:nvPr userDrawn="1"/>
          </p:nvCxnSpPr>
          <p:spPr bwMode="invGray">
            <a:xfrm>
              <a:off x="0" y="652881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3A82A803-5E70-4523-9F20-67F308765C7E}"/>
                </a:ext>
              </a:extLst>
            </p:cNvPr>
            <p:cNvCxnSpPr/>
            <p:nvPr userDrawn="1"/>
          </p:nvCxnSpPr>
          <p:spPr bwMode="invGray">
            <a:xfrm>
              <a:off x="0" y="77724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B4208CB2-5882-4416-87C9-284BDAF3367A}"/>
                </a:ext>
              </a:extLst>
            </p:cNvPr>
            <p:cNvCxnSpPr/>
            <p:nvPr userDrawn="1"/>
          </p:nvCxnSpPr>
          <p:spPr bwMode="invGray">
            <a:xfrm>
              <a:off x="0" y="46634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BD4116CD-6422-4E26-9703-D3F7C10FCD56}"/>
                </a:ext>
              </a:extLst>
            </p:cNvPr>
            <p:cNvCxnSpPr/>
            <p:nvPr userDrawn="1"/>
          </p:nvCxnSpPr>
          <p:spPr bwMode="invGray">
            <a:xfrm>
              <a:off x="0" y="15544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31AB3A35-E2FF-4178-896B-F08E77092825}"/>
                </a:ext>
              </a:extLst>
            </p:cNvPr>
            <p:cNvCxnSpPr/>
            <p:nvPr userDrawn="1"/>
          </p:nvCxnSpPr>
          <p:spPr bwMode="invGray">
            <a:xfrm>
              <a:off x="0" y="139903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2179C539-DD6F-48AA-8F80-27BC682014AF}"/>
                </a:ext>
              </a:extLst>
            </p:cNvPr>
            <p:cNvCxnSpPr/>
            <p:nvPr userDrawn="1"/>
          </p:nvCxnSpPr>
          <p:spPr bwMode="invGray">
            <a:xfrm>
              <a:off x="0" y="108813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2784004E-3271-4D1C-B1EA-CA1E334E0D03}"/>
                </a:ext>
              </a:extLst>
            </p:cNvPr>
            <p:cNvCxnSpPr/>
            <p:nvPr userDrawn="1"/>
          </p:nvCxnSpPr>
          <p:spPr bwMode="invGray">
            <a:xfrm>
              <a:off x="0" y="202082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3657725E-FBF6-491D-9BA1-E6A9727F4F2D}"/>
                </a:ext>
              </a:extLst>
            </p:cNvPr>
            <p:cNvCxnSpPr/>
            <p:nvPr userDrawn="1"/>
          </p:nvCxnSpPr>
          <p:spPr bwMode="invGray">
            <a:xfrm>
              <a:off x="0" y="170992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31244567-76A7-47AF-9353-403D05D533F0}"/>
                </a:ext>
              </a:extLst>
            </p:cNvPr>
            <p:cNvCxnSpPr/>
            <p:nvPr userDrawn="1"/>
          </p:nvCxnSpPr>
          <p:spPr bwMode="invGray">
            <a:xfrm>
              <a:off x="0" y="264261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EEC47A2A-ED3B-4AD0-ACD5-F8ED92644229}"/>
                </a:ext>
              </a:extLst>
            </p:cNvPr>
            <p:cNvCxnSpPr/>
            <p:nvPr userDrawn="1"/>
          </p:nvCxnSpPr>
          <p:spPr bwMode="invGray">
            <a:xfrm>
              <a:off x="0" y="233172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0F3E01E5-F569-4020-BCB0-083537701AB0}"/>
                </a:ext>
              </a:extLst>
            </p:cNvPr>
            <p:cNvCxnSpPr/>
            <p:nvPr userDrawn="1"/>
          </p:nvCxnSpPr>
          <p:spPr bwMode="invGray">
            <a:xfrm>
              <a:off x="0" y="326440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71121A42-5912-44C8-B9A3-FDEC8EA70284}"/>
                </a:ext>
              </a:extLst>
            </p:cNvPr>
            <p:cNvCxnSpPr/>
            <p:nvPr userDrawn="1"/>
          </p:nvCxnSpPr>
          <p:spPr bwMode="invGray">
            <a:xfrm>
              <a:off x="0" y="295351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659B1DE7-25C8-4743-8284-FA656D339F55}"/>
                </a:ext>
              </a:extLst>
            </p:cNvPr>
            <p:cNvCxnSpPr/>
            <p:nvPr userDrawn="1"/>
          </p:nvCxnSpPr>
          <p:spPr bwMode="invGray">
            <a:xfrm>
              <a:off x="0" y="388620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526249F1-59FB-44FC-8AF9-D7F90AFBEE2C}"/>
                </a:ext>
              </a:extLst>
            </p:cNvPr>
            <p:cNvCxnSpPr/>
            <p:nvPr userDrawn="1"/>
          </p:nvCxnSpPr>
          <p:spPr bwMode="invGray">
            <a:xfrm>
              <a:off x="0" y="357530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E6D42779-D977-4405-A149-D8DE5B52134A}"/>
                </a:ext>
              </a:extLst>
            </p:cNvPr>
            <p:cNvCxnSpPr/>
            <p:nvPr userDrawn="1"/>
          </p:nvCxnSpPr>
          <p:spPr bwMode="invGray">
            <a:xfrm>
              <a:off x="0" y="450799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27EE8A2F-6AD9-4AE7-B04B-7892891F84AC}"/>
                </a:ext>
              </a:extLst>
            </p:cNvPr>
            <p:cNvCxnSpPr/>
            <p:nvPr userDrawn="1"/>
          </p:nvCxnSpPr>
          <p:spPr bwMode="invGray">
            <a:xfrm>
              <a:off x="0" y="419709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B8F4A59A-16C3-4C3A-AB79-FE22721EA641}"/>
                </a:ext>
              </a:extLst>
            </p:cNvPr>
            <p:cNvCxnSpPr/>
            <p:nvPr userDrawn="1"/>
          </p:nvCxnSpPr>
          <p:spPr bwMode="invGray">
            <a:xfrm>
              <a:off x="0" y="512978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5CA3A6CC-1A49-42F6-A318-99D9224BDC91}"/>
                </a:ext>
              </a:extLst>
            </p:cNvPr>
            <p:cNvCxnSpPr/>
            <p:nvPr userDrawn="1"/>
          </p:nvCxnSpPr>
          <p:spPr bwMode="invGray">
            <a:xfrm>
              <a:off x="0" y="481888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2DC3484E-5EF8-49C4-B1F6-75C854D50C80}"/>
                </a:ext>
              </a:extLst>
            </p:cNvPr>
            <p:cNvCxnSpPr/>
            <p:nvPr userDrawn="1"/>
          </p:nvCxnSpPr>
          <p:spPr bwMode="invGray">
            <a:xfrm>
              <a:off x="0" y="575157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33461A54-E77E-414D-B7E0-7364070D9566}"/>
                </a:ext>
              </a:extLst>
            </p:cNvPr>
            <p:cNvCxnSpPr/>
            <p:nvPr userDrawn="1"/>
          </p:nvCxnSpPr>
          <p:spPr bwMode="invGray">
            <a:xfrm>
              <a:off x="0" y="544068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29C48517-171B-43FD-A41C-58C9B531BDB5}"/>
                </a:ext>
              </a:extLst>
            </p:cNvPr>
            <p:cNvCxnSpPr/>
            <p:nvPr userDrawn="1"/>
          </p:nvCxnSpPr>
          <p:spPr bwMode="invGray">
            <a:xfrm>
              <a:off x="0" y="637336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F429932A-1238-48FC-B171-20A3AA531D40}"/>
                </a:ext>
              </a:extLst>
            </p:cNvPr>
            <p:cNvCxnSpPr/>
            <p:nvPr userDrawn="1"/>
          </p:nvCxnSpPr>
          <p:spPr bwMode="invGray">
            <a:xfrm>
              <a:off x="0" y="606247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7BED7651-AF04-41D4-9476-5A43476D85BB}"/>
                </a:ext>
              </a:extLst>
            </p:cNvPr>
            <p:cNvCxnSpPr/>
            <p:nvPr userDrawn="1"/>
          </p:nvCxnSpPr>
          <p:spPr bwMode="invGray">
            <a:xfrm>
              <a:off x="0" y="668426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sp>
          <p:nvSpPr>
            <p:cNvPr id="145" name="main body box">
              <a:extLst>
                <a:ext uri="{FF2B5EF4-FFF2-40B4-BE49-F238E27FC236}">
                  <a16:creationId xmlns:a16="http://schemas.microsoft.com/office/drawing/2014/main" id="{100DE417-9DB9-4840-8370-B716FFA27760}"/>
                </a:ext>
              </a:extLst>
            </p:cNvPr>
            <p:cNvSpPr/>
            <p:nvPr userDrawn="1"/>
          </p:nvSpPr>
          <p:spPr bwMode="invGray">
            <a:xfrm>
              <a:off x="554736" y="1709928"/>
              <a:ext cx="11082528" cy="4507992"/>
            </a:xfrm>
            <a:prstGeom prst="rect">
              <a:avLst/>
            </a:prstGeom>
            <a:noFill/>
            <a:ln w="12700">
              <a:solidFill>
                <a:srgbClr val="19D3C5">
                  <a:alpha val="50000"/>
                </a:srgbClr>
              </a:solidFill>
            </a:ln>
          </p:spPr>
          <p:txBody>
            <a:bodyPr vert="horz" wrap="square" lIns="68572" tIns="34286" rIns="68572" bIns="34286" numCol="1" anchor="t" anchorCtr="0" compatLnSpc="1">
              <a:prstTxWarp prst="textNoShape">
                <a:avLst/>
              </a:prstTxWarp>
              <a:noAutofit/>
            </a:bodyPr>
            <a:lstStyle/>
            <a:p>
              <a:endParaRPr lang="en-US" sz="1323">
                <a:solidFill>
                  <a:schemeClr val="tx1"/>
                </a:solidFill>
                <a:latin typeface="+mn-lt"/>
              </a:endParaRPr>
            </a:p>
          </p:txBody>
        </p:sp>
        <p:cxnSp>
          <p:nvCxnSpPr>
            <p:cNvPr id="146" name="Straight Connector 145">
              <a:extLst>
                <a:ext uri="{FF2B5EF4-FFF2-40B4-BE49-F238E27FC236}">
                  <a16:creationId xmlns:a16="http://schemas.microsoft.com/office/drawing/2014/main" id="{B93A1E2B-8C80-482F-83BE-384344D09839}"/>
                </a:ext>
              </a:extLst>
            </p:cNvPr>
            <p:cNvCxnSpPr/>
            <p:nvPr userDrawn="1"/>
          </p:nvCxnSpPr>
          <p:spPr bwMode="invGray">
            <a:xfrm>
              <a:off x="554736" y="2177796"/>
              <a:ext cx="11082528" cy="0"/>
            </a:xfrm>
            <a:prstGeom prst="line">
              <a:avLst/>
            </a:prstGeom>
            <a:noFill/>
            <a:ln w="12700">
              <a:solidFill>
                <a:srgbClr val="19D3C5">
                  <a:alpha val="50000"/>
                </a:srgbClr>
              </a:solidFill>
            </a:ln>
          </p:spPr>
        </p:cxnSp>
        <p:cxnSp>
          <p:nvCxnSpPr>
            <p:cNvPr id="147" name="Straight Connector 146">
              <a:extLst>
                <a:ext uri="{FF2B5EF4-FFF2-40B4-BE49-F238E27FC236}">
                  <a16:creationId xmlns:a16="http://schemas.microsoft.com/office/drawing/2014/main" id="{BEAB22C5-0A46-4041-9158-6DC76EA2F350}"/>
                </a:ext>
              </a:extLst>
            </p:cNvPr>
            <p:cNvCxnSpPr/>
            <p:nvPr userDrawn="1"/>
          </p:nvCxnSpPr>
          <p:spPr bwMode="invGray">
            <a:xfrm>
              <a:off x="554736" y="1711453"/>
              <a:ext cx="11082528" cy="0"/>
            </a:xfrm>
            <a:prstGeom prst="line">
              <a:avLst/>
            </a:prstGeom>
            <a:noFill/>
            <a:ln w="12700">
              <a:solidFill>
                <a:srgbClr val="19D3C5">
                  <a:alpha val="50000"/>
                </a:srgbClr>
              </a:solidFill>
            </a:ln>
          </p:spPr>
        </p:cxnSp>
      </p:grpSp>
      <p:sp>
        <p:nvSpPr>
          <p:cNvPr id="16" name="4. Footnote" hidden="1">
            <a:extLst>
              <a:ext uri="{FF2B5EF4-FFF2-40B4-BE49-F238E27FC236}">
                <a16:creationId xmlns:a16="http://schemas.microsoft.com/office/drawing/2014/main" id="{772E4927-517C-4D61-9929-9FFDE5F31A03}"/>
              </a:ext>
            </a:extLst>
          </p:cNvPr>
          <p:cNvSpPr txBox="1"/>
          <p:nvPr userDrawn="1">
            <p:custDataLst>
              <p:tags r:id="rId20"/>
            </p:custDataLst>
          </p:nvPr>
        </p:nvSpPr>
        <p:spPr>
          <a:xfrm>
            <a:off x="553972" y="6278400"/>
            <a:ext cx="7278624" cy="123111"/>
          </a:xfrm>
          <a:prstGeom prst="rect">
            <a:avLst/>
          </a:prstGeom>
          <a:noFill/>
        </p:spPr>
        <p:txBody>
          <a:bodyPr wrap="square" lIns="0" tIns="0" rIns="0" bIns="0" rtlCol="0" anchor="b">
            <a:noAutofit/>
          </a:bodyPr>
          <a:lstStyle>
            <a:defPPr>
              <a:defRPr lang="en-US"/>
            </a:defPPr>
            <a:lvl1pPr marL="203200" marR="0" lvl="0" indent="-212725" fontAlgn="auto">
              <a:lnSpc>
                <a:spcPct val="100000"/>
              </a:lnSpc>
              <a:spcBef>
                <a:spcPts val="0"/>
              </a:spcBef>
              <a:spcAft>
                <a:spcPts val="0"/>
              </a:spcAft>
              <a:buClrTx/>
              <a:buSzTx/>
              <a:buFontTx/>
              <a:buNone/>
              <a:tabLst/>
              <a:defRPr sz="800">
                <a:cs typeface="Arial" panose="020B0604020202020204" pitchFamily="34" charset="0"/>
              </a:defRPr>
            </a:lvl1pPr>
          </a:lstStyle>
          <a:p>
            <a:pPr lvl="0"/>
            <a:r>
              <a:rPr lang="en-US"/>
              <a:t>Footnotes</a:t>
            </a:r>
          </a:p>
        </p:txBody>
      </p:sp>
      <p:sp>
        <p:nvSpPr>
          <p:cNvPr id="57" name="2. Slide Title">
            <a:extLst>
              <a:ext uri="{FF2B5EF4-FFF2-40B4-BE49-F238E27FC236}">
                <a16:creationId xmlns:a16="http://schemas.microsoft.com/office/drawing/2014/main" id="{98FF70AE-7EF6-4E5B-9FFE-B44C852C9FBA}"/>
              </a:ext>
            </a:extLst>
          </p:cNvPr>
          <p:cNvSpPr>
            <a:spLocks noGrp="1"/>
          </p:cNvSpPr>
          <p:nvPr>
            <p:ph type="title"/>
            <p:custDataLst>
              <p:tags r:id="rId21"/>
            </p:custDataLst>
          </p:nvPr>
        </p:nvSpPr>
        <p:spPr>
          <a:xfrm>
            <a:off x="554736" y="172212"/>
            <a:ext cx="11082528" cy="384721"/>
          </a:xfrm>
          <a:prstGeom prst="rect">
            <a:avLst/>
          </a:prstGeom>
        </p:spPr>
        <p:txBody>
          <a:bodyPr vert="horz" wrap="square" lIns="0" tIns="0" rIns="0" bIns="0" rtlCol="0" anchor="t" anchorCtr="0">
            <a:spAutoFit/>
          </a:bodyPr>
          <a:lstStyle/>
          <a:p>
            <a:pPr lvl="0"/>
            <a:r>
              <a:rPr lang="en-US"/>
              <a:t>Click to edit Master title style</a:t>
            </a:r>
          </a:p>
        </p:txBody>
      </p:sp>
      <p:sp>
        <p:nvSpPr>
          <p:cNvPr id="4" name="Sticker" hidden="1">
            <a:extLst>
              <a:ext uri="{FF2B5EF4-FFF2-40B4-BE49-F238E27FC236}">
                <a16:creationId xmlns:a16="http://schemas.microsoft.com/office/drawing/2014/main" id="{F9BB011A-568C-4B05-AE57-EB000B2FD8BB}"/>
              </a:ext>
            </a:extLst>
          </p:cNvPr>
          <p:cNvSpPr txBox="1"/>
          <p:nvPr userDrawn="1"/>
        </p:nvSpPr>
        <p:spPr>
          <a:xfrm>
            <a:off x="554736" y="1064080"/>
            <a:ext cx="450444" cy="123111"/>
          </a:xfrm>
          <a:prstGeom prst="rect">
            <a:avLst/>
          </a:prstGeom>
          <a:noFill/>
          <a:ln w="6350">
            <a:noFill/>
            <a:miter lim="800000"/>
          </a:ln>
        </p:spPr>
        <p:txBody>
          <a:bodyPr vert="horz" wrap="none" lIns="0" tIns="0" rIns="0" bIns="0" rtlCol="0">
            <a:spAutoFit/>
          </a:bodyPr>
          <a:lstStyle>
            <a:defPPr>
              <a:defRPr lang="en-US"/>
            </a:defPPr>
            <a:lvl1pPr>
              <a:spcBef>
                <a:spcPts val="300"/>
              </a:spcBef>
              <a:spcAft>
                <a:spcPts val="300"/>
              </a:spcAft>
              <a:buNone/>
              <a:defRPr sz="800" b="1" cap="all" baseline="0"/>
            </a:lvl1pPr>
          </a:lstStyle>
          <a:p>
            <a:pPr lvl="0"/>
            <a:r>
              <a:rPr lang="en-US"/>
              <a:t>STICKER</a:t>
            </a:r>
          </a:p>
        </p:txBody>
      </p:sp>
      <p:sp>
        <p:nvSpPr>
          <p:cNvPr id="169" name="ACET" hidden="1">
            <a:extLst>
              <a:ext uri="{FF2B5EF4-FFF2-40B4-BE49-F238E27FC236}">
                <a16:creationId xmlns:a16="http://schemas.microsoft.com/office/drawing/2014/main" id="{62CF7362-20CB-4908-AFFE-D4E2B9A5DF3B}"/>
              </a:ext>
            </a:extLst>
          </p:cNvPr>
          <p:cNvSpPr txBox="1"/>
          <p:nvPr userDrawn="1">
            <p:custDataLst>
              <p:tags r:id="rId22"/>
            </p:custDataLst>
          </p:nvPr>
        </p:nvSpPr>
        <p:spPr>
          <a:xfrm>
            <a:off x="554736" y="2171700"/>
            <a:ext cx="3049253" cy="569387"/>
          </a:xfrm>
          <a:prstGeom prst="rect">
            <a:avLst/>
          </a:prstGeom>
        </p:spPr>
        <p:txBody>
          <a:bodyPr vert="horz" wrap="square" lIns="0" tIns="0" rIns="0" bIns="0" rtlCol="0">
            <a:spAutoFit/>
          </a:bodyPr>
          <a:lstStyle>
            <a:defPPr>
              <a:defRPr lang="en-US"/>
            </a:defPPr>
            <a:lvl1pPr lvl="0" indent="0">
              <a:lnSpc>
                <a:spcPct val="100000"/>
              </a:lnSpc>
              <a:spcBef>
                <a:spcPts val="0"/>
              </a:spcBef>
              <a:spcAft>
                <a:spcPts val="600"/>
              </a:spcAft>
              <a:buFont typeface="Segoe UI" panose="020B0502040204020203" pitchFamily="34" charset="0"/>
              <a:buChar char="​"/>
              <a:defRPr sz="1600" b="1">
                <a:cs typeface="Arial" panose="020B0604020202020204" pitchFamily="34" charset="0"/>
              </a:defRPr>
            </a:lvl1pPr>
            <a:lvl2pPr marL="228600" lvl="1" indent="-225425">
              <a:lnSpc>
                <a:spcPct val="100000"/>
              </a:lnSpc>
              <a:spcBef>
                <a:spcPts val="0"/>
              </a:spcBef>
              <a:spcAft>
                <a:spcPts val="300"/>
              </a:spcAft>
              <a:buSzPct val="110000"/>
              <a:buFont typeface="Wingdings" panose="05000000000000000000" pitchFamily="2" charset="2"/>
              <a:buChar char=""/>
              <a:defRPr sz="1600"/>
            </a:lvl2pPr>
            <a:lvl3pPr marL="442913" lvl="2" indent="-214313">
              <a:lnSpc>
                <a:spcPct val="100000"/>
              </a:lnSpc>
              <a:spcBef>
                <a:spcPts val="0"/>
              </a:spcBef>
              <a:spcAft>
                <a:spcPts val="300"/>
              </a:spcAft>
              <a:buSzPct val="110000"/>
              <a:buFont typeface="Arial" panose="020B0604020202020204" pitchFamily="34" charset="0"/>
              <a:buChar char="‒"/>
              <a:defRPr sz="1600"/>
            </a:lvl3pPr>
            <a:lvl4pPr marL="598488" lvl="3" indent="-152400">
              <a:lnSpc>
                <a:spcPct val="100000"/>
              </a:lnSpc>
              <a:spcBef>
                <a:spcPts val="0"/>
              </a:spcBef>
              <a:spcAft>
                <a:spcPts val="300"/>
              </a:spcAft>
              <a:buFont typeface="Arial" panose="020B0604020202020204" pitchFamily="34" charset="0"/>
              <a:buChar char="•"/>
              <a:defRPr sz="1600"/>
            </a:lvl4pPr>
            <a:lvl5pPr marL="817563" lvl="4" indent="-147638">
              <a:lnSpc>
                <a:spcPct val="100000"/>
              </a:lnSpc>
              <a:spcBef>
                <a:spcPts val="0"/>
              </a:spcBef>
              <a:spcAft>
                <a:spcPts val="300"/>
              </a:spcAft>
              <a:buSzPct val="100000"/>
              <a:buFont typeface="Arial" panose="020B0604020202020204" pitchFamily="34" charset="0"/>
              <a:buChar char="̶"/>
              <a:defRPr sz="160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r>
              <a:rPr lang="en-US"/>
              <a:t>Above Chart Exhibit Title</a:t>
            </a:r>
          </a:p>
          <a:p>
            <a:pPr lvl="0"/>
            <a:r>
              <a:rPr lang="en-US" b="0"/>
              <a:t>Unit of Measure</a:t>
            </a:r>
          </a:p>
        </p:txBody>
      </p:sp>
      <p:sp>
        <p:nvSpPr>
          <p:cNvPr id="5" name="Text Placeholder 4">
            <a:extLst>
              <a:ext uri="{FF2B5EF4-FFF2-40B4-BE49-F238E27FC236}">
                <a16:creationId xmlns:a16="http://schemas.microsoft.com/office/drawing/2014/main" id="{4C1F3293-4EFE-461D-940D-7EE66BAE31C5}"/>
              </a:ext>
            </a:extLst>
          </p:cNvPr>
          <p:cNvSpPr>
            <a:spLocks noGrp="1"/>
          </p:cNvSpPr>
          <p:nvPr>
            <p:ph type="body" idx="1"/>
          </p:nvPr>
        </p:nvSpPr>
        <p:spPr>
          <a:xfrm>
            <a:off x="554736" y="2170800"/>
            <a:ext cx="2484655" cy="1631216"/>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170" name="LegendLines" hidden="1">
            <a:extLst>
              <a:ext uri="{FF2B5EF4-FFF2-40B4-BE49-F238E27FC236}">
                <a16:creationId xmlns:a16="http://schemas.microsoft.com/office/drawing/2014/main" id="{DD50CE91-86C5-439F-A306-04D42CDCF696}"/>
              </a:ext>
            </a:extLst>
          </p:cNvPr>
          <p:cNvGrpSpPr/>
          <p:nvPr userDrawn="1"/>
        </p:nvGrpSpPr>
        <p:grpSpPr>
          <a:xfrm>
            <a:off x="10317304" y="3119446"/>
            <a:ext cx="1319960" cy="958286"/>
            <a:chOff x="10162879" y="3212995"/>
            <a:chExt cx="1319960" cy="958286"/>
          </a:xfrm>
        </p:grpSpPr>
        <p:sp>
          <p:nvSpPr>
            <p:cNvPr id="171" name="Legend1">
              <a:extLst>
                <a:ext uri="{FF2B5EF4-FFF2-40B4-BE49-F238E27FC236}">
                  <a16:creationId xmlns:a16="http://schemas.microsoft.com/office/drawing/2014/main" id="{14B26E3C-89B1-4A1D-A07B-676788C58DDE}"/>
                </a:ext>
              </a:extLst>
            </p:cNvPr>
            <p:cNvSpPr txBox="1"/>
            <p:nvPr/>
          </p:nvSpPr>
          <p:spPr>
            <a:xfrm>
              <a:off x="10886522" y="3212995"/>
              <a:ext cx="596317" cy="215444"/>
            </a:xfrm>
            <a:prstGeom prst="rect">
              <a:avLst/>
            </a:prstGeom>
            <a:noFill/>
            <a:ln>
              <a:noFill/>
              <a:miter lim="800000"/>
            </a:ln>
          </p:spPr>
          <p:txBody>
            <a:bodyPr wrap="none" lIns="0" tIns="0" rIns="0" bIns="0" rtlCol="0" anchor="ctr" anchorCtr="0">
              <a:spAutoFit/>
            </a:bodyPr>
            <a:lstStyle/>
            <a:p>
              <a:pPr>
                <a:spcAft>
                  <a:spcPts val="600"/>
                </a:spcAft>
              </a:pPr>
              <a:r>
                <a:rPr lang="en-US" sz="1400"/>
                <a:t>Legend</a:t>
              </a:r>
            </a:p>
          </p:txBody>
        </p:sp>
        <p:sp>
          <p:nvSpPr>
            <p:cNvPr id="172" name="Legend2">
              <a:extLst>
                <a:ext uri="{FF2B5EF4-FFF2-40B4-BE49-F238E27FC236}">
                  <a16:creationId xmlns:a16="http://schemas.microsoft.com/office/drawing/2014/main" id="{11BAA4CA-6DE9-477E-B52A-503D5DDA98D2}"/>
                </a:ext>
              </a:extLst>
            </p:cNvPr>
            <p:cNvSpPr txBox="1"/>
            <p:nvPr/>
          </p:nvSpPr>
          <p:spPr>
            <a:xfrm>
              <a:off x="10886522" y="3584416"/>
              <a:ext cx="596317" cy="215444"/>
            </a:xfrm>
            <a:prstGeom prst="rect">
              <a:avLst/>
            </a:prstGeom>
            <a:noFill/>
            <a:ln>
              <a:noFill/>
              <a:miter lim="800000"/>
            </a:ln>
          </p:spPr>
          <p:txBody>
            <a:bodyPr wrap="none" lIns="0" tIns="0" rIns="0" bIns="0" rtlCol="0" anchor="ctr" anchorCtr="0">
              <a:spAutoFit/>
            </a:bodyPr>
            <a:lstStyle/>
            <a:p>
              <a:pPr>
                <a:spcAft>
                  <a:spcPts val="600"/>
                </a:spcAft>
              </a:pPr>
              <a:r>
                <a:rPr lang="en-US" sz="1400"/>
                <a:t>Legend</a:t>
              </a:r>
            </a:p>
          </p:txBody>
        </p:sp>
        <p:sp>
          <p:nvSpPr>
            <p:cNvPr id="173" name="Legend3">
              <a:extLst>
                <a:ext uri="{FF2B5EF4-FFF2-40B4-BE49-F238E27FC236}">
                  <a16:creationId xmlns:a16="http://schemas.microsoft.com/office/drawing/2014/main" id="{035587F1-CFA3-40A9-B930-BABADD25042F}"/>
                </a:ext>
              </a:extLst>
            </p:cNvPr>
            <p:cNvSpPr txBox="1"/>
            <p:nvPr/>
          </p:nvSpPr>
          <p:spPr>
            <a:xfrm>
              <a:off x="10886522" y="3955837"/>
              <a:ext cx="596317" cy="215444"/>
            </a:xfrm>
            <a:prstGeom prst="rect">
              <a:avLst/>
            </a:prstGeom>
            <a:noFill/>
            <a:ln>
              <a:noFill/>
              <a:miter lim="800000"/>
            </a:ln>
          </p:spPr>
          <p:txBody>
            <a:bodyPr wrap="none" lIns="0" tIns="0" rIns="0" bIns="0" rtlCol="0" anchor="ctr" anchorCtr="0">
              <a:spAutoFit/>
            </a:bodyPr>
            <a:lstStyle/>
            <a:p>
              <a:pPr>
                <a:spcAft>
                  <a:spcPts val="600"/>
                </a:spcAft>
              </a:pPr>
              <a:r>
                <a:rPr lang="en-US" sz="1400"/>
                <a:t>Legend</a:t>
              </a:r>
            </a:p>
          </p:txBody>
        </p:sp>
        <p:sp>
          <p:nvSpPr>
            <p:cNvPr id="174" name="LineLegend3">
              <a:extLst>
                <a:ext uri="{FF2B5EF4-FFF2-40B4-BE49-F238E27FC236}">
                  <a16:creationId xmlns:a16="http://schemas.microsoft.com/office/drawing/2014/main" id="{267B0E48-F5C9-4D6F-8974-7416D01A4922}"/>
                </a:ext>
              </a:extLst>
            </p:cNvPr>
            <p:cNvSpPr>
              <a:spLocks noChangeShapeType="1"/>
            </p:cNvSpPr>
            <p:nvPr/>
          </p:nvSpPr>
          <p:spPr bwMode="gray">
            <a:xfrm>
              <a:off x="10162879" y="4092784"/>
              <a:ext cx="457200" cy="0"/>
            </a:xfrm>
            <a:prstGeom prst="line">
              <a:avLst/>
            </a:prstGeom>
            <a:noFill/>
            <a:ln w="28575">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sz="1400" baseline="0">
                <a:ea typeface="+mn-ea"/>
              </a:endParaRPr>
            </a:p>
          </p:txBody>
        </p:sp>
        <p:sp>
          <p:nvSpPr>
            <p:cNvPr id="175" name="LineLegend2">
              <a:extLst>
                <a:ext uri="{FF2B5EF4-FFF2-40B4-BE49-F238E27FC236}">
                  <a16:creationId xmlns:a16="http://schemas.microsoft.com/office/drawing/2014/main" id="{EB6B107F-3FFE-4426-9A48-345293193512}"/>
                </a:ext>
              </a:extLst>
            </p:cNvPr>
            <p:cNvSpPr>
              <a:spLocks noChangeShapeType="1"/>
            </p:cNvSpPr>
            <p:nvPr/>
          </p:nvSpPr>
          <p:spPr bwMode="gray">
            <a:xfrm>
              <a:off x="10162879" y="3719425"/>
              <a:ext cx="457200" cy="0"/>
            </a:xfrm>
            <a:prstGeom prst="line">
              <a:avLst/>
            </a:prstGeom>
            <a:noFill/>
            <a:ln w="28575">
              <a:solidFill>
                <a:schemeClr val="accent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sz="1400" baseline="0">
                <a:ea typeface="+mn-ea"/>
              </a:endParaRPr>
            </a:p>
          </p:txBody>
        </p:sp>
        <p:sp>
          <p:nvSpPr>
            <p:cNvPr id="176" name="LineLegend1">
              <a:extLst>
                <a:ext uri="{FF2B5EF4-FFF2-40B4-BE49-F238E27FC236}">
                  <a16:creationId xmlns:a16="http://schemas.microsoft.com/office/drawing/2014/main" id="{5CD95F9B-8614-48AC-B8F9-662CA2CA6D22}"/>
                </a:ext>
              </a:extLst>
            </p:cNvPr>
            <p:cNvSpPr>
              <a:spLocks noChangeShapeType="1"/>
            </p:cNvSpPr>
            <p:nvPr/>
          </p:nvSpPr>
          <p:spPr bwMode="gray">
            <a:xfrm>
              <a:off x="10162879" y="3351494"/>
              <a:ext cx="457200" cy="0"/>
            </a:xfrm>
            <a:prstGeom prst="line">
              <a:avLst/>
            </a:prstGeom>
            <a:noFill/>
            <a:ln w="28575">
              <a:solidFill>
                <a:schemeClr val="accent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sz="1400" baseline="0">
                <a:ea typeface="+mn-ea"/>
              </a:endParaRPr>
            </a:p>
          </p:txBody>
        </p:sp>
      </p:grpSp>
      <p:grpSp>
        <p:nvGrpSpPr>
          <p:cNvPr id="177" name="LegendMoons" hidden="1">
            <a:extLst>
              <a:ext uri="{FF2B5EF4-FFF2-40B4-BE49-F238E27FC236}">
                <a16:creationId xmlns:a16="http://schemas.microsoft.com/office/drawing/2014/main" id="{F51A3348-75A4-4189-8B57-2845C38AA238}"/>
              </a:ext>
            </a:extLst>
          </p:cNvPr>
          <p:cNvGrpSpPr/>
          <p:nvPr userDrawn="1"/>
        </p:nvGrpSpPr>
        <p:grpSpPr>
          <a:xfrm>
            <a:off x="10688315" y="1121955"/>
            <a:ext cx="948949" cy="1755277"/>
            <a:chOff x="7723680" y="1679039"/>
            <a:chExt cx="948949" cy="1755277"/>
          </a:xfrm>
        </p:grpSpPr>
        <p:sp>
          <p:nvSpPr>
            <p:cNvPr id="178" name="Legend1">
              <a:extLst>
                <a:ext uri="{FF2B5EF4-FFF2-40B4-BE49-F238E27FC236}">
                  <a16:creationId xmlns:a16="http://schemas.microsoft.com/office/drawing/2014/main" id="{D1F0EAF6-A439-4586-9EAA-C43B1962845C}"/>
                </a:ext>
              </a:extLst>
            </p:cNvPr>
            <p:cNvSpPr txBox="1"/>
            <p:nvPr/>
          </p:nvSpPr>
          <p:spPr>
            <a:xfrm>
              <a:off x="8076312" y="1679039"/>
              <a:ext cx="596317" cy="215444"/>
            </a:xfrm>
            <a:prstGeom prst="rect">
              <a:avLst/>
            </a:prstGeom>
            <a:noFill/>
            <a:ln>
              <a:noFill/>
              <a:miter lim="800000"/>
            </a:ln>
          </p:spPr>
          <p:txBody>
            <a:bodyPr wrap="none" lIns="0" tIns="0" rIns="0" bIns="0" rtlCol="0" anchor="ctr" anchorCtr="0">
              <a:spAutoFit/>
            </a:bodyPr>
            <a:lstStyle/>
            <a:p>
              <a:pPr>
                <a:spcAft>
                  <a:spcPts val="600"/>
                </a:spcAft>
              </a:pPr>
              <a:r>
                <a:rPr lang="en-US" sz="1400"/>
                <a:t>Legend</a:t>
              </a:r>
            </a:p>
          </p:txBody>
        </p:sp>
        <p:sp>
          <p:nvSpPr>
            <p:cNvPr id="186" name="Legend2">
              <a:extLst>
                <a:ext uri="{FF2B5EF4-FFF2-40B4-BE49-F238E27FC236}">
                  <a16:creationId xmlns:a16="http://schemas.microsoft.com/office/drawing/2014/main" id="{4B090054-79A6-4428-9E3A-38F3634B1E26}"/>
                </a:ext>
              </a:extLst>
            </p:cNvPr>
            <p:cNvSpPr txBox="1"/>
            <p:nvPr/>
          </p:nvSpPr>
          <p:spPr>
            <a:xfrm>
              <a:off x="8076312" y="2054498"/>
              <a:ext cx="596317" cy="215444"/>
            </a:xfrm>
            <a:prstGeom prst="rect">
              <a:avLst/>
            </a:prstGeom>
            <a:noFill/>
            <a:ln>
              <a:noFill/>
              <a:miter lim="800000"/>
            </a:ln>
          </p:spPr>
          <p:txBody>
            <a:bodyPr wrap="none" lIns="0" tIns="0" rIns="0" bIns="0" rtlCol="0" anchor="ctr" anchorCtr="0">
              <a:spAutoFit/>
            </a:bodyPr>
            <a:lstStyle/>
            <a:p>
              <a:pPr>
                <a:spcAft>
                  <a:spcPts val="600"/>
                </a:spcAft>
              </a:pPr>
              <a:r>
                <a:rPr lang="en-US" sz="1400"/>
                <a:t>Legend</a:t>
              </a:r>
            </a:p>
          </p:txBody>
        </p:sp>
        <p:sp>
          <p:nvSpPr>
            <p:cNvPr id="198" name="Legend3">
              <a:extLst>
                <a:ext uri="{FF2B5EF4-FFF2-40B4-BE49-F238E27FC236}">
                  <a16:creationId xmlns:a16="http://schemas.microsoft.com/office/drawing/2014/main" id="{3D36F880-A7B2-4521-96AD-EFA3D819E93A}"/>
                </a:ext>
              </a:extLst>
            </p:cNvPr>
            <p:cNvSpPr txBox="1"/>
            <p:nvPr/>
          </p:nvSpPr>
          <p:spPr>
            <a:xfrm>
              <a:off x="8076312" y="2429957"/>
              <a:ext cx="596317" cy="215444"/>
            </a:xfrm>
            <a:prstGeom prst="rect">
              <a:avLst/>
            </a:prstGeom>
            <a:noFill/>
            <a:ln>
              <a:noFill/>
              <a:miter lim="800000"/>
            </a:ln>
          </p:spPr>
          <p:txBody>
            <a:bodyPr wrap="none" lIns="0" tIns="0" rIns="0" bIns="0" rtlCol="0" anchor="ctr" anchorCtr="0">
              <a:spAutoFit/>
            </a:bodyPr>
            <a:lstStyle/>
            <a:p>
              <a:pPr>
                <a:spcAft>
                  <a:spcPts val="600"/>
                </a:spcAft>
              </a:pPr>
              <a:r>
                <a:rPr lang="en-US" sz="1400"/>
                <a:t>Legend</a:t>
              </a:r>
            </a:p>
          </p:txBody>
        </p:sp>
        <p:sp>
          <p:nvSpPr>
            <p:cNvPr id="199" name="Legend4">
              <a:extLst>
                <a:ext uri="{FF2B5EF4-FFF2-40B4-BE49-F238E27FC236}">
                  <a16:creationId xmlns:a16="http://schemas.microsoft.com/office/drawing/2014/main" id="{B8F7C895-8560-474C-B4D0-8D49E0976D6C}"/>
                </a:ext>
              </a:extLst>
            </p:cNvPr>
            <p:cNvSpPr txBox="1"/>
            <p:nvPr/>
          </p:nvSpPr>
          <p:spPr>
            <a:xfrm>
              <a:off x="8076312" y="2805416"/>
              <a:ext cx="596317" cy="215444"/>
            </a:xfrm>
            <a:prstGeom prst="rect">
              <a:avLst/>
            </a:prstGeom>
            <a:noFill/>
            <a:ln>
              <a:noFill/>
              <a:miter lim="800000"/>
            </a:ln>
          </p:spPr>
          <p:txBody>
            <a:bodyPr wrap="none" lIns="0" tIns="0" rIns="0" bIns="0" rtlCol="0" anchor="ctr" anchorCtr="0">
              <a:spAutoFit/>
            </a:bodyPr>
            <a:lstStyle/>
            <a:p>
              <a:pPr>
                <a:spcAft>
                  <a:spcPts val="600"/>
                </a:spcAft>
              </a:pPr>
              <a:r>
                <a:rPr lang="en-US" sz="1400"/>
                <a:t>Legend</a:t>
              </a:r>
            </a:p>
          </p:txBody>
        </p:sp>
        <p:sp>
          <p:nvSpPr>
            <p:cNvPr id="200" name="Legend5">
              <a:extLst>
                <a:ext uri="{FF2B5EF4-FFF2-40B4-BE49-F238E27FC236}">
                  <a16:creationId xmlns:a16="http://schemas.microsoft.com/office/drawing/2014/main" id="{2CED7B19-CAD2-44B7-9143-91A362EF5E62}"/>
                </a:ext>
              </a:extLst>
            </p:cNvPr>
            <p:cNvSpPr txBox="1"/>
            <p:nvPr/>
          </p:nvSpPr>
          <p:spPr>
            <a:xfrm>
              <a:off x="8076312" y="3180877"/>
              <a:ext cx="596317" cy="215444"/>
            </a:xfrm>
            <a:prstGeom prst="rect">
              <a:avLst/>
            </a:prstGeom>
            <a:noFill/>
            <a:ln>
              <a:noFill/>
              <a:miter lim="800000"/>
            </a:ln>
          </p:spPr>
          <p:txBody>
            <a:bodyPr wrap="none" lIns="0" tIns="0" rIns="0" bIns="0" rtlCol="0" anchor="ctr" anchorCtr="0">
              <a:spAutoFit/>
            </a:bodyPr>
            <a:lstStyle/>
            <a:p>
              <a:pPr>
                <a:spcAft>
                  <a:spcPts val="600"/>
                </a:spcAft>
              </a:pPr>
              <a:r>
                <a:rPr lang="en-US" sz="1400"/>
                <a:t>Legend</a:t>
              </a:r>
            </a:p>
          </p:txBody>
        </p:sp>
        <p:grpSp>
          <p:nvGrpSpPr>
            <p:cNvPr id="201" name="MoonLegend1">
              <a:extLst>
                <a:ext uri="{FF2B5EF4-FFF2-40B4-BE49-F238E27FC236}">
                  <a16:creationId xmlns:a16="http://schemas.microsoft.com/office/drawing/2014/main" id="{A32C0FA6-048A-467E-B5AF-5B56C69AA7CE}"/>
                </a:ext>
              </a:extLst>
            </p:cNvPr>
            <p:cNvGrpSpPr>
              <a:grpSpLocks noChangeAspect="1"/>
            </p:cNvGrpSpPr>
            <p:nvPr>
              <p:custDataLst>
                <p:tags r:id="rId23"/>
              </p:custDataLst>
            </p:nvPr>
          </p:nvGrpSpPr>
          <p:grpSpPr>
            <a:xfrm>
              <a:off x="7723680" y="1702457"/>
              <a:ext cx="228600" cy="228600"/>
              <a:chOff x="762000" y="1270000"/>
              <a:chExt cx="254000" cy="254000"/>
            </a:xfrm>
          </p:grpSpPr>
          <p:sp>
            <p:nvSpPr>
              <p:cNvPr id="214" name="Oval 213">
                <a:extLst>
                  <a:ext uri="{FF2B5EF4-FFF2-40B4-BE49-F238E27FC236}">
                    <a16:creationId xmlns:a16="http://schemas.microsoft.com/office/drawing/2014/main" id="{DEFE8912-CE13-4FB3-897D-FDD4E81A34A8}"/>
                  </a:ext>
                </a:extLst>
              </p:cNvPr>
              <p:cNvSpPr/>
              <p:nvPr>
                <p:custDataLst>
                  <p:tags r:id="rId36"/>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endParaRPr>
              </a:p>
            </p:txBody>
          </p:sp>
          <p:sp>
            <p:nvSpPr>
              <p:cNvPr id="215" name="Arc 214">
                <a:extLst>
                  <a:ext uri="{FF2B5EF4-FFF2-40B4-BE49-F238E27FC236}">
                    <a16:creationId xmlns:a16="http://schemas.microsoft.com/office/drawing/2014/main" id="{975F50D6-BB0D-475C-B4B9-7E1B66422075}"/>
                  </a:ext>
                </a:extLst>
              </p:cNvPr>
              <p:cNvSpPr/>
              <p:nvPr>
                <p:custDataLst>
                  <p:tags r:id="rId37"/>
                </p:custDataLst>
              </p:nvPr>
            </p:nvSpPr>
            <p:spPr>
              <a:xfrm>
                <a:off x="762000" y="1270000"/>
                <a:ext cx="254000" cy="254000"/>
              </a:xfrm>
              <a:prstGeom prst="arc">
                <a:avLst>
                  <a:gd name="adj1" fmla="val 16200000"/>
                  <a:gd name="adj2" fmla="val 5400000"/>
                </a:avLst>
              </a:prstGeom>
              <a:solidFill>
                <a:schemeClr val="accent1"/>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00"/>
              </a:p>
            </p:txBody>
          </p:sp>
        </p:grpSp>
        <p:grpSp>
          <p:nvGrpSpPr>
            <p:cNvPr id="202" name="MoonLegend2">
              <a:extLst>
                <a:ext uri="{FF2B5EF4-FFF2-40B4-BE49-F238E27FC236}">
                  <a16:creationId xmlns:a16="http://schemas.microsoft.com/office/drawing/2014/main" id="{85E32E8E-90A6-4507-B5C4-190C1AA62E6B}"/>
                </a:ext>
              </a:extLst>
            </p:cNvPr>
            <p:cNvGrpSpPr>
              <a:grpSpLocks noChangeAspect="1"/>
            </p:cNvGrpSpPr>
            <p:nvPr>
              <p:custDataLst>
                <p:tags r:id="rId24"/>
              </p:custDataLst>
            </p:nvPr>
          </p:nvGrpSpPr>
          <p:grpSpPr>
            <a:xfrm>
              <a:off x="7723680" y="2078270"/>
              <a:ext cx="228600" cy="228600"/>
              <a:chOff x="762000" y="1270000"/>
              <a:chExt cx="254000" cy="254000"/>
            </a:xfrm>
          </p:grpSpPr>
          <p:sp>
            <p:nvSpPr>
              <p:cNvPr id="212" name="Oval 211">
                <a:extLst>
                  <a:ext uri="{FF2B5EF4-FFF2-40B4-BE49-F238E27FC236}">
                    <a16:creationId xmlns:a16="http://schemas.microsoft.com/office/drawing/2014/main" id="{23791FB3-9280-4B19-947C-B255710B0180}"/>
                  </a:ext>
                </a:extLst>
              </p:cNvPr>
              <p:cNvSpPr/>
              <p:nvPr>
                <p:custDataLst>
                  <p:tags r:id="rId34"/>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endParaRPr>
              </a:p>
            </p:txBody>
          </p:sp>
          <p:sp>
            <p:nvSpPr>
              <p:cNvPr id="213" name="Arc 212">
                <a:extLst>
                  <a:ext uri="{FF2B5EF4-FFF2-40B4-BE49-F238E27FC236}">
                    <a16:creationId xmlns:a16="http://schemas.microsoft.com/office/drawing/2014/main" id="{BE103245-BB54-4090-A812-A7ED7DBBD85A}"/>
                  </a:ext>
                </a:extLst>
              </p:cNvPr>
              <p:cNvSpPr/>
              <p:nvPr>
                <p:custDataLst>
                  <p:tags r:id="rId35"/>
                </p:custDataLst>
              </p:nvPr>
            </p:nvSpPr>
            <p:spPr>
              <a:xfrm>
                <a:off x="762000" y="1270000"/>
                <a:ext cx="254000" cy="254000"/>
              </a:xfrm>
              <a:prstGeom prst="arc">
                <a:avLst>
                  <a:gd name="adj1" fmla="val 16200000"/>
                  <a:gd name="adj2" fmla="val 0"/>
                </a:avLst>
              </a:prstGeom>
              <a:solidFill>
                <a:schemeClr val="accent1"/>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00"/>
              </a:p>
            </p:txBody>
          </p:sp>
        </p:grpSp>
        <p:grpSp>
          <p:nvGrpSpPr>
            <p:cNvPr id="203" name="MoonLegend3">
              <a:extLst>
                <a:ext uri="{FF2B5EF4-FFF2-40B4-BE49-F238E27FC236}">
                  <a16:creationId xmlns:a16="http://schemas.microsoft.com/office/drawing/2014/main" id="{BCD8A6C3-7925-41EF-AABB-33AC19A88BD8}"/>
                </a:ext>
              </a:extLst>
            </p:cNvPr>
            <p:cNvGrpSpPr>
              <a:grpSpLocks noChangeAspect="1"/>
            </p:cNvGrpSpPr>
            <p:nvPr>
              <p:custDataLst>
                <p:tags r:id="rId25"/>
              </p:custDataLst>
            </p:nvPr>
          </p:nvGrpSpPr>
          <p:grpSpPr>
            <a:xfrm>
              <a:off x="7723680" y="2454085"/>
              <a:ext cx="228600" cy="228600"/>
              <a:chOff x="762000" y="1270000"/>
              <a:chExt cx="254000" cy="254000"/>
            </a:xfrm>
          </p:grpSpPr>
          <p:sp>
            <p:nvSpPr>
              <p:cNvPr id="210" name="Oval 209">
                <a:extLst>
                  <a:ext uri="{FF2B5EF4-FFF2-40B4-BE49-F238E27FC236}">
                    <a16:creationId xmlns:a16="http://schemas.microsoft.com/office/drawing/2014/main" id="{F2AC35F9-0526-48E3-BB0B-58C8DEEA8844}"/>
                  </a:ext>
                </a:extLst>
              </p:cNvPr>
              <p:cNvSpPr/>
              <p:nvPr>
                <p:custDataLst>
                  <p:tags r:id="rId32"/>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endParaRPr>
              </a:p>
            </p:txBody>
          </p:sp>
          <p:sp>
            <p:nvSpPr>
              <p:cNvPr id="211" name="Arc 210">
                <a:extLst>
                  <a:ext uri="{FF2B5EF4-FFF2-40B4-BE49-F238E27FC236}">
                    <a16:creationId xmlns:a16="http://schemas.microsoft.com/office/drawing/2014/main" id="{3B2D0425-1D36-492E-BF54-26E609C7DF58}"/>
                  </a:ext>
                </a:extLst>
              </p:cNvPr>
              <p:cNvSpPr/>
              <p:nvPr>
                <p:custDataLst>
                  <p:tags r:id="rId33"/>
                </p:custDataLst>
              </p:nvPr>
            </p:nvSpPr>
            <p:spPr>
              <a:xfrm>
                <a:off x="762000" y="1270000"/>
                <a:ext cx="254000" cy="254000"/>
              </a:xfrm>
              <a:prstGeom prst="arc">
                <a:avLst>
                  <a:gd name="adj1" fmla="val 16200000"/>
                  <a:gd name="adj2" fmla="val 5400000"/>
                </a:avLst>
              </a:prstGeom>
              <a:solidFill>
                <a:schemeClr val="accent1"/>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00"/>
              </a:p>
            </p:txBody>
          </p:sp>
        </p:grpSp>
        <p:grpSp>
          <p:nvGrpSpPr>
            <p:cNvPr id="204" name="MoonLegend4">
              <a:extLst>
                <a:ext uri="{FF2B5EF4-FFF2-40B4-BE49-F238E27FC236}">
                  <a16:creationId xmlns:a16="http://schemas.microsoft.com/office/drawing/2014/main" id="{756B93BE-03F7-4F3D-9483-AE4AF2DC4E27}"/>
                </a:ext>
              </a:extLst>
            </p:cNvPr>
            <p:cNvGrpSpPr>
              <a:grpSpLocks noChangeAspect="1"/>
            </p:cNvGrpSpPr>
            <p:nvPr>
              <p:custDataLst>
                <p:tags r:id="rId26"/>
              </p:custDataLst>
            </p:nvPr>
          </p:nvGrpSpPr>
          <p:grpSpPr>
            <a:xfrm>
              <a:off x="7723680" y="2829900"/>
              <a:ext cx="228600" cy="228600"/>
              <a:chOff x="762000" y="1270000"/>
              <a:chExt cx="254000" cy="254000"/>
            </a:xfrm>
          </p:grpSpPr>
          <p:sp>
            <p:nvSpPr>
              <p:cNvPr id="208" name="Oval 207">
                <a:extLst>
                  <a:ext uri="{FF2B5EF4-FFF2-40B4-BE49-F238E27FC236}">
                    <a16:creationId xmlns:a16="http://schemas.microsoft.com/office/drawing/2014/main" id="{498A2C86-89DC-49A7-9673-1007120A9FC6}"/>
                  </a:ext>
                </a:extLst>
              </p:cNvPr>
              <p:cNvSpPr/>
              <p:nvPr>
                <p:custDataLst>
                  <p:tags r:id="rId30"/>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endParaRPr>
              </a:p>
            </p:txBody>
          </p:sp>
          <p:sp>
            <p:nvSpPr>
              <p:cNvPr id="209" name="Arc 208">
                <a:extLst>
                  <a:ext uri="{FF2B5EF4-FFF2-40B4-BE49-F238E27FC236}">
                    <a16:creationId xmlns:a16="http://schemas.microsoft.com/office/drawing/2014/main" id="{D3AFA7CC-D3D6-4366-A8A9-72872F765DD9}"/>
                  </a:ext>
                </a:extLst>
              </p:cNvPr>
              <p:cNvSpPr/>
              <p:nvPr>
                <p:custDataLst>
                  <p:tags r:id="rId31"/>
                </p:custDataLst>
              </p:nvPr>
            </p:nvSpPr>
            <p:spPr>
              <a:xfrm>
                <a:off x="762000" y="1270000"/>
                <a:ext cx="254000" cy="254000"/>
              </a:xfrm>
              <a:prstGeom prst="arc">
                <a:avLst>
                  <a:gd name="adj1" fmla="val 16200000"/>
                  <a:gd name="adj2" fmla="val 10800000"/>
                </a:avLst>
              </a:prstGeom>
              <a:solidFill>
                <a:schemeClr val="accent1"/>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00"/>
              </a:p>
            </p:txBody>
          </p:sp>
        </p:grpSp>
        <p:grpSp>
          <p:nvGrpSpPr>
            <p:cNvPr id="205" name="MoonLegend5">
              <a:extLst>
                <a:ext uri="{FF2B5EF4-FFF2-40B4-BE49-F238E27FC236}">
                  <a16:creationId xmlns:a16="http://schemas.microsoft.com/office/drawing/2014/main" id="{3631BAD4-BFB7-4887-AB9F-69DA6B44C62D}"/>
                </a:ext>
              </a:extLst>
            </p:cNvPr>
            <p:cNvGrpSpPr>
              <a:grpSpLocks noChangeAspect="1"/>
            </p:cNvGrpSpPr>
            <p:nvPr>
              <p:custDataLst>
                <p:tags r:id="rId27"/>
              </p:custDataLst>
            </p:nvPr>
          </p:nvGrpSpPr>
          <p:grpSpPr>
            <a:xfrm>
              <a:off x="7723680" y="3205716"/>
              <a:ext cx="228600" cy="228600"/>
              <a:chOff x="762000" y="1270000"/>
              <a:chExt cx="254000" cy="254000"/>
            </a:xfrm>
          </p:grpSpPr>
          <p:sp>
            <p:nvSpPr>
              <p:cNvPr id="206" name="Oval 205">
                <a:extLst>
                  <a:ext uri="{FF2B5EF4-FFF2-40B4-BE49-F238E27FC236}">
                    <a16:creationId xmlns:a16="http://schemas.microsoft.com/office/drawing/2014/main" id="{8B7731B5-C2CC-425F-B3C9-E9BF8519A005}"/>
                  </a:ext>
                </a:extLst>
              </p:cNvPr>
              <p:cNvSpPr/>
              <p:nvPr>
                <p:custDataLst>
                  <p:tags r:id="rId28"/>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endParaRPr>
              </a:p>
            </p:txBody>
          </p:sp>
          <p:sp>
            <p:nvSpPr>
              <p:cNvPr id="207" name="Arc 206">
                <a:extLst>
                  <a:ext uri="{FF2B5EF4-FFF2-40B4-BE49-F238E27FC236}">
                    <a16:creationId xmlns:a16="http://schemas.microsoft.com/office/drawing/2014/main" id="{D196FC7B-1615-403A-966A-7B86BF5AA6F6}"/>
                  </a:ext>
                </a:extLst>
              </p:cNvPr>
              <p:cNvSpPr/>
              <p:nvPr>
                <p:custDataLst>
                  <p:tags r:id="rId29"/>
                </p:custDataLst>
              </p:nvPr>
            </p:nvSpPr>
            <p:spPr>
              <a:xfrm>
                <a:off x="762000" y="1270000"/>
                <a:ext cx="254000" cy="254000"/>
              </a:xfrm>
              <a:prstGeom prst="arc">
                <a:avLst>
                  <a:gd name="adj1" fmla="val 16200000"/>
                  <a:gd name="adj2" fmla="val 16200000"/>
                </a:avLst>
              </a:prstGeom>
              <a:solidFill>
                <a:schemeClr val="accent1"/>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00"/>
              </a:p>
            </p:txBody>
          </p:sp>
        </p:grpSp>
      </p:grpSp>
      <p:grpSp>
        <p:nvGrpSpPr>
          <p:cNvPr id="216" name="LegendBoxes" hidden="1">
            <a:extLst>
              <a:ext uri="{FF2B5EF4-FFF2-40B4-BE49-F238E27FC236}">
                <a16:creationId xmlns:a16="http://schemas.microsoft.com/office/drawing/2014/main" id="{8F5A3AC0-1B6C-4689-9006-B8F60713A7D2}"/>
              </a:ext>
            </a:extLst>
          </p:cNvPr>
          <p:cNvGrpSpPr/>
          <p:nvPr userDrawn="1"/>
        </p:nvGrpSpPr>
        <p:grpSpPr>
          <a:xfrm>
            <a:off x="10714801" y="4350723"/>
            <a:ext cx="922463" cy="1725150"/>
            <a:chOff x="10652400" y="4292047"/>
            <a:chExt cx="922463" cy="1725150"/>
          </a:xfrm>
        </p:grpSpPr>
        <p:sp>
          <p:nvSpPr>
            <p:cNvPr id="217" name="RectangleLegend1">
              <a:extLst>
                <a:ext uri="{FF2B5EF4-FFF2-40B4-BE49-F238E27FC236}">
                  <a16:creationId xmlns:a16="http://schemas.microsoft.com/office/drawing/2014/main" id="{CBCC586D-FF3A-4EC7-8731-05F0ED253742}"/>
                </a:ext>
              </a:extLst>
            </p:cNvPr>
            <p:cNvSpPr/>
            <p:nvPr/>
          </p:nvSpPr>
          <p:spPr>
            <a:xfrm>
              <a:off x="10652400" y="4344182"/>
              <a:ext cx="172729" cy="172729"/>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a:solidFill>
                  <a:schemeClr val="tx1"/>
                </a:solidFill>
              </a:endParaRPr>
            </a:p>
          </p:txBody>
        </p:sp>
        <p:sp>
          <p:nvSpPr>
            <p:cNvPr id="218" name="RectangleLegend2">
              <a:extLst>
                <a:ext uri="{FF2B5EF4-FFF2-40B4-BE49-F238E27FC236}">
                  <a16:creationId xmlns:a16="http://schemas.microsoft.com/office/drawing/2014/main" id="{37F44711-4327-487E-A7EF-3605448DBB71}"/>
                </a:ext>
              </a:extLst>
            </p:cNvPr>
            <p:cNvSpPr/>
            <p:nvPr/>
          </p:nvSpPr>
          <p:spPr>
            <a:xfrm>
              <a:off x="10652400" y="4723680"/>
              <a:ext cx="172729" cy="172729"/>
            </a:xfrm>
            <a:prstGeom prst="rect">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a:solidFill>
                  <a:schemeClr val="tx1"/>
                </a:solidFill>
              </a:endParaRPr>
            </a:p>
          </p:txBody>
        </p:sp>
        <p:sp>
          <p:nvSpPr>
            <p:cNvPr id="219" name="RectangleLegend3">
              <a:extLst>
                <a:ext uri="{FF2B5EF4-FFF2-40B4-BE49-F238E27FC236}">
                  <a16:creationId xmlns:a16="http://schemas.microsoft.com/office/drawing/2014/main" id="{D3D8C3B6-457D-4B34-81D9-F00AA328C6DB}"/>
                </a:ext>
              </a:extLst>
            </p:cNvPr>
            <p:cNvSpPr/>
            <p:nvPr/>
          </p:nvSpPr>
          <p:spPr>
            <a:xfrm>
              <a:off x="10652400" y="5097276"/>
              <a:ext cx="172729" cy="172729"/>
            </a:xfrm>
            <a:prstGeom prst="rect">
              <a:avLst/>
            </a:prstGeom>
            <a:solidFill>
              <a:schemeClr val="accent3"/>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a:solidFill>
                  <a:schemeClr val="tx1"/>
                </a:solidFill>
              </a:endParaRPr>
            </a:p>
          </p:txBody>
        </p:sp>
        <p:sp>
          <p:nvSpPr>
            <p:cNvPr id="220" name="RectangleLegend4">
              <a:extLst>
                <a:ext uri="{FF2B5EF4-FFF2-40B4-BE49-F238E27FC236}">
                  <a16:creationId xmlns:a16="http://schemas.microsoft.com/office/drawing/2014/main" id="{2CE71ED8-CE7A-4EC2-AFDB-C1CDC5BBF610}"/>
                </a:ext>
              </a:extLst>
            </p:cNvPr>
            <p:cNvSpPr/>
            <p:nvPr/>
          </p:nvSpPr>
          <p:spPr>
            <a:xfrm>
              <a:off x="10652400" y="5470872"/>
              <a:ext cx="172729" cy="172729"/>
            </a:xfrm>
            <a:prstGeom prst="rect">
              <a:avLst/>
            </a:prstGeom>
            <a:solidFill>
              <a:schemeClr val="accent4"/>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a:solidFill>
                  <a:schemeClr val="tx1"/>
                </a:solidFill>
              </a:endParaRPr>
            </a:p>
          </p:txBody>
        </p:sp>
        <p:sp>
          <p:nvSpPr>
            <p:cNvPr id="221" name="RectangleLegend5">
              <a:extLst>
                <a:ext uri="{FF2B5EF4-FFF2-40B4-BE49-F238E27FC236}">
                  <a16:creationId xmlns:a16="http://schemas.microsoft.com/office/drawing/2014/main" id="{AB21651F-BDF3-43A7-854B-D3F1B571FC5F}"/>
                </a:ext>
              </a:extLst>
            </p:cNvPr>
            <p:cNvSpPr/>
            <p:nvPr/>
          </p:nvSpPr>
          <p:spPr>
            <a:xfrm>
              <a:off x="10652400" y="5844468"/>
              <a:ext cx="172729" cy="172729"/>
            </a:xfrm>
            <a:prstGeom prst="rect">
              <a:avLst/>
            </a:prstGeom>
            <a:solidFill>
              <a:schemeClr val="accent5"/>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a:solidFill>
                  <a:schemeClr val="tx1"/>
                </a:solidFill>
              </a:endParaRPr>
            </a:p>
          </p:txBody>
        </p:sp>
        <p:sp>
          <p:nvSpPr>
            <p:cNvPr id="222" name="Legend1">
              <a:extLst>
                <a:ext uri="{FF2B5EF4-FFF2-40B4-BE49-F238E27FC236}">
                  <a16:creationId xmlns:a16="http://schemas.microsoft.com/office/drawing/2014/main" id="{0FA6FE2C-6279-472E-A99B-9E4F5149BE62}"/>
                </a:ext>
              </a:extLst>
            </p:cNvPr>
            <p:cNvSpPr txBox="1"/>
            <p:nvPr/>
          </p:nvSpPr>
          <p:spPr>
            <a:xfrm>
              <a:off x="10978546" y="4292047"/>
              <a:ext cx="596317" cy="215444"/>
            </a:xfrm>
            <a:prstGeom prst="rect">
              <a:avLst/>
            </a:prstGeom>
            <a:noFill/>
            <a:ln>
              <a:noFill/>
              <a:miter lim="800000"/>
            </a:ln>
          </p:spPr>
          <p:txBody>
            <a:bodyPr wrap="none" lIns="0" tIns="0" rIns="0" bIns="0" rtlCol="0" anchor="ctr" anchorCtr="0">
              <a:spAutoFit/>
            </a:bodyPr>
            <a:lstStyle/>
            <a:p>
              <a:pPr>
                <a:spcAft>
                  <a:spcPts val="600"/>
                </a:spcAft>
              </a:pPr>
              <a:r>
                <a:rPr lang="en-US" sz="1400"/>
                <a:t>Legend</a:t>
              </a:r>
            </a:p>
          </p:txBody>
        </p:sp>
        <p:sp>
          <p:nvSpPr>
            <p:cNvPr id="223" name="Legend2">
              <a:extLst>
                <a:ext uri="{FF2B5EF4-FFF2-40B4-BE49-F238E27FC236}">
                  <a16:creationId xmlns:a16="http://schemas.microsoft.com/office/drawing/2014/main" id="{E78F4EC9-01FF-410B-A4F9-DBC35ECEBF4C}"/>
                </a:ext>
              </a:extLst>
            </p:cNvPr>
            <p:cNvSpPr txBox="1"/>
            <p:nvPr/>
          </p:nvSpPr>
          <p:spPr>
            <a:xfrm>
              <a:off x="10978546" y="4671545"/>
              <a:ext cx="596317" cy="215444"/>
            </a:xfrm>
            <a:prstGeom prst="rect">
              <a:avLst/>
            </a:prstGeom>
            <a:noFill/>
            <a:ln>
              <a:noFill/>
              <a:miter lim="800000"/>
            </a:ln>
          </p:spPr>
          <p:txBody>
            <a:bodyPr wrap="none" lIns="0" tIns="0" rIns="0" bIns="0" rtlCol="0" anchor="ctr" anchorCtr="0">
              <a:spAutoFit/>
            </a:bodyPr>
            <a:lstStyle/>
            <a:p>
              <a:pPr>
                <a:spcAft>
                  <a:spcPts val="600"/>
                </a:spcAft>
              </a:pPr>
              <a:r>
                <a:rPr lang="en-US" sz="1400"/>
                <a:t>Legend</a:t>
              </a:r>
            </a:p>
          </p:txBody>
        </p:sp>
        <p:sp>
          <p:nvSpPr>
            <p:cNvPr id="224" name="Legend3">
              <a:extLst>
                <a:ext uri="{FF2B5EF4-FFF2-40B4-BE49-F238E27FC236}">
                  <a16:creationId xmlns:a16="http://schemas.microsoft.com/office/drawing/2014/main" id="{F4E9C0A9-CD9D-4FAF-80B0-9FA97C65F3D1}"/>
                </a:ext>
              </a:extLst>
            </p:cNvPr>
            <p:cNvSpPr txBox="1"/>
            <p:nvPr/>
          </p:nvSpPr>
          <p:spPr>
            <a:xfrm>
              <a:off x="10978546" y="5051043"/>
              <a:ext cx="596317" cy="215444"/>
            </a:xfrm>
            <a:prstGeom prst="rect">
              <a:avLst/>
            </a:prstGeom>
            <a:noFill/>
            <a:ln>
              <a:noFill/>
              <a:miter lim="800000"/>
            </a:ln>
          </p:spPr>
          <p:txBody>
            <a:bodyPr wrap="none" lIns="0" tIns="0" rIns="0" bIns="0" rtlCol="0" anchor="ctr" anchorCtr="0">
              <a:spAutoFit/>
            </a:bodyPr>
            <a:lstStyle/>
            <a:p>
              <a:pPr>
                <a:spcAft>
                  <a:spcPts val="600"/>
                </a:spcAft>
              </a:pPr>
              <a:r>
                <a:rPr lang="en-US" sz="1400"/>
                <a:t>Legend</a:t>
              </a:r>
            </a:p>
          </p:txBody>
        </p:sp>
        <p:sp>
          <p:nvSpPr>
            <p:cNvPr id="225" name="Legend4">
              <a:extLst>
                <a:ext uri="{FF2B5EF4-FFF2-40B4-BE49-F238E27FC236}">
                  <a16:creationId xmlns:a16="http://schemas.microsoft.com/office/drawing/2014/main" id="{075E7CC0-7595-4D7A-947E-558974BD4248}"/>
                </a:ext>
              </a:extLst>
            </p:cNvPr>
            <p:cNvSpPr txBox="1"/>
            <p:nvPr/>
          </p:nvSpPr>
          <p:spPr>
            <a:xfrm>
              <a:off x="10978546" y="5422464"/>
              <a:ext cx="596317" cy="215444"/>
            </a:xfrm>
            <a:prstGeom prst="rect">
              <a:avLst/>
            </a:prstGeom>
            <a:noFill/>
            <a:ln>
              <a:noFill/>
              <a:miter lim="800000"/>
            </a:ln>
          </p:spPr>
          <p:txBody>
            <a:bodyPr wrap="none" lIns="0" tIns="0" rIns="0" bIns="0" rtlCol="0" anchor="ctr" anchorCtr="0">
              <a:spAutoFit/>
            </a:bodyPr>
            <a:lstStyle/>
            <a:p>
              <a:pPr>
                <a:spcAft>
                  <a:spcPts val="600"/>
                </a:spcAft>
              </a:pPr>
              <a:r>
                <a:rPr lang="en-US" sz="1400"/>
                <a:t>Legend</a:t>
              </a:r>
            </a:p>
          </p:txBody>
        </p:sp>
        <p:sp>
          <p:nvSpPr>
            <p:cNvPr id="226" name="Legend5">
              <a:extLst>
                <a:ext uri="{FF2B5EF4-FFF2-40B4-BE49-F238E27FC236}">
                  <a16:creationId xmlns:a16="http://schemas.microsoft.com/office/drawing/2014/main" id="{D6A83975-C02B-4848-88F4-82271D36533B}"/>
                </a:ext>
              </a:extLst>
            </p:cNvPr>
            <p:cNvSpPr txBox="1"/>
            <p:nvPr/>
          </p:nvSpPr>
          <p:spPr>
            <a:xfrm>
              <a:off x="10978545" y="5793885"/>
              <a:ext cx="596317" cy="215444"/>
            </a:xfrm>
            <a:prstGeom prst="rect">
              <a:avLst/>
            </a:prstGeom>
            <a:noFill/>
            <a:ln>
              <a:noFill/>
              <a:miter lim="800000"/>
            </a:ln>
          </p:spPr>
          <p:txBody>
            <a:bodyPr wrap="none" lIns="0" tIns="0" rIns="0" bIns="0" rtlCol="0" anchor="ctr" anchorCtr="0">
              <a:spAutoFit/>
            </a:bodyPr>
            <a:lstStyle/>
            <a:p>
              <a:pPr>
                <a:spcAft>
                  <a:spcPts val="600"/>
                </a:spcAft>
              </a:pPr>
              <a:r>
                <a:rPr lang="en-US" sz="1400"/>
                <a:t>Legend</a:t>
              </a:r>
            </a:p>
          </p:txBody>
        </p:sp>
      </p:grpSp>
      <p:sp>
        <p:nvSpPr>
          <p:cNvPr id="148" name="Footer Placeholder 1">
            <a:extLst>
              <a:ext uri="{FF2B5EF4-FFF2-40B4-BE49-F238E27FC236}">
                <a16:creationId xmlns:a16="http://schemas.microsoft.com/office/drawing/2014/main" id="{A9B83EC5-B7A8-44BC-AD0C-693BB1E50602}"/>
              </a:ext>
            </a:extLst>
          </p:cNvPr>
          <p:cNvSpPr>
            <a:spLocks noGrp="1"/>
          </p:cNvSpPr>
          <p:nvPr userDrawn="1"/>
        </p:nvSpPr>
        <p:spPr>
          <a:xfrm>
            <a:off x="554736" y="6685718"/>
            <a:ext cx="2883803" cy="92333"/>
          </a:xfrm>
          <a:prstGeom prst="rect">
            <a:avLst/>
          </a:prstGeom>
        </p:spPr>
        <p:style>
          <a:lnRef idx="0">
            <a:scrgbClr r="0" g="0" b="0"/>
          </a:lnRef>
          <a:fillRef idx="0">
            <a:scrgbClr r="0" g="0" b="0"/>
          </a:fillRef>
          <a:effectRef idx="0">
            <a:scrgbClr r="0" g="0" b="0"/>
          </a:effectRef>
          <a:fontRef idx="major"/>
        </p:style>
        <p:txBody>
          <a:bodyPr vert="horz" wrap="none" lIns="0" tIns="0" rIns="0" bIns="0" rtlCol="0" anchor="ctr">
            <a:spAutoFit/>
          </a:bodyPr>
          <a:lstStyle>
            <a:defPPr>
              <a:defRPr lang="en-US"/>
            </a:defPPr>
            <a:lvl1pPr marL="0" algn="l" defTabSz="914400" rtl="0" eaLnBrk="1" latinLnBrk="0" hangingPunct="1">
              <a:defRPr sz="900" kern="1200">
                <a:solidFill>
                  <a:schemeClr val="tx1">
                    <a:lumMod val="75000"/>
                    <a:lumOff val="25000"/>
                  </a:schemeClr>
                </a:solidFill>
                <a:latin typeface="+mj-lt"/>
                <a:ea typeface="+mj-ea"/>
                <a:cs typeface="+mj-cs"/>
              </a:defRPr>
            </a:lvl1pPr>
            <a:lvl2pPr marL="457200" algn="l" defTabSz="914400" rtl="0" eaLnBrk="1" latinLnBrk="0" hangingPunct="1">
              <a:defRPr sz="1800" kern="1200">
                <a:solidFill>
                  <a:schemeClr val="tx1"/>
                </a:solidFill>
                <a:latin typeface="+mj-lt"/>
                <a:ea typeface="+mj-ea"/>
                <a:cs typeface="+mj-cs"/>
              </a:defRPr>
            </a:lvl2pPr>
            <a:lvl3pPr marL="914400" algn="l" defTabSz="914400" rtl="0" eaLnBrk="1" latinLnBrk="0" hangingPunct="1">
              <a:defRPr sz="1800" kern="1200">
                <a:solidFill>
                  <a:schemeClr val="tx1"/>
                </a:solidFill>
                <a:latin typeface="+mj-lt"/>
                <a:ea typeface="+mj-ea"/>
                <a:cs typeface="+mj-cs"/>
              </a:defRPr>
            </a:lvl3pPr>
            <a:lvl4pPr marL="1371600" algn="l" defTabSz="914400" rtl="0" eaLnBrk="1" latinLnBrk="0" hangingPunct="1">
              <a:defRPr sz="1800" kern="1200">
                <a:solidFill>
                  <a:schemeClr val="tx1"/>
                </a:solidFill>
                <a:latin typeface="+mj-lt"/>
                <a:ea typeface="+mj-ea"/>
                <a:cs typeface="+mj-cs"/>
              </a:defRPr>
            </a:lvl4pPr>
            <a:lvl5pPr marL="1828800" algn="l" defTabSz="914400" rtl="0" eaLnBrk="1" latinLnBrk="0" hangingPunct="1">
              <a:defRPr sz="1800" kern="1200">
                <a:solidFill>
                  <a:schemeClr val="tx1"/>
                </a:solidFill>
                <a:latin typeface="+mj-lt"/>
                <a:ea typeface="+mj-ea"/>
                <a:cs typeface="+mj-cs"/>
              </a:defRPr>
            </a:lvl5pPr>
            <a:lvl6pPr marL="2286000" algn="l" defTabSz="914400" rtl="0" eaLnBrk="1" latinLnBrk="0" hangingPunct="1">
              <a:defRPr sz="1800" kern="1200">
                <a:solidFill>
                  <a:schemeClr val="tx1"/>
                </a:solidFill>
                <a:latin typeface="+mj-lt"/>
                <a:ea typeface="+mj-ea"/>
                <a:cs typeface="+mj-cs"/>
              </a:defRPr>
            </a:lvl6pPr>
            <a:lvl7pPr marL="2743200" algn="l" defTabSz="914400" rtl="0" eaLnBrk="1" latinLnBrk="0" hangingPunct="1">
              <a:defRPr sz="1800" kern="1200">
                <a:solidFill>
                  <a:schemeClr val="tx1"/>
                </a:solidFill>
                <a:latin typeface="+mj-lt"/>
                <a:ea typeface="+mj-ea"/>
                <a:cs typeface="+mj-cs"/>
              </a:defRPr>
            </a:lvl7pPr>
            <a:lvl8pPr marL="3200400" algn="l" defTabSz="914400" rtl="0" eaLnBrk="1" latinLnBrk="0" hangingPunct="1">
              <a:defRPr sz="1800" kern="1200">
                <a:solidFill>
                  <a:schemeClr val="tx1"/>
                </a:solidFill>
                <a:latin typeface="+mj-lt"/>
                <a:ea typeface="+mj-ea"/>
                <a:cs typeface="+mj-cs"/>
              </a:defRPr>
            </a:lvl8pPr>
            <a:lvl9pPr marL="3657600" algn="l" defTabSz="914400" rtl="0" eaLnBrk="1" latinLnBrk="0" hangingPunct="1">
              <a:defRPr sz="1800" kern="1200">
                <a:solidFill>
                  <a:schemeClr val="tx1"/>
                </a:solidFill>
                <a:latin typeface="+mj-lt"/>
                <a:ea typeface="+mj-ea"/>
                <a:cs typeface="+mj-cs"/>
              </a:defRPr>
            </a:lvl9pPr>
          </a:lstStyle>
          <a:p>
            <a:r>
              <a:rPr lang="en-US" sz="600">
                <a:solidFill>
                  <a:schemeClr val="tx1"/>
                </a:solidFill>
                <a:latin typeface="Arial" panose="020B0604020202020204" pitchFamily="34" charset="0"/>
                <a:cs typeface="Arial" panose="020B0604020202020204" pitchFamily="34" charset="0"/>
              </a:rPr>
              <a:t>© 2020 Cardinal Health. All Rights Reserved</a:t>
            </a:r>
            <a:r>
              <a:rPr lang="en-US" sz="600" b="1" spc="100">
                <a:solidFill>
                  <a:schemeClr val="tx1"/>
                </a:solidFill>
                <a:latin typeface="Arial" panose="020B0604020202020204" pitchFamily="34" charset="0"/>
                <a:cs typeface="Arial" panose="020B0604020202020204" pitchFamily="34" charset="0"/>
              </a:rPr>
              <a:t>.</a:t>
            </a:r>
            <a:r>
              <a:rPr lang="en-US" sz="600" b="1" spc="100" baseline="0">
                <a:solidFill>
                  <a:schemeClr val="tx1"/>
                </a:solidFill>
                <a:latin typeface="Arial" panose="020B0604020202020204" pitchFamily="34" charset="0"/>
                <a:cs typeface="Arial" panose="020B0604020202020204" pitchFamily="34" charset="0"/>
              </a:rPr>
              <a:t> FOR INTERNAL USE ONLY.</a:t>
            </a:r>
            <a:endParaRPr lang="en-US" sz="600" b="1" spc="100">
              <a:solidFill>
                <a:schemeClr val="tx1"/>
              </a:solidFill>
              <a:latin typeface="Arial" panose="020B0604020202020204" pitchFamily="34" charset="0"/>
              <a:cs typeface="Arial" panose="020B0604020202020204" pitchFamily="34" charset="0"/>
            </a:endParaRPr>
          </a:p>
        </p:txBody>
      </p:sp>
      <p:pic>
        <p:nvPicPr>
          <p:cNvPr id="149" name="Picture 342" descr="Image result for cardinal health logo">
            <a:extLst>
              <a:ext uri="{FF2B5EF4-FFF2-40B4-BE49-F238E27FC236}">
                <a16:creationId xmlns:a16="http://schemas.microsoft.com/office/drawing/2014/main" id="{1D00F02F-3EAB-4544-8BBD-401AFC82ED4D}"/>
              </a:ext>
            </a:extLst>
          </p:cNvPr>
          <p:cNvPicPr>
            <a:picLocks noChangeAspect="1" noChangeArrowheads="1"/>
          </p:cNvPicPr>
          <p:nvPr userDrawn="1"/>
        </p:nvPicPr>
        <p:blipFill rotWithShape="1">
          <a:blip r:embed="rId40">
            <a:extLst>
              <a:ext uri="{28A0092B-C50C-407E-A947-70E740481C1C}">
                <a14:useLocalDpi xmlns:a14="http://schemas.microsoft.com/office/drawing/2010/main" val="0"/>
              </a:ext>
            </a:extLst>
          </a:blip>
          <a:srcRect l="2376" t="6881" r="5799" b="10360"/>
          <a:stretch/>
        </p:blipFill>
        <p:spPr bwMode="auto">
          <a:xfrm>
            <a:off x="9946296" y="6207077"/>
            <a:ext cx="1214848" cy="4225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0403672"/>
      </p:ext>
    </p:extLst>
  </p:cSld>
  <p:clrMap bg1="lt1" tx1="dk1" bg2="lt2" tx2="dk2" accent1="accent1" accent2="accent2" accent3="accent3" accent4="accent4" accent5="accent5" accent6="accent6" hlink="hlink" folHlink="folHlink"/>
  <p:sldLayoutIdLst>
    <p:sldLayoutId id="2147483916" r:id="rId1"/>
    <p:sldLayoutId id="2147483917" r:id="rId2"/>
    <p:sldLayoutId id="2147483918" r:id="rId3"/>
    <p:sldLayoutId id="2147483919" r:id="rId4"/>
    <p:sldLayoutId id="2147483920" r:id="rId5"/>
    <p:sldLayoutId id="2147483921" r:id="rId6"/>
    <p:sldLayoutId id="2147483922" r:id="rId7"/>
    <p:sldLayoutId id="2147483923" r:id="rId8"/>
    <p:sldLayoutId id="2147483924" r:id="rId9"/>
    <p:sldLayoutId id="2147483925" r:id="rId10"/>
    <p:sldLayoutId id="2147483926" r:id="rId11"/>
    <p:sldLayoutId id="2147483927" r:id="rId12"/>
    <p:sldLayoutId id="2147483928" r:id="rId13"/>
    <p:sldLayoutId id="2147483929" r:id="rId14"/>
    <p:sldLayoutId id="2147483930" r:id="rId15"/>
    <p:sldLayoutId id="2147483933" r:id="rId16"/>
  </p:sldLayoutIdLst>
  <p:txStyles>
    <p:titleStyle>
      <a:lvl1pPr algn="l" defTabSz="914400" rtl="0" eaLnBrk="1" latinLnBrk="0" hangingPunct="1">
        <a:lnSpc>
          <a:spcPct val="100000"/>
        </a:lnSpc>
        <a:spcBef>
          <a:spcPct val="0"/>
        </a:spcBef>
        <a:buNone/>
        <a:defRPr lang="en-US" sz="2500" b="1" kern="1200" spc="0" baseline="0" dirty="0">
          <a:ln w="6350" cap="flat">
            <a:noFill/>
            <a:miter lim="800000"/>
          </a:ln>
          <a:solidFill>
            <a:schemeClr val="tx1"/>
          </a:solidFill>
          <a:latin typeface="+mj-lt"/>
          <a:ea typeface="+mj-ea"/>
          <a:cs typeface="+mj-cs"/>
        </a:defRPr>
      </a:lvl1pPr>
    </p:titleStyle>
    <p:body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lang="en-US" sz="1600" kern="1200" dirty="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Clr>
          <a:srgbClr val="000000"/>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rgbClr val="000000"/>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rgbClr val="000000"/>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rgbClr val="000000"/>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368">
          <p15:clr>
            <a:srgbClr val="5ACBF0"/>
          </p15:clr>
        </p15:guide>
        <p15:guide id="3" orient="horz" pos="3912">
          <p15:clr>
            <a:srgbClr val="5ACBF0"/>
          </p15:clr>
        </p15:guide>
        <p15:guide id="4" orient="horz" pos="1075">
          <p15:clr>
            <a:srgbClr val="F26B43"/>
          </p15:clr>
        </p15:guide>
        <p15:guide id="5" pos="7329">
          <p15:clr>
            <a:srgbClr val="F26B43"/>
          </p15:clr>
        </p15:guide>
        <p15:guide id="6" pos="345">
          <p15:clr>
            <a:srgbClr val="F26B43"/>
          </p15:clr>
        </p15:guide>
        <p15:guide id="8" orient="horz" pos="4063">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notesSlide" Target="../notesSlides/notesSlide1.xml"/><Relationship Id="rId3" Type="http://schemas.openxmlformats.org/officeDocument/2006/relationships/tags" Target="../tags/tag441.xml"/><Relationship Id="rId7" Type="http://schemas.openxmlformats.org/officeDocument/2006/relationships/slideLayout" Target="../slideLayouts/slideLayout1.xml"/><Relationship Id="rId2" Type="http://schemas.openxmlformats.org/officeDocument/2006/relationships/tags" Target="../tags/tag440.xml"/><Relationship Id="rId1" Type="http://schemas.openxmlformats.org/officeDocument/2006/relationships/tags" Target="../tags/tag439.xml"/><Relationship Id="rId6" Type="http://schemas.openxmlformats.org/officeDocument/2006/relationships/tags" Target="../tags/tag444.xml"/><Relationship Id="rId5" Type="http://schemas.openxmlformats.org/officeDocument/2006/relationships/tags" Target="../tags/tag443.xml"/><Relationship Id="rId10" Type="http://schemas.openxmlformats.org/officeDocument/2006/relationships/image" Target="../media/image3.emf"/><Relationship Id="rId4" Type="http://schemas.openxmlformats.org/officeDocument/2006/relationships/tags" Target="../tags/tag442.xml"/><Relationship Id="rId9" Type="http://schemas.openxmlformats.org/officeDocument/2006/relationships/oleObject" Target="../embeddings/oleObject46.bin"/></Relationships>
</file>

<file path=ppt/slides/_rels/slide10.xml.rels><?xml version="1.0" encoding="UTF-8" standalone="yes"?>
<Relationships xmlns="http://schemas.openxmlformats.org/package/2006/relationships"><Relationship Id="rId8" Type="http://schemas.openxmlformats.org/officeDocument/2006/relationships/image" Target="../media/image18.jpeg"/><Relationship Id="rId3" Type="http://schemas.openxmlformats.org/officeDocument/2006/relationships/tags" Target="../tags/tag480.xml"/><Relationship Id="rId7" Type="http://schemas.openxmlformats.org/officeDocument/2006/relationships/image" Target="../media/image13.emf"/><Relationship Id="rId2" Type="http://schemas.openxmlformats.org/officeDocument/2006/relationships/tags" Target="../tags/tag479.xml"/><Relationship Id="rId1" Type="http://schemas.openxmlformats.org/officeDocument/2006/relationships/tags" Target="../tags/tag478.xml"/><Relationship Id="rId6" Type="http://schemas.openxmlformats.org/officeDocument/2006/relationships/oleObject" Target="../embeddings/oleObject51.bin"/><Relationship Id="rId5" Type="http://schemas.openxmlformats.org/officeDocument/2006/relationships/notesSlide" Target="../notesSlides/notesSlide10.xml"/><Relationship Id="rId4"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tags" Target="../tags/tag483.xml"/><Relationship Id="rId7" Type="http://schemas.openxmlformats.org/officeDocument/2006/relationships/image" Target="../media/image13.emf"/><Relationship Id="rId2" Type="http://schemas.openxmlformats.org/officeDocument/2006/relationships/tags" Target="../tags/tag482.xml"/><Relationship Id="rId1" Type="http://schemas.openxmlformats.org/officeDocument/2006/relationships/tags" Target="../tags/tag481.xml"/><Relationship Id="rId6" Type="http://schemas.openxmlformats.org/officeDocument/2006/relationships/oleObject" Target="../embeddings/oleObject51.bin"/><Relationship Id="rId5" Type="http://schemas.openxmlformats.org/officeDocument/2006/relationships/notesSlide" Target="../notesSlides/notesSlide11.xml"/><Relationship Id="rId4"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20.jpeg"/><Relationship Id="rId3" Type="http://schemas.openxmlformats.org/officeDocument/2006/relationships/tags" Target="../tags/tag486.xml"/><Relationship Id="rId7" Type="http://schemas.openxmlformats.org/officeDocument/2006/relationships/image" Target="../media/image13.emf"/><Relationship Id="rId2" Type="http://schemas.openxmlformats.org/officeDocument/2006/relationships/tags" Target="../tags/tag485.xml"/><Relationship Id="rId1" Type="http://schemas.openxmlformats.org/officeDocument/2006/relationships/tags" Target="../tags/tag484.xml"/><Relationship Id="rId6" Type="http://schemas.openxmlformats.org/officeDocument/2006/relationships/oleObject" Target="../embeddings/oleObject52.bin"/><Relationship Id="rId5" Type="http://schemas.openxmlformats.org/officeDocument/2006/relationships/notesSlide" Target="../notesSlides/notesSlide12.xml"/><Relationship Id="rId4"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8" Type="http://schemas.openxmlformats.org/officeDocument/2006/relationships/oleObject" Target="../embeddings/oleObject53.bin"/><Relationship Id="rId3" Type="http://schemas.openxmlformats.org/officeDocument/2006/relationships/tags" Target="../tags/tag489.xml"/><Relationship Id="rId7" Type="http://schemas.openxmlformats.org/officeDocument/2006/relationships/notesSlide" Target="../notesSlides/notesSlide13.xml"/><Relationship Id="rId2" Type="http://schemas.openxmlformats.org/officeDocument/2006/relationships/tags" Target="../tags/tag488.xml"/><Relationship Id="rId1" Type="http://schemas.openxmlformats.org/officeDocument/2006/relationships/tags" Target="../tags/tag487.xml"/><Relationship Id="rId6" Type="http://schemas.openxmlformats.org/officeDocument/2006/relationships/slideLayout" Target="../slideLayouts/slideLayout2.xml"/><Relationship Id="rId5" Type="http://schemas.openxmlformats.org/officeDocument/2006/relationships/tags" Target="../tags/tag491.xml"/><Relationship Id="rId4" Type="http://schemas.openxmlformats.org/officeDocument/2006/relationships/tags" Target="../tags/tag490.xml"/></Relationships>
</file>

<file path=ppt/slides/_rels/slide14.xml.rels><?xml version="1.0" encoding="UTF-8" standalone="yes"?>
<Relationships xmlns="http://schemas.openxmlformats.org/package/2006/relationships"><Relationship Id="rId8" Type="http://schemas.openxmlformats.org/officeDocument/2006/relationships/oleObject" Target="../embeddings/oleObject54.bin"/><Relationship Id="rId3" Type="http://schemas.openxmlformats.org/officeDocument/2006/relationships/tags" Target="../tags/tag494.xml"/><Relationship Id="rId7" Type="http://schemas.openxmlformats.org/officeDocument/2006/relationships/notesSlide" Target="../notesSlides/notesSlide14.xml"/><Relationship Id="rId2" Type="http://schemas.openxmlformats.org/officeDocument/2006/relationships/tags" Target="../tags/tag493.xml"/><Relationship Id="rId1" Type="http://schemas.openxmlformats.org/officeDocument/2006/relationships/tags" Target="../tags/tag492.xml"/><Relationship Id="rId6" Type="http://schemas.openxmlformats.org/officeDocument/2006/relationships/slideLayout" Target="../slideLayouts/slideLayout2.xml"/><Relationship Id="rId5" Type="http://schemas.openxmlformats.org/officeDocument/2006/relationships/tags" Target="../tags/tag496.xml"/><Relationship Id="rId4" Type="http://schemas.openxmlformats.org/officeDocument/2006/relationships/tags" Target="../tags/tag495.xml"/></Relationships>
</file>

<file path=ppt/slides/_rels/slide15.xml.rels><?xml version="1.0" encoding="UTF-8" standalone="yes"?>
<Relationships xmlns="http://schemas.openxmlformats.org/package/2006/relationships"><Relationship Id="rId8" Type="http://schemas.openxmlformats.org/officeDocument/2006/relationships/oleObject" Target="../embeddings/oleObject55.bin"/><Relationship Id="rId3" Type="http://schemas.openxmlformats.org/officeDocument/2006/relationships/tags" Target="../tags/tag499.xml"/><Relationship Id="rId7" Type="http://schemas.openxmlformats.org/officeDocument/2006/relationships/notesSlide" Target="../notesSlides/notesSlide15.xml"/><Relationship Id="rId2" Type="http://schemas.openxmlformats.org/officeDocument/2006/relationships/tags" Target="../tags/tag498.xml"/><Relationship Id="rId1" Type="http://schemas.openxmlformats.org/officeDocument/2006/relationships/tags" Target="../tags/tag497.xml"/><Relationship Id="rId6" Type="http://schemas.openxmlformats.org/officeDocument/2006/relationships/slideLayout" Target="../slideLayouts/slideLayout2.xml"/><Relationship Id="rId5" Type="http://schemas.openxmlformats.org/officeDocument/2006/relationships/tags" Target="../tags/tag501.xml"/><Relationship Id="rId4" Type="http://schemas.openxmlformats.org/officeDocument/2006/relationships/tags" Target="../tags/tag500.xml"/></Relationships>
</file>

<file path=ppt/slides/_rels/slide16.xml.rels><?xml version="1.0" encoding="UTF-8" standalone="yes"?>
<Relationships xmlns="http://schemas.openxmlformats.org/package/2006/relationships"><Relationship Id="rId8" Type="http://schemas.openxmlformats.org/officeDocument/2006/relationships/oleObject" Target="../embeddings/oleObject56.bin"/><Relationship Id="rId3" Type="http://schemas.openxmlformats.org/officeDocument/2006/relationships/tags" Target="../tags/tag504.xml"/><Relationship Id="rId7" Type="http://schemas.openxmlformats.org/officeDocument/2006/relationships/notesSlide" Target="../notesSlides/notesSlide16.xml"/><Relationship Id="rId2" Type="http://schemas.openxmlformats.org/officeDocument/2006/relationships/tags" Target="../tags/tag503.xml"/><Relationship Id="rId1" Type="http://schemas.openxmlformats.org/officeDocument/2006/relationships/tags" Target="../tags/tag502.xml"/><Relationship Id="rId6" Type="http://schemas.openxmlformats.org/officeDocument/2006/relationships/slideLayout" Target="../slideLayouts/slideLayout2.xml"/><Relationship Id="rId5" Type="http://schemas.openxmlformats.org/officeDocument/2006/relationships/tags" Target="../tags/tag506.xml"/><Relationship Id="rId4" Type="http://schemas.openxmlformats.org/officeDocument/2006/relationships/tags" Target="../tags/tag505.xml"/></Relationships>
</file>

<file path=ppt/slides/_rels/slide17.xml.rels><?xml version="1.0" encoding="UTF-8" standalone="yes"?>
<Relationships xmlns="http://schemas.openxmlformats.org/package/2006/relationships"><Relationship Id="rId8" Type="http://schemas.openxmlformats.org/officeDocument/2006/relationships/image" Target="../media/image21.jpeg"/><Relationship Id="rId3" Type="http://schemas.openxmlformats.org/officeDocument/2006/relationships/tags" Target="../tags/tag509.xml"/><Relationship Id="rId7" Type="http://schemas.openxmlformats.org/officeDocument/2006/relationships/image" Target="../media/image13.emf"/><Relationship Id="rId2" Type="http://schemas.openxmlformats.org/officeDocument/2006/relationships/tags" Target="../tags/tag508.xml"/><Relationship Id="rId1" Type="http://schemas.openxmlformats.org/officeDocument/2006/relationships/tags" Target="../tags/tag507.xml"/><Relationship Id="rId6" Type="http://schemas.openxmlformats.org/officeDocument/2006/relationships/oleObject" Target="../embeddings/oleObject52.bin"/><Relationship Id="rId5" Type="http://schemas.openxmlformats.org/officeDocument/2006/relationships/notesSlide" Target="../notesSlides/notesSlide17.xml"/><Relationship Id="rId4"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8" Type="http://schemas.openxmlformats.org/officeDocument/2006/relationships/tags" Target="../tags/tag517.xml"/><Relationship Id="rId3" Type="http://schemas.openxmlformats.org/officeDocument/2006/relationships/tags" Target="../tags/tag512.xml"/><Relationship Id="rId7" Type="http://schemas.openxmlformats.org/officeDocument/2006/relationships/tags" Target="../tags/tag516.xml"/><Relationship Id="rId12" Type="http://schemas.openxmlformats.org/officeDocument/2006/relationships/image" Target="../media/image3.emf"/><Relationship Id="rId2" Type="http://schemas.openxmlformats.org/officeDocument/2006/relationships/tags" Target="../tags/tag511.xml"/><Relationship Id="rId1" Type="http://schemas.openxmlformats.org/officeDocument/2006/relationships/tags" Target="../tags/tag510.xml"/><Relationship Id="rId6" Type="http://schemas.openxmlformats.org/officeDocument/2006/relationships/tags" Target="../tags/tag515.xml"/><Relationship Id="rId11" Type="http://schemas.openxmlformats.org/officeDocument/2006/relationships/oleObject" Target="../embeddings/oleObject57.bin"/><Relationship Id="rId5" Type="http://schemas.openxmlformats.org/officeDocument/2006/relationships/tags" Target="../tags/tag514.xml"/><Relationship Id="rId10" Type="http://schemas.openxmlformats.org/officeDocument/2006/relationships/notesSlide" Target="../notesSlides/notesSlide18.xml"/><Relationship Id="rId4" Type="http://schemas.openxmlformats.org/officeDocument/2006/relationships/tags" Target="../tags/tag513.xml"/><Relationship Id="rId9"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tags" Target="../tags/tag525.xml"/><Relationship Id="rId13" Type="http://schemas.openxmlformats.org/officeDocument/2006/relationships/image" Target="../media/image3.emf"/><Relationship Id="rId3" Type="http://schemas.openxmlformats.org/officeDocument/2006/relationships/tags" Target="../tags/tag520.xml"/><Relationship Id="rId7" Type="http://schemas.openxmlformats.org/officeDocument/2006/relationships/tags" Target="../tags/tag524.xml"/><Relationship Id="rId12" Type="http://schemas.openxmlformats.org/officeDocument/2006/relationships/oleObject" Target="../embeddings/oleObject58.bin"/><Relationship Id="rId2" Type="http://schemas.openxmlformats.org/officeDocument/2006/relationships/tags" Target="../tags/tag519.xml"/><Relationship Id="rId1" Type="http://schemas.openxmlformats.org/officeDocument/2006/relationships/tags" Target="../tags/tag518.xml"/><Relationship Id="rId6" Type="http://schemas.openxmlformats.org/officeDocument/2006/relationships/tags" Target="../tags/tag523.xml"/><Relationship Id="rId11" Type="http://schemas.openxmlformats.org/officeDocument/2006/relationships/notesSlide" Target="../notesSlides/notesSlide19.xml"/><Relationship Id="rId5" Type="http://schemas.openxmlformats.org/officeDocument/2006/relationships/tags" Target="../tags/tag522.xml"/><Relationship Id="rId10" Type="http://schemas.openxmlformats.org/officeDocument/2006/relationships/slideLayout" Target="../slideLayouts/slideLayout2.xml"/><Relationship Id="rId4" Type="http://schemas.openxmlformats.org/officeDocument/2006/relationships/tags" Target="../tags/tag521.xml"/><Relationship Id="rId9" Type="http://schemas.openxmlformats.org/officeDocument/2006/relationships/tags" Target="../tags/tag526.xml"/><Relationship Id="rId14" Type="http://schemas.openxmlformats.org/officeDocument/2006/relationships/chart" Target="../charts/chart1.xml"/></Relationships>
</file>

<file path=ppt/slides/_rels/slide2.xml.rels><?xml version="1.0" encoding="UTF-8" standalone="yes"?>
<Relationships xmlns="http://schemas.openxmlformats.org/package/2006/relationships"><Relationship Id="rId8" Type="http://schemas.openxmlformats.org/officeDocument/2006/relationships/tags" Target="../tags/tag452.xml"/><Relationship Id="rId13" Type="http://schemas.openxmlformats.org/officeDocument/2006/relationships/tags" Target="../tags/tag457.xml"/><Relationship Id="rId18" Type="http://schemas.openxmlformats.org/officeDocument/2006/relationships/notesSlide" Target="../notesSlides/notesSlide2.xml"/><Relationship Id="rId3" Type="http://schemas.openxmlformats.org/officeDocument/2006/relationships/tags" Target="../tags/tag447.xml"/><Relationship Id="rId7" Type="http://schemas.openxmlformats.org/officeDocument/2006/relationships/tags" Target="../tags/tag451.xml"/><Relationship Id="rId12" Type="http://schemas.openxmlformats.org/officeDocument/2006/relationships/tags" Target="../tags/tag456.xml"/><Relationship Id="rId17" Type="http://schemas.openxmlformats.org/officeDocument/2006/relationships/slideLayout" Target="../slideLayouts/slideLayout2.xml"/><Relationship Id="rId2" Type="http://schemas.openxmlformats.org/officeDocument/2006/relationships/tags" Target="../tags/tag446.xml"/><Relationship Id="rId16" Type="http://schemas.openxmlformats.org/officeDocument/2006/relationships/tags" Target="../tags/tag460.xml"/><Relationship Id="rId20" Type="http://schemas.openxmlformats.org/officeDocument/2006/relationships/image" Target="../media/image13.emf"/><Relationship Id="rId1" Type="http://schemas.openxmlformats.org/officeDocument/2006/relationships/tags" Target="../tags/tag445.xml"/><Relationship Id="rId6" Type="http://schemas.openxmlformats.org/officeDocument/2006/relationships/tags" Target="../tags/tag450.xml"/><Relationship Id="rId11" Type="http://schemas.openxmlformats.org/officeDocument/2006/relationships/tags" Target="../tags/tag455.xml"/><Relationship Id="rId5" Type="http://schemas.openxmlformats.org/officeDocument/2006/relationships/tags" Target="../tags/tag449.xml"/><Relationship Id="rId15" Type="http://schemas.openxmlformats.org/officeDocument/2006/relationships/tags" Target="../tags/tag459.xml"/><Relationship Id="rId10" Type="http://schemas.openxmlformats.org/officeDocument/2006/relationships/tags" Target="../tags/tag454.xml"/><Relationship Id="rId19" Type="http://schemas.openxmlformats.org/officeDocument/2006/relationships/oleObject" Target="../embeddings/oleObject47.bin"/><Relationship Id="rId4" Type="http://schemas.openxmlformats.org/officeDocument/2006/relationships/tags" Target="../tags/tag448.xml"/><Relationship Id="rId9" Type="http://schemas.openxmlformats.org/officeDocument/2006/relationships/tags" Target="../tags/tag453.xml"/><Relationship Id="rId14" Type="http://schemas.openxmlformats.org/officeDocument/2006/relationships/tags" Target="../tags/tag458.xml"/></Relationships>
</file>

<file path=ppt/slides/_rels/slide20.xml.rels><?xml version="1.0" encoding="UTF-8" standalone="yes"?>
<Relationships xmlns="http://schemas.openxmlformats.org/package/2006/relationships"><Relationship Id="rId8" Type="http://schemas.openxmlformats.org/officeDocument/2006/relationships/tags" Target="../tags/tag534.xml"/><Relationship Id="rId13" Type="http://schemas.openxmlformats.org/officeDocument/2006/relationships/tags" Target="../tags/tag539.xml"/><Relationship Id="rId18" Type="http://schemas.openxmlformats.org/officeDocument/2006/relationships/image" Target="../media/image3.emf"/><Relationship Id="rId3" Type="http://schemas.openxmlformats.org/officeDocument/2006/relationships/tags" Target="../tags/tag529.xml"/><Relationship Id="rId7" Type="http://schemas.openxmlformats.org/officeDocument/2006/relationships/tags" Target="../tags/tag533.xml"/><Relationship Id="rId12" Type="http://schemas.openxmlformats.org/officeDocument/2006/relationships/tags" Target="../tags/tag538.xml"/><Relationship Id="rId17" Type="http://schemas.openxmlformats.org/officeDocument/2006/relationships/oleObject" Target="../embeddings/oleObject59.bin"/><Relationship Id="rId2" Type="http://schemas.openxmlformats.org/officeDocument/2006/relationships/tags" Target="../tags/tag528.xml"/><Relationship Id="rId16" Type="http://schemas.openxmlformats.org/officeDocument/2006/relationships/notesSlide" Target="../notesSlides/notesSlide20.xml"/><Relationship Id="rId1" Type="http://schemas.openxmlformats.org/officeDocument/2006/relationships/tags" Target="../tags/tag527.xml"/><Relationship Id="rId6" Type="http://schemas.openxmlformats.org/officeDocument/2006/relationships/tags" Target="../tags/tag532.xml"/><Relationship Id="rId11" Type="http://schemas.openxmlformats.org/officeDocument/2006/relationships/tags" Target="../tags/tag537.xml"/><Relationship Id="rId5" Type="http://schemas.openxmlformats.org/officeDocument/2006/relationships/tags" Target="../tags/tag531.xml"/><Relationship Id="rId15" Type="http://schemas.openxmlformats.org/officeDocument/2006/relationships/slideLayout" Target="../slideLayouts/slideLayout2.xml"/><Relationship Id="rId10" Type="http://schemas.openxmlformats.org/officeDocument/2006/relationships/tags" Target="../tags/tag536.xml"/><Relationship Id="rId4" Type="http://schemas.openxmlformats.org/officeDocument/2006/relationships/tags" Target="../tags/tag530.xml"/><Relationship Id="rId9" Type="http://schemas.openxmlformats.org/officeDocument/2006/relationships/tags" Target="../tags/tag535.xml"/><Relationship Id="rId14" Type="http://schemas.openxmlformats.org/officeDocument/2006/relationships/tags" Target="../tags/tag540.xml"/></Relationships>
</file>

<file path=ppt/slides/_rels/slide21.xml.rels><?xml version="1.0" encoding="UTF-8" standalone="yes"?>
<Relationships xmlns="http://schemas.openxmlformats.org/package/2006/relationships"><Relationship Id="rId8" Type="http://schemas.openxmlformats.org/officeDocument/2006/relationships/image" Target="../media/image3.emf"/><Relationship Id="rId3" Type="http://schemas.openxmlformats.org/officeDocument/2006/relationships/tags" Target="../tags/tag543.xml"/><Relationship Id="rId7" Type="http://schemas.openxmlformats.org/officeDocument/2006/relationships/oleObject" Target="../embeddings/oleObject60.bin"/><Relationship Id="rId2" Type="http://schemas.openxmlformats.org/officeDocument/2006/relationships/tags" Target="../tags/tag542.xml"/><Relationship Id="rId1" Type="http://schemas.openxmlformats.org/officeDocument/2006/relationships/tags" Target="../tags/tag541.xml"/><Relationship Id="rId6" Type="http://schemas.openxmlformats.org/officeDocument/2006/relationships/notesSlide" Target="../notesSlides/notesSlide21.xml"/><Relationship Id="rId5" Type="http://schemas.openxmlformats.org/officeDocument/2006/relationships/slideLayout" Target="../slideLayouts/slideLayout2.xml"/><Relationship Id="rId4" Type="http://schemas.openxmlformats.org/officeDocument/2006/relationships/tags" Target="../tags/tag544.xml"/><Relationship Id="rId9" Type="http://schemas.openxmlformats.org/officeDocument/2006/relationships/image" Target="../media/image22.jpeg"/></Relationships>
</file>

<file path=ppt/slides/_rels/slide22.xml.rels><?xml version="1.0" encoding="UTF-8" standalone="yes"?>
<Relationships xmlns="http://schemas.openxmlformats.org/package/2006/relationships"><Relationship Id="rId8" Type="http://schemas.openxmlformats.org/officeDocument/2006/relationships/image" Target="../media/image3.emf"/><Relationship Id="rId3" Type="http://schemas.openxmlformats.org/officeDocument/2006/relationships/tags" Target="../tags/tag547.xml"/><Relationship Id="rId7" Type="http://schemas.openxmlformats.org/officeDocument/2006/relationships/oleObject" Target="../embeddings/oleObject60.bin"/><Relationship Id="rId2" Type="http://schemas.openxmlformats.org/officeDocument/2006/relationships/tags" Target="../tags/tag546.xml"/><Relationship Id="rId1" Type="http://schemas.openxmlformats.org/officeDocument/2006/relationships/tags" Target="../tags/tag545.xml"/><Relationship Id="rId6" Type="http://schemas.openxmlformats.org/officeDocument/2006/relationships/notesSlide" Target="../notesSlides/notesSlide22.xml"/><Relationship Id="rId5" Type="http://schemas.openxmlformats.org/officeDocument/2006/relationships/slideLayout" Target="../slideLayouts/slideLayout2.xml"/><Relationship Id="rId4" Type="http://schemas.openxmlformats.org/officeDocument/2006/relationships/tags" Target="../tags/tag548.xml"/><Relationship Id="rId9" Type="http://schemas.openxmlformats.org/officeDocument/2006/relationships/image" Target="../media/image23.png"/></Relationships>
</file>

<file path=ppt/slides/_rels/slide23.xml.rels><?xml version="1.0" encoding="UTF-8" standalone="yes"?>
<Relationships xmlns="http://schemas.openxmlformats.org/package/2006/relationships"><Relationship Id="rId8" Type="http://schemas.openxmlformats.org/officeDocument/2006/relationships/image" Target="../media/image3.emf"/><Relationship Id="rId13" Type="http://schemas.openxmlformats.org/officeDocument/2006/relationships/image" Target="../media/image28.png"/><Relationship Id="rId3" Type="http://schemas.openxmlformats.org/officeDocument/2006/relationships/tags" Target="../tags/tag551.xml"/><Relationship Id="rId7" Type="http://schemas.openxmlformats.org/officeDocument/2006/relationships/oleObject" Target="../embeddings/oleObject60.bin"/><Relationship Id="rId12" Type="http://schemas.openxmlformats.org/officeDocument/2006/relationships/image" Target="../media/image27.png"/><Relationship Id="rId2" Type="http://schemas.openxmlformats.org/officeDocument/2006/relationships/tags" Target="../tags/tag550.xml"/><Relationship Id="rId1" Type="http://schemas.openxmlformats.org/officeDocument/2006/relationships/tags" Target="../tags/tag549.xml"/><Relationship Id="rId6" Type="http://schemas.openxmlformats.org/officeDocument/2006/relationships/notesSlide" Target="../notesSlides/notesSlide23.xml"/><Relationship Id="rId11" Type="http://schemas.openxmlformats.org/officeDocument/2006/relationships/image" Target="../media/image26.png"/><Relationship Id="rId5" Type="http://schemas.openxmlformats.org/officeDocument/2006/relationships/slideLayout" Target="../slideLayouts/slideLayout2.xml"/><Relationship Id="rId10" Type="http://schemas.openxmlformats.org/officeDocument/2006/relationships/image" Target="../media/image25.png"/><Relationship Id="rId4" Type="http://schemas.openxmlformats.org/officeDocument/2006/relationships/tags" Target="../tags/tag552.xml"/><Relationship Id="rId9" Type="http://schemas.openxmlformats.org/officeDocument/2006/relationships/image" Target="../media/image24.png"/></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6.xml.rels><?xml version="1.0" encoding="UTF-8" standalone="yes"?>
<Relationships xmlns="http://schemas.openxmlformats.org/package/2006/relationships"><Relationship Id="rId8" Type="http://schemas.openxmlformats.org/officeDocument/2006/relationships/image" Target="../media/image3.emf"/><Relationship Id="rId3" Type="http://schemas.openxmlformats.org/officeDocument/2006/relationships/tags" Target="../tags/tag555.xml"/><Relationship Id="rId7" Type="http://schemas.openxmlformats.org/officeDocument/2006/relationships/oleObject" Target="../embeddings/oleObject61.bin"/><Relationship Id="rId2" Type="http://schemas.openxmlformats.org/officeDocument/2006/relationships/tags" Target="../tags/tag554.xml"/><Relationship Id="rId1" Type="http://schemas.openxmlformats.org/officeDocument/2006/relationships/tags" Target="../tags/tag553.xml"/><Relationship Id="rId6" Type="http://schemas.openxmlformats.org/officeDocument/2006/relationships/notesSlide" Target="../notesSlides/notesSlide26.xml"/><Relationship Id="rId5" Type="http://schemas.openxmlformats.org/officeDocument/2006/relationships/slideLayout" Target="../slideLayouts/slideLayout2.xml"/><Relationship Id="rId4" Type="http://schemas.openxmlformats.org/officeDocument/2006/relationships/tags" Target="../tags/tag556.xml"/><Relationship Id="rId9" Type="http://schemas.openxmlformats.org/officeDocument/2006/relationships/image" Target="../media/image30.png"/></Relationships>
</file>

<file path=ppt/slides/_rels/slide27.xml.rels><?xml version="1.0" encoding="UTF-8" standalone="yes"?>
<Relationships xmlns="http://schemas.openxmlformats.org/package/2006/relationships"><Relationship Id="rId8" Type="http://schemas.openxmlformats.org/officeDocument/2006/relationships/image" Target="../media/image3.emf"/><Relationship Id="rId3" Type="http://schemas.openxmlformats.org/officeDocument/2006/relationships/tags" Target="../tags/tag559.xml"/><Relationship Id="rId7" Type="http://schemas.openxmlformats.org/officeDocument/2006/relationships/oleObject" Target="../embeddings/oleObject60.bin"/><Relationship Id="rId2" Type="http://schemas.openxmlformats.org/officeDocument/2006/relationships/tags" Target="../tags/tag558.xml"/><Relationship Id="rId1" Type="http://schemas.openxmlformats.org/officeDocument/2006/relationships/tags" Target="../tags/tag557.xml"/><Relationship Id="rId6" Type="http://schemas.openxmlformats.org/officeDocument/2006/relationships/notesSlide" Target="../notesSlides/notesSlide27.xml"/><Relationship Id="rId5" Type="http://schemas.openxmlformats.org/officeDocument/2006/relationships/slideLayout" Target="../slideLayouts/slideLayout2.xml"/><Relationship Id="rId4" Type="http://schemas.openxmlformats.org/officeDocument/2006/relationships/tags" Target="../tags/tag560.xml"/><Relationship Id="rId9" Type="http://schemas.openxmlformats.org/officeDocument/2006/relationships/image" Target="../media/image32.png"/></Relationships>
</file>

<file path=ppt/slides/_rels/slide28.xml.rels><?xml version="1.0" encoding="UTF-8" standalone="yes"?>
<Relationships xmlns="http://schemas.openxmlformats.org/package/2006/relationships"><Relationship Id="rId8" Type="http://schemas.openxmlformats.org/officeDocument/2006/relationships/slideLayout" Target="../slideLayouts/slideLayout2.xml"/><Relationship Id="rId3" Type="http://schemas.openxmlformats.org/officeDocument/2006/relationships/tags" Target="../tags/tag563.xml"/><Relationship Id="rId7" Type="http://schemas.openxmlformats.org/officeDocument/2006/relationships/tags" Target="../tags/tag567.xml"/><Relationship Id="rId2" Type="http://schemas.openxmlformats.org/officeDocument/2006/relationships/tags" Target="../tags/tag562.xml"/><Relationship Id="rId1" Type="http://schemas.openxmlformats.org/officeDocument/2006/relationships/tags" Target="../tags/tag561.xml"/><Relationship Id="rId6" Type="http://schemas.openxmlformats.org/officeDocument/2006/relationships/tags" Target="../tags/tag566.xml"/><Relationship Id="rId11" Type="http://schemas.openxmlformats.org/officeDocument/2006/relationships/image" Target="../media/image3.emf"/><Relationship Id="rId5" Type="http://schemas.openxmlformats.org/officeDocument/2006/relationships/tags" Target="../tags/tag565.xml"/><Relationship Id="rId10" Type="http://schemas.openxmlformats.org/officeDocument/2006/relationships/oleObject" Target="../embeddings/oleObject60.bin"/><Relationship Id="rId4" Type="http://schemas.openxmlformats.org/officeDocument/2006/relationships/tags" Target="../tags/tag564.xml"/><Relationship Id="rId9"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oleObject" Target="../embeddings/oleObject48.bin"/><Relationship Id="rId3" Type="http://schemas.openxmlformats.org/officeDocument/2006/relationships/tags" Target="../tags/tag463.xml"/><Relationship Id="rId7" Type="http://schemas.openxmlformats.org/officeDocument/2006/relationships/notesSlide" Target="../notesSlides/notesSlide3.xml"/><Relationship Id="rId2" Type="http://schemas.openxmlformats.org/officeDocument/2006/relationships/tags" Target="../tags/tag462.xml"/><Relationship Id="rId1" Type="http://schemas.openxmlformats.org/officeDocument/2006/relationships/tags" Target="../tags/tag461.xml"/><Relationship Id="rId6" Type="http://schemas.openxmlformats.org/officeDocument/2006/relationships/slideLayout" Target="../slideLayouts/slideLayout9.xml"/><Relationship Id="rId5" Type="http://schemas.openxmlformats.org/officeDocument/2006/relationships/tags" Target="../tags/tag465.xml"/><Relationship Id="rId4" Type="http://schemas.openxmlformats.org/officeDocument/2006/relationships/tags" Target="../tags/tag464.xml"/><Relationship Id="rId9" Type="http://schemas.openxmlformats.org/officeDocument/2006/relationships/image" Target="../media/image13.emf"/></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notesSlide" Target="../notesSlides/notesSlide32.xml"/><Relationship Id="rId3" Type="http://schemas.openxmlformats.org/officeDocument/2006/relationships/tags" Target="../tags/tag570.xml"/><Relationship Id="rId7" Type="http://schemas.openxmlformats.org/officeDocument/2006/relationships/slideLayout" Target="../slideLayouts/slideLayout1.xml"/><Relationship Id="rId2" Type="http://schemas.openxmlformats.org/officeDocument/2006/relationships/tags" Target="../tags/tag569.xml"/><Relationship Id="rId1" Type="http://schemas.openxmlformats.org/officeDocument/2006/relationships/tags" Target="../tags/tag568.xml"/><Relationship Id="rId6" Type="http://schemas.openxmlformats.org/officeDocument/2006/relationships/tags" Target="../tags/tag573.xml"/><Relationship Id="rId5" Type="http://schemas.openxmlformats.org/officeDocument/2006/relationships/tags" Target="../tags/tag572.xml"/><Relationship Id="rId10" Type="http://schemas.openxmlformats.org/officeDocument/2006/relationships/image" Target="../media/image3.emf"/><Relationship Id="rId4" Type="http://schemas.openxmlformats.org/officeDocument/2006/relationships/tags" Target="../tags/tag571.xml"/><Relationship Id="rId9" Type="http://schemas.openxmlformats.org/officeDocument/2006/relationships/oleObject" Target="../embeddings/oleObject46.bin"/></Relationships>
</file>

<file path=ppt/slides/_rels/slide33.xml.rels><?xml version="1.0" encoding="UTF-8" standalone="yes"?>
<Relationships xmlns="http://schemas.openxmlformats.org/package/2006/relationships"><Relationship Id="rId8" Type="http://schemas.openxmlformats.org/officeDocument/2006/relationships/image" Target="../media/image21.jpeg"/><Relationship Id="rId3" Type="http://schemas.openxmlformats.org/officeDocument/2006/relationships/tags" Target="../tags/tag576.xml"/><Relationship Id="rId7" Type="http://schemas.openxmlformats.org/officeDocument/2006/relationships/image" Target="../media/image13.emf"/><Relationship Id="rId2" Type="http://schemas.openxmlformats.org/officeDocument/2006/relationships/tags" Target="../tags/tag575.xml"/><Relationship Id="rId1" Type="http://schemas.openxmlformats.org/officeDocument/2006/relationships/tags" Target="../tags/tag574.xml"/><Relationship Id="rId6" Type="http://schemas.openxmlformats.org/officeDocument/2006/relationships/oleObject" Target="../embeddings/oleObject52.bin"/><Relationship Id="rId5" Type="http://schemas.openxmlformats.org/officeDocument/2006/relationships/notesSlide" Target="../notesSlides/notesSlide33.xml"/><Relationship Id="rId4"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8" Type="http://schemas.openxmlformats.org/officeDocument/2006/relationships/image" Target="../media/image36.jpeg"/><Relationship Id="rId3" Type="http://schemas.openxmlformats.org/officeDocument/2006/relationships/tags" Target="../tags/tag579.xml"/><Relationship Id="rId7" Type="http://schemas.openxmlformats.org/officeDocument/2006/relationships/image" Target="../media/image13.emf"/><Relationship Id="rId2" Type="http://schemas.openxmlformats.org/officeDocument/2006/relationships/tags" Target="../tags/tag578.xml"/><Relationship Id="rId1" Type="http://schemas.openxmlformats.org/officeDocument/2006/relationships/tags" Target="../tags/tag577.xml"/><Relationship Id="rId6" Type="http://schemas.openxmlformats.org/officeDocument/2006/relationships/oleObject" Target="../embeddings/oleObject52.bin"/><Relationship Id="rId5" Type="http://schemas.openxmlformats.org/officeDocument/2006/relationships/notesSlide" Target="../notesSlides/notesSlide35.xml"/><Relationship Id="rId4"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8" Type="http://schemas.openxmlformats.org/officeDocument/2006/relationships/tags" Target="../tags/tag587.xml"/><Relationship Id="rId3" Type="http://schemas.openxmlformats.org/officeDocument/2006/relationships/tags" Target="../tags/tag582.xml"/><Relationship Id="rId7" Type="http://schemas.openxmlformats.org/officeDocument/2006/relationships/tags" Target="../tags/tag586.xml"/><Relationship Id="rId12" Type="http://schemas.openxmlformats.org/officeDocument/2006/relationships/image" Target="../media/image3.emf"/><Relationship Id="rId2" Type="http://schemas.openxmlformats.org/officeDocument/2006/relationships/tags" Target="../tags/tag581.xml"/><Relationship Id="rId1" Type="http://schemas.openxmlformats.org/officeDocument/2006/relationships/tags" Target="../tags/tag580.xml"/><Relationship Id="rId6" Type="http://schemas.openxmlformats.org/officeDocument/2006/relationships/tags" Target="../tags/tag585.xml"/><Relationship Id="rId11" Type="http://schemas.openxmlformats.org/officeDocument/2006/relationships/oleObject" Target="../embeddings/oleObject62.bin"/><Relationship Id="rId5" Type="http://schemas.openxmlformats.org/officeDocument/2006/relationships/tags" Target="../tags/tag584.xml"/><Relationship Id="rId10" Type="http://schemas.openxmlformats.org/officeDocument/2006/relationships/notesSlide" Target="../notesSlides/notesSlide36.xml"/><Relationship Id="rId4" Type="http://schemas.openxmlformats.org/officeDocument/2006/relationships/tags" Target="../tags/tag583.xml"/><Relationship Id="rId9"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8" Type="http://schemas.openxmlformats.org/officeDocument/2006/relationships/tags" Target="../tags/tag595.xml"/><Relationship Id="rId13" Type="http://schemas.openxmlformats.org/officeDocument/2006/relationships/tags" Target="../tags/tag600.xml"/><Relationship Id="rId18" Type="http://schemas.openxmlformats.org/officeDocument/2006/relationships/tags" Target="../tags/tag605.xml"/><Relationship Id="rId26" Type="http://schemas.openxmlformats.org/officeDocument/2006/relationships/image" Target="../media/image3.emf"/><Relationship Id="rId3" Type="http://schemas.openxmlformats.org/officeDocument/2006/relationships/tags" Target="../tags/tag590.xml"/><Relationship Id="rId21" Type="http://schemas.openxmlformats.org/officeDocument/2006/relationships/tags" Target="../tags/tag608.xml"/><Relationship Id="rId7" Type="http://schemas.openxmlformats.org/officeDocument/2006/relationships/tags" Target="../tags/tag594.xml"/><Relationship Id="rId12" Type="http://schemas.openxmlformats.org/officeDocument/2006/relationships/tags" Target="../tags/tag599.xml"/><Relationship Id="rId17" Type="http://schemas.openxmlformats.org/officeDocument/2006/relationships/tags" Target="../tags/tag604.xml"/><Relationship Id="rId25" Type="http://schemas.openxmlformats.org/officeDocument/2006/relationships/oleObject" Target="../embeddings/oleObject63.bin"/><Relationship Id="rId2" Type="http://schemas.openxmlformats.org/officeDocument/2006/relationships/tags" Target="../tags/tag589.xml"/><Relationship Id="rId16" Type="http://schemas.openxmlformats.org/officeDocument/2006/relationships/tags" Target="../tags/tag603.xml"/><Relationship Id="rId20" Type="http://schemas.openxmlformats.org/officeDocument/2006/relationships/tags" Target="../tags/tag607.xml"/><Relationship Id="rId1" Type="http://schemas.openxmlformats.org/officeDocument/2006/relationships/tags" Target="../tags/tag588.xml"/><Relationship Id="rId6" Type="http://schemas.openxmlformats.org/officeDocument/2006/relationships/tags" Target="../tags/tag593.xml"/><Relationship Id="rId11" Type="http://schemas.openxmlformats.org/officeDocument/2006/relationships/tags" Target="../tags/tag598.xml"/><Relationship Id="rId24" Type="http://schemas.openxmlformats.org/officeDocument/2006/relationships/notesSlide" Target="../notesSlides/notesSlide39.xml"/><Relationship Id="rId5" Type="http://schemas.openxmlformats.org/officeDocument/2006/relationships/tags" Target="../tags/tag592.xml"/><Relationship Id="rId15" Type="http://schemas.openxmlformats.org/officeDocument/2006/relationships/tags" Target="../tags/tag602.xml"/><Relationship Id="rId23" Type="http://schemas.openxmlformats.org/officeDocument/2006/relationships/slideLayout" Target="../slideLayouts/slideLayout2.xml"/><Relationship Id="rId10" Type="http://schemas.openxmlformats.org/officeDocument/2006/relationships/tags" Target="../tags/tag597.xml"/><Relationship Id="rId19" Type="http://schemas.openxmlformats.org/officeDocument/2006/relationships/tags" Target="../tags/tag606.xml"/><Relationship Id="rId4" Type="http://schemas.openxmlformats.org/officeDocument/2006/relationships/tags" Target="../tags/tag591.xml"/><Relationship Id="rId9" Type="http://schemas.openxmlformats.org/officeDocument/2006/relationships/tags" Target="../tags/tag596.xml"/><Relationship Id="rId14" Type="http://schemas.openxmlformats.org/officeDocument/2006/relationships/tags" Target="../tags/tag601.xml"/><Relationship Id="rId22" Type="http://schemas.openxmlformats.org/officeDocument/2006/relationships/tags" Target="../tags/tag60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8" Type="http://schemas.openxmlformats.org/officeDocument/2006/relationships/tags" Target="../tags/tag617.xml"/><Relationship Id="rId13" Type="http://schemas.openxmlformats.org/officeDocument/2006/relationships/tags" Target="../tags/tag622.xml"/><Relationship Id="rId18" Type="http://schemas.openxmlformats.org/officeDocument/2006/relationships/image" Target="../media/image3.emf"/><Relationship Id="rId3" Type="http://schemas.openxmlformats.org/officeDocument/2006/relationships/tags" Target="../tags/tag612.xml"/><Relationship Id="rId7" Type="http://schemas.openxmlformats.org/officeDocument/2006/relationships/tags" Target="../tags/tag616.xml"/><Relationship Id="rId12" Type="http://schemas.openxmlformats.org/officeDocument/2006/relationships/tags" Target="../tags/tag621.xml"/><Relationship Id="rId17" Type="http://schemas.openxmlformats.org/officeDocument/2006/relationships/oleObject" Target="../embeddings/oleObject64.bin"/><Relationship Id="rId2" Type="http://schemas.openxmlformats.org/officeDocument/2006/relationships/tags" Target="../tags/tag611.xml"/><Relationship Id="rId16" Type="http://schemas.openxmlformats.org/officeDocument/2006/relationships/notesSlide" Target="../notesSlides/notesSlide40.xml"/><Relationship Id="rId1" Type="http://schemas.openxmlformats.org/officeDocument/2006/relationships/tags" Target="../tags/tag610.xml"/><Relationship Id="rId6" Type="http://schemas.openxmlformats.org/officeDocument/2006/relationships/tags" Target="../tags/tag615.xml"/><Relationship Id="rId11" Type="http://schemas.openxmlformats.org/officeDocument/2006/relationships/tags" Target="../tags/tag620.xml"/><Relationship Id="rId5" Type="http://schemas.openxmlformats.org/officeDocument/2006/relationships/tags" Target="../tags/tag614.xml"/><Relationship Id="rId15" Type="http://schemas.openxmlformats.org/officeDocument/2006/relationships/slideLayout" Target="../slideLayouts/slideLayout2.xml"/><Relationship Id="rId10" Type="http://schemas.openxmlformats.org/officeDocument/2006/relationships/tags" Target="../tags/tag619.xml"/><Relationship Id="rId4" Type="http://schemas.openxmlformats.org/officeDocument/2006/relationships/tags" Target="../tags/tag613.xml"/><Relationship Id="rId9" Type="http://schemas.openxmlformats.org/officeDocument/2006/relationships/tags" Target="../tags/tag618.xml"/><Relationship Id="rId14" Type="http://schemas.openxmlformats.org/officeDocument/2006/relationships/tags" Target="../tags/tag623.xml"/></Relationships>
</file>

<file path=ppt/slides/_rels/slide41.xml.rels><?xml version="1.0" encoding="UTF-8" standalone="yes"?>
<Relationships xmlns="http://schemas.openxmlformats.org/package/2006/relationships"><Relationship Id="rId8" Type="http://schemas.openxmlformats.org/officeDocument/2006/relationships/tags" Target="../tags/tag631.xml"/><Relationship Id="rId13" Type="http://schemas.openxmlformats.org/officeDocument/2006/relationships/tags" Target="../tags/tag636.xml"/><Relationship Id="rId3" Type="http://schemas.openxmlformats.org/officeDocument/2006/relationships/tags" Target="../tags/tag626.xml"/><Relationship Id="rId7" Type="http://schemas.openxmlformats.org/officeDocument/2006/relationships/tags" Target="../tags/tag630.xml"/><Relationship Id="rId12" Type="http://schemas.openxmlformats.org/officeDocument/2006/relationships/tags" Target="../tags/tag635.xml"/><Relationship Id="rId17" Type="http://schemas.openxmlformats.org/officeDocument/2006/relationships/image" Target="../media/image3.emf"/><Relationship Id="rId2" Type="http://schemas.openxmlformats.org/officeDocument/2006/relationships/tags" Target="../tags/tag625.xml"/><Relationship Id="rId16" Type="http://schemas.openxmlformats.org/officeDocument/2006/relationships/oleObject" Target="../embeddings/oleObject65.bin"/><Relationship Id="rId1" Type="http://schemas.openxmlformats.org/officeDocument/2006/relationships/tags" Target="../tags/tag624.xml"/><Relationship Id="rId6" Type="http://schemas.openxmlformats.org/officeDocument/2006/relationships/tags" Target="../tags/tag629.xml"/><Relationship Id="rId11" Type="http://schemas.openxmlformats.org/officeDocument/2006/relationships/tags" Target="../tags/tag634.xml"/><Relationship Id="rId5" Type="http://schemas.openxmlformats.org/officeDocument/2006/relationships/tags" Target="../tags/tag628.xml"/><Relationship Id="rId15" Type="http://schemas.openxmlformats.org/officeDocument/2006/relationships/notesSlide" Target="../notesSlides/notesSlide41.xml"/><Relationship Id="rId10" Type="http://schemas.openxmlformats.org/officeDocument/2006/relationships/tags" Target="../tags/tag633.xml"/><Relationship Id="rId4" Type="http://schemas.openxmlformats.org/officeDocument/2006/relationships/tags" Target="../tags/tag627.xml"/><Relationship Id="rId9" Type="http://schemas.openxmlformats.org/officeDocument/2006/relationships/tags" Target="../tags/tag632.xml"/><Relationship Id="rId14"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8" Type="http://schemas.openxmlformats.org/officeDocument/2006/relationships/image" Target="../media/image39.jpeg"/><Relationship Id="rId3" Type="http://schemas.openxmlformats.org/officeDocument/2006/relationships/tags" Target="../tags/tag639.xml"/><Relationship Id="rId7" Type="http://schemas.openxmlformats.org/officeDocument/2006/relationships/image" Target="../media/image13.emf"/><Relationship Id="rId2" Type="http://schemas.openxmlformats.org/officeDocument/2006/relationships/tags" Target="../tags/tag638.xml"/><Relationship Id="rId1" Type="http://schemas.openxmlformats.org/officeDocument/2006/relationships/tags" Target="../tags/tag637.xml"/><Relationship Id="rId6" Type="http://schemas.openxmlformats.org/officeDocument/2006/relationships/oleObject" Target="../embeddings/oleObject52.bin"/><Relationship Id="rId5" Type="http://schemas.openxmlformats.org/officeDocument/2006/relationships/notesSlide" Target="../notesSlides/notesSlide42.xml"/><Relationship Id="rId4"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8" Type="http://schemas.openxmlformats.org/officeDocument/2006/relationships/tags" Target="../tags/tag647.xml"/><Relationship Id="rId3" Type="http://schemas.openxmlformats.org/officeDocument/2006/relationships/tags" Target="../tags/tag642.xml"/><Relationship Id="rId7" Type="http://schemas.openxmlformats.org/officeDocument/2006/relationships/tags" Target="../tags/tag646.xml"/><Relationship Id="rId12" Type="http://schemas.openxmlformats.org/officeDocument/2006/relationships/image" Target="../media/image3.emf"/><Relationship Id="rId2" Type="http://schemas.openxmlformats.org/officeDocument/2006/relationships/tags" Target="../tags/tag641.xml"/><Relationship Id="rId1" Type="http://schemas.openxmlformats.org/officeDocument/2006/relationships/tags" Target="../tags/tag640.xml"/><Relationship Id="rId6" Type="http://schemas.openxmlformats.org/officeDocument/2006/relationships/tags" Target="../tags/tag645.xml"/><Relationship Id="rId11" Type="http://schemas.openxmlformats.org/officeDocument/2006/relationships/oleObject" Target="../embeddings/oleObject66.bin"/><Relationship Id="rId5" Type="http://schemas.openxmlformats.org/officeDocument/2006/relationships/tags" Target="../tags/tag644.xml"/><Relationship Id="rId10" Type="http://schemas.openxmlformats.org/officeDocument/2006/relationships/notesSlide" Target="../notesSlides/notesSlide43.xml"/><Relationship Id="rId4" Type="http://schemas.openxmlformats.org/officeDocument/2006/relationships/tags" Target="../tags/tag643.xml"/><Relationship Id="rId9"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4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5.xml"/><Relationship Id="rId1" Type="http://schemas.openxmlformats.org/officeDocument/2006/relationships/slideLayout" Target="../slideLayouts/slideLayout74.xml"/><Relationship Id="rId4" Type="http://schemas.openxmlformats.org/officeDocument/2006/relationships/hyperlink" Target="http://pngimg.com/download/6566" TargetMode="External"/></Relationships>
</file>

<file path=ppt/slides/_rels/slide4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6.xml"/><Relationship Id="rId1" Type="http://schemas.openxmlformats.org/officeDocument/2006/relationships/slideLayout" Target="../slideLayouts/slideLayout74.xml"/><Relationship Id="rId4" Type="http://schemas.microsoft.com/office/2007/relationships/hdphoto" Target="../media/hdphoto3.wdp"/></Relationships>
</file>

<file path=ppt/slides/_rels/slide4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7.xml"/><Relationship Id="rId1" Type="http://schemas.openxmlformats.org/officeDocument/2006/relationships/slideLayout" Target="../slideLayouts/slideLayout1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8" Type="http://schemas.openxmlformats.org/officeDocument/2006/relationships/image" Target="../media/image14.jpeg"/><Relationship Id="rId3" Type="http://schemas.openxmlformats.org/officeDocument/2006/relationships/tags" Target="../tags/tag468.xml"/><Relationship Id="rId7" Type="http://schemas.openxmlformats.org/officeDocument/2006/relationships/image" Target="../media/image13.emf"/><Relationship Id="rId2" Type="http://schemas.openxmlformats.org/officeDocument/2006/relationships/tags" Target="../tags/tag467.xml"/><Relationship Id="rId1" Type="http://schemas.openxmlformats.org/officeDocument/2006/relationships/tags" Target="../tags/tag466.xml"/><Relationship Id="rId6" Type="http://schemas.openxmlformats.org/officeDocument/2006/relationships/oleObject" Target="../embeddings/oleObject49.bin"/><Relationship Id="rId5" Type="http://schemas.openxmlformats.org/officeDocument/2006/relationships/notesSlide" Target="../notesSlides/notesSlide5.xml"/><Relationship Id="rId4"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tags" Target="../tags/tag471.xml"/><Relationship Id="rId7" Type="http://schemas.openxmlformats.org/officeDocument/2006/relationships/image" Target="../media/image3.emf"/><Relationship Id="rId2" Type="http://schemas.openxmlformats.org/officeDocument/2006/relationships/tags" Target="../tags/tag470.xml"/><Relationship Id="rId1" Type="http://schemas.openxmlformats.org/officeDocument/2006/relationships/tags" Target="../tags/tag469.xml"/><Relationship Id="rId6" Type="http://schemas.openxmlformats.org/officeDocument/2006/relationships/oleObject" Target="../embeddings/oleObject50.bin"/><Relationship Id="rId5" Type="http://schemas.openxmlformats.org/officeDocument/2006/relationships/notesSlide" Target="../notesSlides/notesSlide6.xml"/><Relationship Id="rId4"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tags" Target="../tags/tag474.xml"/><Relationship Id="rId7" Type="http://schemas.openxmlformats.org/officeDocument/2006/relationships/image" Target="../media/image13.emf"/><Relationship Id="rId2" Type="http://schemas.openxmlformats.org/officeDocument/2006/relationships/tags" Target="../tags/tag473.xml"/><Relationship Id="rId1" Type="http://schemas.openxmlformats.org/officeDocument/2006/relationships/tags" Target="../tags/tag472.xml"/><Relationship Id="rId6" Type="http://schemas.openxmlformats.org/officeDocument/2006/relationships/oleObject" Target="../embeddings/oleObject51.bin"/><Relationship Id="rId5" Type="http://schemas.openxmlformats.org/officeDocument/2006/relationships/notesSlide" Target="../notesSlides/notesSlide8.xml"/><Relationship Id="rId4"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17.jpeg"/><Relationship Id="rId3" Type="http://schemas.openxmlformats.org/officeDocument/2006/relationships/tags" Target="../tags/tag477.xml"/><Relationship Id="rId7" Type="http://schemas.openxmlformats.org/officeDocument/2006/relationships/image" Target="../media/image13.emf"/><Relationship Id="rId2" Type="http://schemas.openxmlformats.org/officeDocument/2006/relationships/tags" Target="../tags/tag476.xml"/><Relationship Id="rId1" Type="http://schemas.openxmlformats.org/officeDocument/2006/relationships/tags" Target="../tags/tag475.xml"/><Relationship Id="rId6" Type="http://schemas.openxmlformats.org/officeDocument/2006/relationships/oleObject" Target="../embeddings/oleObject51.bin"/><Relationship Id="rId5" Type="http://schemas.openxmlformats.org/officeDocument/2006/relationships/notesSlide" Target="../notesSlides/notesSlide9.xml"/><Relationship Id="rId4"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6" hidden="1">
            <a:extLst>
              <a:ext uri="{FF2B5EF4-FFF2-40B4-BE49-F238E27FC236}">
                <a16:creationId xmlns:a16="http://schemas.microsoft.com/office/drawing/2014/main" id="{B0E17E90-3C4E-4F37-9FA4-FC779C250872}"/>
              </a:ext>
            </a:extLst>
          </p:cNvPr>
          <p:cNvGraphicFramePr>
            <a:graphicFrameLocks noChangeAspect="1"/>
          </p:cNvGraphicFramePr>
          <p:nvPr>
            <p:custDataLst>
              <p:tags r:id="rId2"/>
            </p:custDataLst>
            <p:extLst>
              <p:ext uri="{D42A27DB-BD31-4B8C-83A1-F6EECF244321}">
                <p14:modId xmlns:p14="http://schemas.microsoft.com/office/powerpoint/2010/main" val="331497766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9" imgW="592" imgH="591" progId="TCLayout.ActiveDocument.1">
                  <p:embed/>
                </p:oleObj>
              </mc:Choice>
              <mc:Fallback>
                <p:oleObj name="think-cell Slide" r:id="rId9" imgW="592" imgH="591" progId="TCLayout.ActiveDocument.1">
                  <p:embed/>
                  <p:pic>
                    <p:nvPicPr>
                      <p:cNvPr id="6" name="Object 6" hidden="1">
                        <a:extLst>
                          <a:ext uri="{FF2B5EF4-FFF2-40B4-BE49-F238E27FC236}">
                            <a16:creationId xmlns:a16="http://schemas.microsoft.com/office/drawing/2014/main" id="{B0E17E90-3C4E-4F37-9FA4-FC779C250872}"/>
                          </a:ext>
                        </a:extLst>
                      </p:cNvPr>
                      <p:cNvPicPr/>
                      <p:nvPr/>
                    </p:nvPicPr>
                    <p:blipFill>
                      <a:blip r:embed="rId10"/>
                      <a:stretch>
                        <a:fillRect/>
                      </a:stretch>
                    </p:blipFill>
                    <p:spPr>
                      <a:xfrm>
                        <a:off x="1588" y="1588"/>
                        <a:ext cx="1588" cy="1588"/>
                      </a:xfrm>
                      <a:prstGeom prst="rect">
                        <a:avLst/>
                      </a:prstGeom>
                    </p:spPr>
                  </p:pic>
                </p:oleObj>
              </mc:Fallback>
            </mc:AlternateContent>
          </a:graphicData>
        </a:graphic>
      </p:graphicFrame>
      <p:sp>
        <p:nvSpPr>
          <p:cNvPr id="5" name="Rectangle 1" hidden="1">
            <a:extLst>
              <a:ext uri="{FF2B5EF4-FFF2-40B4-BE49-F238E27FC236}">
                <a16:creationId xmlns:a16="http://schemas.microsoft.com/office/drawing/2014/main" id="{EB9340E2-D95A-4545-81E1-3AD07AB3A012}"/>
              </a:ext>
            </a:extLst>
          </p:cNvPr>
          <p:cNvSpPr/>
          <p:nvPr>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ts val="300"/>
              </a:spcBef>
              <a:spcAft>
                <a:spcPts val="300"/>
              </a:spcAft>
            </a:pPr>
            <a:endParaRPr lang="en-US" sz="4400" b="1">
              <a:solidFill>
                <a:schemeClr val="bg1"/>
              </a:solidFill>
              <a:latin typeface="Arial" panose="020B0604020202020204" pitchFamily="34" charset="0"/>
              <a:ea typeface="+mj-ea"/>
              <a:cs typeface="+mj-cs"/>
              <a:sym typeface="Arial" panose="020B0604020202020204" pitchFamily="34" charset="0"/>
            </a:endParaRPr>
          </a:p>
        </p:txBody>
      </p:sp>
      <p:sp>
        <p:nvSpPr>
          <p:cNvPr id="2" name="Documenttype">
            <a:extLst>
              <a:ext uri="{FF2B5EF4-FFF2-40B4-BE49-F238E27FC236}">
                <a16:creationId xmlns:a16="http://schemas.microsoft.com/office/drawing/2014/main" id="{11D06D31-577C-468F-A315-4B1A48E07A2C}"/>
              </a:ext>
            </a:extLst>
          </p:cNvPr>
          <p:cNvSpPr>
            <a:spLocks noGrp="1"/>
          </p:cNvSpPr>
          <p:nvPr>
            <p:ph type="body" sz="quarter" idx="13"/>
            <p:custDataLst>
              <p:tags r:id="rId4"/>
            </p:custDataLst>
          </p:nvPr>
        </p:nvSpPr>
        <p:spPr>
          <a:xfrm>
            <a:off x="550800" y="5968577"/>
            <a:ext cx="8165339" cy="215444"/>
          </a:xfrm>
          <a:noFill/>
          <a:ln/>
          <a:extLst>
            <a:ext uri="{909E8E84-426E-40DD-AFC4-6F175D3DCCD1}">
              <a14:hiddenFill xmlns:a14="http://schemas.microsoft.com/office/drawing/2010/main">
                <a:solidFill>
                  <a:srgbClr val="FFFFFF"/>
                </a:solidFill>
              </a14:hiddenFill>
            </a:ext>
          </a:extLst>
        </p:spPr>
        <p:txBody>
          <a:bodyPr wrap="square" anchor="t" anchorCtr="0">
            <a:spAutoFit/>
          </a:bodyPr>
          <a:lstStyle/>
          <a:p>
            <a:r>
              <a:rPr lang="en-US"/>
              <a:t>18-January-2021</a:t>
            </a:r>
          </a:p>
        </p:txBody>
      </p:sp>
      <p:sp>
        <p:nvSpPr>
          <p:cNvPr id="4" name="Title">
            <a:extLst>
              <a:ext uri="{FF2B5EF4-FFF2-40B4-BE49-F238E27FC236}">
                <a16:creationId xmlns:a16="http://schemas.microsoft.com/office/drawing/2014/main" id="{806FD97B-691F-4513-92F7-37A1FAC29B8E}"/>
              </a:ext>
            </a:extLst>
          </p:cNvPr>
          <p:cNvSpPr>
            <a:spLocks noGrp="1"/>
          </p:cNvSpPr>
          <p:nvPr>
            <p:ph type="title"/>
            <p:custDataLst>
              <p:tags r:id="rId5"/>
            </p:custDataLst>
          </p:nvPr>
        </p:nvSpPr>
        <p:spPr>
          <a:xfrm>
            <a:off x="551941" y="2380398"/>
            <a:ext cx="8165339" cy="1354217"/>
          </a:xfrm>
          <a:noFill/>
          <a:ln/>
          <a:extLst>
            <a:ext uri="{909E8E84-426E-40DD-AFC4-6F175D3DCCD1}">
              <a14:hiddenFill xmlns:a14="http://schemas.microsoft.com/office/drawing/2010/main">
                <a:solidFill>
                  <a:srgbClr val="FFFFFF"/>
                </a:solidFill>
              </a14:hiddenFill>
            </a:ext>
          </a:extLst>
        </p:spPr>
        <p:txBody>
          <a:bodyPr wrap="square" anchor="t" anchorCtr="0">
            <a:spAutoFit/>
          </a:bodyPr>
          <a:lstStyle/>
          <a:p>
            <a:r>
              <a:rPr lang="en-US"/>
              <a:t>People- Mindsets and Behaviors</a:t>
            </a:r>
          </a:p>
        </p:txBody>
      </p:sp>
      <p:sp>
        <p:nvSpPr>
          <p:cNvPr id="7" name="Subtitle">
            <a:extLst>
              <a:ext uri="{FF2B5EF4-FFF2-40B4-BE49-F238E27FC236}">
                <a16:creationId xmlns:a16="http://schemas.microsoft.com/office/drawing/2014/main" id="{4FF8AC4B-653C-4F15-863A-FB1423A040CC}"/>
              </a:ext>
            </a:extLst>
          </p:cNvPr>
          <p:cNvSpPr>
            <a:spLocks noGrp="1"/>
          </p:cNvSpPr>
          <p:nvPr>
            <p:ph type="subTitle" idx="1"/>
            <p:custDataLst>
              <p:tags r:id="rId6"/>
            </p:custDataLst>
          </p:nvPr>
        </p:nvSpPr>
        <p:spPr/>
        <p:txBody>
          <a:bodyPr/>
          <a:lstStyle/>
          <a:p>
            <a:r>
              <a:rPr lang="en-US"/>
              <a:t>Playbook Learning Series</a:t>
            </a:r>
          </a:p>
        </p:txBody>
      </p:sp>
    </p:spTree>
    <p:custDataLst>
      <p:tags r:id="rId1"/>
    </p:custDataLst>
    <p:extLst>
      <p:ext uri="{BB962C8B-B14F-4D97-AF65-F5344CB8AC3E}">
        <p14:creationId xmlns:p14="http://schemas.microsoft.com/office/powerpoint/2010/main" val="619217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0E345DDD-037D-4BCB-A919-EE4C73B51D1D}"/>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6" imgW="395" imgH="394" progId="TCLayout.ActiveDocument.1">
                  <p:embed/>
                </p:oleObj>
              </mc:Choice>
              <mc:Fallback>
                <p:oleObj name="think-cell Slide" r:id="rId6" imgW="395" imgH="394" progId="TCLayout.ActiveDocument.1">
                  <p:embed/>
                  <p:pic>
                    <p:nvPicPr>
                      <p:cNvPr id="7" name="Object 6" hidden="1">
                        <a:extLst>
                          <a:ext uri="{FF2B5EF4-FFF2-40B4-BE49-F238E27FC236}">
                            <a16:creationId xmlns:a16="http://schemas.microsoft.com/office/drawing/2014/main" id="{0E345DDD-037D-4BCB-A919-EE4C73B51D1D}"/>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6" name="Rectangle 5" hidden="1">
            <a:extLst>
              <a:ext uri="{FF2B5EF4-FFF2-40B4-BE49-F238E27FC236}">
                <a16:creationId xmlns:a16="http://schemas.microsoft.com/office/drawing/2014/main" id="{C4521FD5-6DA2-4182-B0D2-92449F49A7DC}"/>
              </a:ext>
            </a:extLst>
          </p:cNvPr>
          <p:cNvSpPr/>
          <p:nvPr>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US" sz="2500" b="1" i="0" u="none" strike="noStrike" kern="1200" cap="none" spc="0" normalizeH="0" baseline="0" noProof="0" err="1">
              <a:ln>
                <a:noFill/>
              </a:ln>
              <a:solidFill>
                <a:srgbClr val="FFFFFF"/>
              </a:solidFill>
              <a:effectLst/>
              <a:uLnTx/>
              <a:uFillTx/>
              <a:latin typeface="Arial" panose="020B0604020202020204" pitchFamily="34" charset="0"/>
              <a:ea typeface="+mn-ea"/>
              <a:cs typeface="+mn-cs"/>
              <a:sym typeface="Arial" panose="020B0604020202020204" pitchFamily="34" charset="0"/>
            </a:endParaRPr>
          </a:p>
        </p:txBody>
      </p:sp>
      <p:sp>
        <p:nvSpPr>
          <p:cNvPr id="2" name="2. Slide Title">
            <a:extLst>
              <a:ext uri="{FF2B5EF4-FFF2-40B4-BE49-F238E27FC236}">
                <a16:creationId xmlns:a16="http://schemas.microsoft.com/office/drawing/2014/main" id="{F7D57372-BD31-4E70-816F-6C0C40603C07}"/>
              </a:ext>
            </a:extLst>
          </p:cNvPr>
          <p:cNvSpPr>
            <a:spLocks noGrp="1"/>
          </p:cNvSpPr>
          <p:nvPr>
            <p:ph type="title"/>
            <p:custDataLst>
              <p:tags r:id="rId3"/>
            </p:custDataLst>
          </p:nvPr>
        </p:nvSpPr>
        <p:spPr/>
        <p:txBody>
          <a:bodyPr/>
          <a:lstStyle/>
          <a:p>
            <a:r>
              <a:rPr lang="en-US"/>
              <a:t>Behaviors for individual contributors: Inspires Commitment</a:t>
            </a:r>
          </a:p>
        </p:txBody>
      </p:sp>
      <p:sp>
        <p:nvSpPr>
          <p:cNvPr id="4" name="TextBox 3">
            <a:extLst>
              <a:ext uri="{FF2B5EF4-FFF2-40B4-BE49-F238E27FC236}">
                <a16:creationId xmlns:a16="http://schemas.microsoft.com/office/drawing/2014/main" id="{222407ED-A0AE-4AF6-9BD6-1EBE1D012BCA}"/>
              </a:ext>
            </a:extLst>
          </p:cNvPr>
          <p:cNvSpPr txBox="1"/>
          <p:nvPr/>
        </p:nvSpPr>
        <p:spPr>
          <a:xfrm>
            <a:off x="834501" y="844585"/>
            <a:ext cx="2554232" cy="5168828"/>
          </a:xfrm>
          <a:prstGeom prst="rect">
            <a:avLst/>
          </a:prstGeom>
          <a:ln w="6350">
            <a:noFill/>
            <a:miter lim="800000"/>
          </a:ln>
        </p:spPr>
        <p:txBody>
          <a:bodyPr vert="horz" wrap="none" lIns="0" tIns="0" rIns="0" bIns="0" rtlCol="0">
            <a:noAutofit/>
          </a:bodyPr>
          <a:lstStyle/>
          <a:p>
            <a:pPr marL="0" marR="0" lvl="0" indent="0" algn="l" defTabSz="914400" rtl="0" eaLnBrk="1" fontAlgn="auto" latinLnBrk="0" hangingPunct="1">
              <a:lnSpc>
                <a:spcPct val="100000"/>
              </a:lnSpc>
              <a:spcBef>
                <a:spcPts val="300"/>
              </a:spcBef>
              <a:spcAft>
                <a:spcPts val="30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Arial"/>
              <a:ea typeface="+mn-ea"/>
              <a:cs typeface="+mn-cs"/>
            </a:endParaRPr>
          </a:p>
        </p:txBody>
      </p:sp>
      <p:sp>
        <p:nvSpPr>
          <p:cNvPr id="22" name="TextBox 21">
            <a:extLst>
              <a:ext uri="{FF2B5EF4-FFF2-40B4-BE49-F238E27FC236}">
                <a16:creationId xmlns:a16="http://schemas.microsoft.com/office/drawing/2014/main" id="{E7AAC993-E4B8-4C4A-BEAC-0A5C27D8329E}"/>
              </a:ext>
            </a:extLst>
          </p:cNvPr>
          <p:cNvSpPr txBox="1"/>
          <p:nvPr/>
        </p:nvSpPr>
        <p:spPr>
          <a:xfrm>
            <a:off x="721286" y="937161"/>
            <a:ext cx="6835214" cy="5067541"/>
          </a:xfrm>
          <a:prstGeom prst="rect">
            <a:avLst/>
          </a:prstGeom>
          <a:solidFill>
            <a:schemeClr val="tx2">
              <a:lumMod val="85000"/>
            </a:schemeClr>
          </a:solidFill>
          <a:ln w="19050">
            <a:solidFill>
              <a:schemeClr val="tx1"/>
            </a:solidFill>
          </a:ln>
        </p:spPr>
        <p:txBody>
          <a:bodyPr wrap="square">
            <a:spAutoFit/>
          </a:bodyPr>
          <a:lstStyle/>
          <a:p>
            <a:pPr marL="0" marR="0" lvl="0" indent="0" algn="ctr" defTabSz="914400" rtl="0" eaLnBrk="1" fontAlgn="auto" latinLnBrk="0" hangingPunct="1">
              <a:lnSpc>
                <a:spcPct val="107000"/>
              </a:lnSpc>
              <a:spcBef>
                <a:spcPts val="0"/>
              </a:spcBef>
              <a:spcAft>
                <a:spcPts val="0"/>
              </a:spcAft>
              <a:buClrTx/>
              <a:buSzTx/>
              <a:buFontTx/>
              <a:buNone/>
              <a:tabLst/>
              <a:defRPr/>
            </a:pPr>
            <a:r>
              <a:rPr kumimoji="0" lang="en-US" sz="2000" b="1" i="0" u="none" strike="noStrike" kern="1200" cap="none" spc="0" normalizeH="0" baseline="0" noProof="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rPr>
              <a:t>INSPIRES COMMITMENT</a:t>
            </a:r>
          </a:p>
          <a:p>
            <a:pPr marL="342900" marR="0" lvl="0" indent="-342900" algn="l" defTabSz="914400" rtl="0" eaLnBrk="1" fontAlgn="auto" latinLnBrk="0" hangingPunct="1">
              <a:lnSpc>
                <a:spcPct val="107000"/>
              </a:lnSpc>
              <a:spcBef>
                <a:spcPts val="0"/>
              </a:spcBef>
              <a:spcAft>
                <a:spcPts val="0"/>
              </a:spcAft>
              <a:buClrTx/>
              <a:buSzTx/>
              <a:buFont typeface="Symbol" panose="05050102010706020507" pitchFamily="18" charset="2"/>
              <a:buChar char=""/>
              <a:tabLst/>
              <a:defRPr/>
            </a:pPr>
            <a:endParaRPr kumimoji="0" lang="en-US" sz="1200" b="1" i="0" u="none" strike="noStrike" kern="1200" cap="none" spc="0" normalizeH="0" baseline="0" noProof="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l" defTabSz="914400" rtl="0" eaLnBrk="1" fontAlgn="auto" latinLnBrk="0" hangingPunct="1">
              <a:lnSpc>
                <a:spcPct val="107000"/>
              </a:lnSpc>
              <a:spcBef>
                <a:spcPts val="0"/>
              </a:spcBef>
              <a:spcAft>
                <a:spcPts val="0"/>
              </a:spcAft>
              <a:buClrTx/>
              <a:buSzTx/>
              <a:buFont typeface="Symbol" panose="05050102010706020507" pitchFamily="18" charset="2"/>
              <a:buChar char=""/>
              <a:tabLst/>
              <a:defRPr/>
            </a:pPr>
            <a:r>
              <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rPr>
              <a:t>Demonstrates an understanding of his or her role and how it adds value to the team and company. Quickly adapts as needed to provide increased contribution to priorities.</a:t>
            </a:r>
          </a:p>
          <a:p>
            <a:pPr marL="457200" marR="0" lvl="0" indent="0" algn="l" defTabSz="914400" rtl="0" eaLnBrk="1" fontAlgn="auto" latinLnBrk="0" hangingPunct="1">
              <a:lnSpc>
                <a:spcPct val="107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rPr>
              <a:t> </a:t>
            </a:r>
          </a:p>
          <a:p>
            <a:pPr marL="342900" marR="0" lvl="0" indent="-342900" algn="l" defTabSz="914400" rtl="0" eaLnBrk="1" fontAlgn="auto" latinLnBrk="0" hangingPunct="1">
              <a:lnSpc>
                <a:spcPct val="107000"/>
              </a:lnSpc>
              <a:spcBef>
                <a:spcPts val="0"/>
              </a:spcBef>
              <a:spcAft>
                <a:spcPts val="0"/>
              </a:spcAft>
              <a:buClrTx/>
              <a:buSzTx/>
              <a:buFont typeface="Symbol" panose="05050102010706020507" pitchFamily="18" charset="2"/>
              <a:buChar char=""/>
              <a:tabLst/>
              <a:defRPr/>
            </a:pPr>
            <a:r>
              <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rPr>
              <a:t>Shows confidence in raising issues early and identifying the best next steps. Action steps lead to effective results.</a:t>
            </a:r>
          </a:p>
          <a:p>
            <a:pPr marL="457200" marR="0" lvl="0" indent="0" algn="l" defTabSz="914400" rtl="0" eaLnBrk="1" fontAlgn="auto" latinLnBrk="0" hangingPunct="1">
              <a:lnSpc>
                <a:spcPct val="107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rPr>
              <a:t> </a:t>
            </a:r>
          </a:p>
          <a:p>
            <a:pPr marL="342900" marR="0" lvl="0" indent="-342900" algn="l" defTabSz="914400" rtl="0" eaLnBrk="1" fontAlgn="auto" latinLnBrk="0" hangingPunct="1">
              <a:lnSpc>
                <a:spcPct val="107000"/>
              </a:lnSpc>
              <a:spcBef>
                <a:spcPts val="0"/>
              </a:spcBef>
              <a:spcAft>
                <a:spcPts val="0"/>
              </a:spcAft>
              <a:buClrTx/>
              <a:buSzTx/>
              <a:buFont typeface="Symbol" panose="05050102010706020507" pitchFamily="18" charset="2"/>
              <a:buChar char=""/>
              <a:tabLst/>
              <a:defRPr/>
            </a:pPr>
            <a:r>
              <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rPr>
              <a:t>Remains calm when faced with changes to (and in) their work. Shows an ability to persevere.</a:t>
            </a:r>
          </a:p>
          <a:p>
            <a:pPr marL="457200" marR="0" lvl="0" indent="0" algn="l" defTabSz="914400" rtl="0" eaLnBrk="1" fontAlgn="auto" latinLnBrk="0" hangingPunct="1">
              <a:lnSpc>
                <a:spcPct val="107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rPr>
              <a:t> </a:t>
            </a:r>
          </a:p>
          <a:p>
            <a:pPr marL="342900" marR="0" lvl="0" indent="-342900" algn="l" defTabSz="914400" rtl="0" eaLnBrk="1" fontAlgn="auto" latinLnBrk="0" hangingPunct="1">
              <a:lnSpc>
                <a:spcPct val="107000"/>
              </a:lnSpc>
              <a:spcBef>
                <a:spcPts val="0"/>
              </a:spcBef>
              <a:spcAft>
                <a:spcPts val="800"/>
              </a:spcAft>
              <a:buClrTx/>
              <a:buSzTx/>
              <a:buFont typeface="Symbol" panose="05050102010706020507" pitchFamily="18" charset="2"/>
              <a:buChar char=""/>
              <a:tabLst/>
              <a:defRPr/>
            </a:pPr>
            <a:r>
              <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rPr>
              <a:t>Strives to contribute value in all they do, including delivering on commitments to others.</a:t>
            </a:r>
          </a:p>
          <a:p>
            <a:pPr marL="0" marR="0" lvl="0" indent="0" algn="l" defTabSz="914400" rtl="0" eaLnBrk="1" fontAlgn="auto" latinLnBrk="0" hangingPunct="1">
              <a:lnSpc>
                <a:spcPct val="107000"/>
              </a:lnSpc>
              <a:spcBef>
                <a:spcPts val="0"/>
              </a:spcBef>
              <a:spcAft>
                <a:spcPts val="80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80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80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p:pic>
        <p:nvPicPr>
          <p:cNvPr id="305172" name="Picture 20" descr="Commitment Images, Stock Photos &amp; Vectors | Shutterstock">
            <a:extLst>
              <a:ext uri="{FF2B5EF4-FFF2-40B4-BE49-F238E27FC236}">
                <a16:creationId xmlns:a16="http://schemas.microsoft.com/office/drawing/2014/main" id="{E6206AE6-430A-4ABC-93E5-A9B041A30D06}"/>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6073" r="5464" b="9928"/>
          <a:stretch/>
        </p:blipFill>
        <p:spPr bwMode="auto">
          <a:xfrm>
            <a:off x="7647466" y="2769327"/>
            <a:ext cx="4331176" cy="1463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31569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0E345DDD-037D-4BCB-A919-EE4C73B51D1D}"/>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6" imgW="395" imgH="394" progId="TCLayout.ActiveDocument.1">
                  <p:embed/>
                </p:oleObj>
              </mc:Choice>
              <mc:Fallback>
                <p:oleObj name="think-cell Slide" r:id="rId6" imgW="395" imgH="394" progId="TCLayout.ActiveDocument.1">
                  <p:embed/>
                  <p:pic>
                    <p:nvPicPr>
                      <p:cNvPr id="7" name="Object 6" hidden="1">
                        <a:extLst>
                          <a:ext uri="{FF2B5EF4-FFF2-40B4-BE49-F238E27FC236}">
                            <a16:creationId xmlns:a16="http://schemas.microsoft.com/office/drawing/2014/main" id="{0E345DDD-037D-4BCB-A919-EE4C73B51D1D}"/>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6" name="Rectangle 5" hidden="1">
            <a:extLst>
              <a:ext uri="{FF2B5EF4-FFF2-40B4-BE49-F238E27FC236}">
                <a16:creationId xmlns:a16="http://schemas.microsoft.com/office/drawing/2014/main" id="{C4521FD5-6DA2-4182-B0D2-92449F49A7DC}"/>
              </a:ext>
            </a:extLst>
          </p:cNvPr>
          <p:cNvSpPr/>
          <p:nvPr>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US" sz="2500" b="1" i="0" u="none" strike="noStrike" kern="1200" cap="none" spc="0" normalizeH="0" baseline="0" noProof="0" err="1">
              <a:ln>
                <a:noFill/>
              </a:ln>
              <a:solidFill>
                <a:srgbClr val="FFFFFF"/>
              </a:solidFill>
              <a:effectLst/>
              <a:uLnTx/>
              <a:uFillTx/>
              <a:latin typeface="Arial" panose="020B0604020202020204" pitchFamily="34" charset="0"/>
              <a:ea typeface="+mn-ea"/>
              <a:cs typeface="+mn-cs"/>
              <a:sym typeface="Arial" panose="020B0604020202020204" pitchFamily="34" charset="0"/>
            </a:endParaRPr>
          </a:p>
        </p:txBody>
      </p:sp>
      <p:sp>
        <p:nvSpPr>
          <p:cNvPr id="2" name="2. Slide Title">
            <a:extLst>
              <a:ext uri="{FF2B5EF4-FFF2-40B4-BE49-F238E27FC236}">
                <a16:creationId xmlns:a16="http://schemas.microsoft.com/office/drawing/2014/main" id="{F7D57372-BD31-4E70-816F-6C0C40603C07}"/>
              </a:ext>
            </a:extLst>
          </p:cNvPr>
          <p:cNvSpPr>
            <a:spLocks noGrp="1"/>
          </p:cNvSpPr>
          <p:nvPr>
            <p:ph type="title"/>
            <p:custDataLst>
              <p:tags r:id="rId3"/>
            </p:custDataLst>
          </p:nvPr>
        </p:nvSpPr>
        <p:spPr/>
        <p:txBody>
          <a:bodyPr/>
          <a:lstStyle/>
          <a:p>
            <a:r>
              <a:rPr lang="en-US"/>
              <a:t>Behaviors for individual contributors: Develops Self &amp; Others</a:t>
            </a:r>
          </a:p>
        </p:txBody>
      </p:sp>
      <p:sp>
        <p:nvSpPr>
          <p:cNvPr id="4" name="TextBox 3">
            <a:extLst>
              <a:ext uri="{FF2B5EF4-FFF2-40B4-BE49-F238E27FC236}">
                <a16:creationId xmlns:a16="http://schemas.microsoft.com/office/drawing/2014/main" id="{222407ED-A0AE-4AF6-9BD6-1EBE1D012BCA}"/>
              </a:ext>
            </a:extLst>
          </p:cNvPr>
          <p:cNvSpPr txBox="1"/>
          <p:nvPr/>
        </p:nvSpPr>
        <p:spPr>
          <a:xfrm>
            <a:off x="834501" y="844585"/>
            <a:ext cx="2554232" cy="5168828"/>
          </a:xfrm>
          <a:prstGeom prst="rect">
            <a:avLst/>
          </a:prstGeom>
          <a:ln w="6350">
            <a:noFill/>
            <a:miter lim="800000"/>
          </a:ln>
        </p:spPr>
        <p:txBody>
          <a:bodyPr vert="horz" wrap="none" lIns="0" tIns="0" rIns="0" bIns="0" rtlCol="0">
            <a:noAutofit/>
          </a:bodyPr>
          <a:lstStyle/>
          <a:p>
            <a:pPr marL="0" marR="0" lvl="0" indent="0" algn="l" defTabSz="914400" rtl="0" eaLnBrk="1" fontAlgn="auto" latinLnBrk="0" hangingPunct="1">
              <a:lnSpc>
                <a:spcPct val="100000"/>
              </a:lnSpc>
              <a:spcBef>
                <a:spcPts val="300"/>
              </a:spcBef>
              <a:spcAft>
                <a:spcPts val="30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Arial"/>
              <a:ea typeface="+mn-ea"/>
              <a:cs typeface="+mn-cs"/>
            </a:endParaRPr>
          </a:p>
        </p:txBody>
      </p:sp>
      <p:sp>
        <p:nvSpPr>
          <p:cNvPr id="23" name="Text Box 2">
            <a:extLst>
              <a:ext uri="{FF2B5EF4-FFF2-40B4-BE49-F238E27FC236}">
                <a16:creationId xmlns:a16="http://schemas.microsoft.com/office/drawing/2014/main" id="{B2AF6668-9623-47E7-ACF0-19A3BAD7A840}"/>
              </a:ext>
            </a:extLst>
          </p:cNvPr>
          <p:cNvSpPr txBox="1">
            <a:spLocks noChangeArrowheads="1"/>
          </p:cNvSpPr>
          <p:nvPr/>
        </p:nvSpPr>
        <p:spPr bwMode="auto">
          <a:xfrm>
            <a:off x="834501" y="972479"/>
            <a:ext cx="6760980" cy="5328586"/>
          </a:xfrm>
          <a:prstGeom prst="rect">
            <a:avLst/>
          </a:prstGeom>
          <a:solidFill>
            <a:schemeClr val="tx2">
              <a:lumMod val="85000"/>
            </a:schemeClr>
          </a:solidFill>
          <a:ln w="19050">
            <a:solidFill>
              <a:schemeClr val="tx1"/>
            </a:solidFill>
            <a:miter lim="800000"/>
            <a:headEnd/>
            <a:tailEnd/>
          </a:ln>
        </p:spPr>
        <p:txBody>
          <a:bodyPr rot="0" vert="horz" wrap="square" lIns="91440" tIns="45720" rIns="91440" bIns="45720" anchor="t" anchorCtr="0">
            <a:noAutofit/>
          </a:bodyPr>
          <a:lstStyle/>
          <a:p>
            <a:pPr marL="0" marR="0" lvl="0" indent="0" algn="ctr" defTabSz="914400" rtl="0" eaLnBrk="1" fontAlgn="auto" latinLnBrk="0" hangingPunct="1">
              <a:lnSpc>
                <a:spcPct val="107000"/>
              </a:lnSpc>
              <a:spcBef>
                <a:spcPts val="0"/>
              </a:spcBef>
              <a:spcAft>
                <a:spcPts val="0"/>
              </a:spcAft>
              <a:buClrTx/>
              <a:buSzTx/>
              <a:buFontTx/>
              <a:buNone/>
              <a:tabLst/>
              <a:defRPr/>
            </a:pPr>
            <a:r>
              <a:rPr kumimoji="0" lang="en-US" sz="2000" b="1" i="0" u="none" strike="noStrike" kern="1200" cap="none" spc="0" normalizeH="0" baseline="0" noProof="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rPr>
              <a:t>DEVELOPS SELF AND OTHERS</a:t>
            </a:r>
          </a:p>
          <a:p>
            <a:pPr marL="342900" marR="0" lvl="0" indent="-342900" algn="l" defTabSz="914400" rtl="0" eaLnBrk="1" fontAlgn="auto" latinLnBrk="0" hangingPunct="1">
              <a:lnSpc>
                <a:spcPct val="107000"/>
              </a:lnSpc>
              <a:spcBef>
                <a:spcPts val="0"/>
              </a:spcBef>
              <a:spcAft>
                <a:spcPts val="0"/>
              </a:spcAft>
              <a:buClrTx/>
              <a:buSzTx/>
              <a:buFont typeface="Symbol" panose="05050102010706020507" pitchFamily="18" charset="2"/>
              <a:buChar char=""/>
              <a:tabLst/>
              <a:defRPr/>
            </a:pPr>
            <a:endParaRPr kumimoji="0" lang="en-US" sz="1200" b="1" i="0" u="none" strike="noStrike" kern="1200" cap="none" spc="0" normalizeH="0" baseline="0" noProof="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l" defTabSz="914400" rtl="0" eaLnBrk="1" fontAlgn="auto" latinLnBrk="0" hangingPunct="1">
              <a:lnSpc>
                <a:spcPct val="107000"/>
              </a:lnSpc>
              <a:spcBef>
                <a:spcPts val="0"/>
              </a:spcBef>
              <a:spcAft>
                <a:spcPts val="0"/>
              </a:spcAft>
              <a:buClrTx/>
              <a:buSzTx/>
              <a:buFont typeface="Symbol" panose="05050102010706020507" pitchFamily="18" charset="2"/>
              <a:buChar char=""/>
              <a:tabLst/>
              <a:defRPr/>
            </a:pPr>
            <a:r>
              <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rPr>
              <a:t>Learns from the past and makes improvements. Takes ownership of any mistakes.</a:t>
            </a:r>
          </a:p>
          <a:p>
            <a:pPr marL="457200" marR="0" lvl="0" indent="0" algn="l" defTabSz="914400" rtl="0" eaLnBrk="1" fontAlgn="auto" latinLnBrk="0" hangingPunct="1">
              <a:lnSpc>
                <a:spcPct val="107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rPr>
              <a:t> </a:t>
            </a:r>
          </a:p>
          <a:p>
            <a:pPr marL="342900" marR="0" lvl="0" indent="-342900" algn="l" defTabSz="914400" rtl="0" eaLnBrk="1" fontAlgn="auto" latinLnBrk="0" hangingPunct="1">
              <a:lnSpc>
                <a:spcPct val="107000"/>
              </a:lnSpc>
              <a:spcBef>
                <a:spcPts val="0"/>
              </a:spcBef>
              <a:spcAft>
                <a:spcPts val="0"/>
              </a:spcAft>
              <a:buClrTx/>
              <a:buSzTx/>
              <a:buFont typeface="Symbol" panose="05050102010706020507" pitchFamily="18" charset="2"/>
              <a:buChar char=""/>
              <a:tabLst/>
              <a:defRPr/>
            </a:pPr>
            <a:r>
              <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rPr>
              <a:t>Demonstrates self-awareness. Accepts constructive feedback from others to improve performance. Incorporates insights for self-improvement.</a:t>
            </a:r>
          </a:p>
          <a:p>
            <a:pPr marL="457200" marR="0" lvl="0" indent="0" algn="l" defTabSz="914400" rtl="0" eaLnBrk="1" fontAlgn="auto" latinLnBrk="0" hangingPunct="1">
              <a:lnSpc>
                <a:spcPct val="107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rPr>
              <a:t> </a:t>
            </a:r>
          </a:p>
          <a:p>
            <a:pPr marL="342900" marR="0" lvl="0" indent="-342900" algn="l" defTabSz="914400" rtl="0" eaLnBrk="1" fontAlgn="auto" latinLnBrk="0" hangingPunct="1">
              <a:lnSpc>
                <a:spcPct val="107000"/>
              </a:lnSpc>
              <a:spcBef>
                <a:spcPts val="0"/>
              </a:spcBef>
              <a:spcAft>
                <a:spcPts val="0"/>
              </a:spcAft>
              <a:buClrTx/>
              <a:buSzTx/>
              <a:buFont typeface="Symbol" panose="05050102010706020507" pitchFamily="18" charset="2"/>
              <a:buChar char=""/>
              <a:tabLst/>
              <a:defRPr/>
            </a:pPr>
            <a:r>
              <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rPr>
              <a:t>Shows enthusiasm for taking on new or additional work. Views investment of time and effort as an opportunity to improve their skills and knowledge.</a:t>
            </a:r>
          </a:p>
          <a:p>
            <a:pPr marL="457200" marR="0" lvl="0" indent="0" algn="l" defTabSz="914400" rtl="0" eaLnBrk="1" fontAlgn="auto" latinLnBrk="0" hangingPunct="1">
              <a:lnSpc>
                <a:spcPct val="107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rPr>
              <a:t> </a:t>
            </a:r>
          </a:p>
          <a:p>
            <a:pPr marL="342900" marR="0" lvl="0" indent="-342900" algn="l" defTabSz="914400" rtl="0" eaLnBrk="1" fontAlgn="auto" latinLnBrk="0" hangingPunct="1">
              <a:lnSpc>
                <a:spcPct val="107000"/>
              </a:lnSpc>
              <a:spcBef>
                <a:spcPts val="0"/>
              </a:spcBef>
              <a:spcAft>
                <a:spcPts val="0"/>
              </a:spcAft>
              <a:buClrTx/>
              <a:buSzTx/>
              <a:buFont typeface="Symbol" panose="05050102010706020507" pitchFamily="18" charset="2"/>
              <a:buChar char=""/>
              <a:tabLst/>
              <a:defRPr/>
            </a:pPr>
            <a:r>
              <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rPr>
              <a:t>Models resourcefulness by reaching out to people within and outside the team to get work done effectively.</a:t>
            </a:r>
            <a:r>
              <a:rPr kumimoji="0" lang="en-US" sz="1800" b="1" i="0" u="none" strike="noStrike" kern="1200" cap="none" spc="0" normalizeH="0" baseline="0" noProof="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rPr>
              <a:t> </a:t>
            </a: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457200" marR="0" lvl="0" indent="0" algn="l" defTabSz="914400" rtl="0" eaLnBrk="1" fontAlgn="auto" latinLnBrk="0" hangingPunct="1">
              <a:lnSpc>
                <a:spcPct val="107000"/>
              </a:lnSpc>
              <a:spcBef>
                <a:spcPts val="0"/>
              </a:spcBef>
              <a:spcAft>
                <a:spcPts val="800"/>
              </a:spcAft>
              <a:buClrTx/>
              <a:buSzTx/>
              <a:buFontTx/>
              <a:buNone/>
              <a:tabLst/>
              <a:defRPr/>
            </a:pPr>
            <a:r>
              <a:rPr kumimoji="0" lang="en-US" sz="1200" b="1" i="0" u="none" strike="noStrike" kern="1200" cap="none" spc="0" normalizeH="0" baseline="0" noProof="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rPr>
              <a:t> </a:t>
            </a:r>
            <a:endParaRPr kumimoji="0" lang="en-US" sz="1100" b="0" i="0" u="none" strike="noStrike" kern="1200" cap="none" spc="0" normalizeH="0" baseline="0" noProof="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p:pic>
        <p:nvPicPr>
          <p:cNvPr id="292871" name="Picture 7" descr="Bespoke learning and development | AUA">
            <a:extLst>
              <a:ext uri="{FF2B5EF4-FFF2-40B4-BE49-F238E27FC236}">
                <a16:creationId xmlns:a16="http://schemas.microsoft.com/office/drawing/2014/main" id="{D120CC05-F163-48BF-A092-2FC8CD30C8C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595481" y="882685"/>
            <a:ext cx="4210050" cy="4657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48345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6" hidden="1">
            <a:extLst>
              <a:ext uri="{FF2B5EF4-FFF2-40B4-BE49-F238E27FC236}">
                <a16:creationId xmlns:a16="http://schemas.microsoft.com/office/drawing/2014/main" id="{4DBA08AD-CDBB-4254-B71D-6AAFCD522782}"/>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6" imgW="395" imgH="394" progId="TCLayout.ActiveDocument.1">
                  <p:embed/>
                </p:oleObj>
              </mc:Choice>
              <mc:Fallback>
                <p:oleObj name="think-cell Slide" r:id="rId6" imgW="395" imgH="394" progId="TCLayout.ActiveDocument.1">
                  <p:embed/>
                  <p:pic>
                    <p:nvPicPr>
                      <p:cNvPr id="5" name="Object 6" hidden="1">
                        <a:extLst>
                          <a:ext uri="{FF2B5EF4-FFF2-40B4-BE49-F238E27FC236}">
                            <a16:creationId xmlns:a16="http://schemas.microsoft.com/office/drawing/2014/main" id="{4DBA08AD-CDBB-4254-B71D-6AAFCD522782}"/>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6" name="Rectangle 1" hidden="1">
            <a:extLst>
              <a:ext uri="{FF2B5EF4-FFF2-40B4-BE49-F238E27FC236}">
                <a16:creationId xmlns:a16="http://schemas.microsoft.com/office/drawing/2014/main" id="{87DECB5C-1A8F-4CF8-AC14-9083A90977F7}"/>
              </a:ext>
            </a:extLst>
          </p:cNvPr>
          <p:cNvSpPr/>
          <p:nvPr>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ts val="300"/>
              </a:spcBef>
              <a:spcAft>
                <a:spcPts val="300"/>
              </a:spcAft>
            </a:pPr>
            <a:endParaRPr lang="en-US" sz="2500" b="1" i="1" err="1">
              <a:solidFill>
                <a:schemeClr val="bg1"/>
              </a:solidFill>
              <a:latin typeface="Arial" panose="020B0604020202020204" pitchFamily="34" charset="0"/>
              <a:ea typeface="+mj-ea"/>
              <a:cs typeface="+mj-cs"/>
              <a:sym typeface="Arial" panose="020B0604020202020204" pitchFamily="34" charset="0"/>
            </a:endParaRPr>
          </a:p>
        </p:txBody>
      </p:sp>
      <p:sp>
        <p:nvSpPr>
          <p:cNvPr id="2" name="2. Slide Title">
            <a:extLst>
              <a:ext uri="{FF2B5EF4-FFF2-40B4-BE49-F238E27FC236}">
                <a16:creationId xmlns:a16="http://schemas.microsoft.com/office/drawing/2014/main" id="{009E95EE-ED15-4D67-9646-0E53805DD669}"/>
              </a:ext>
            </a:extLst>
          </p:cNvPr>
          <p:cNvSpPr>
            <a:spLocks noGrp="1"/>
          </p:cNvSpPr>
          <p:nvPr>
            <p:ph type="title"/>
            <p:custDataLst>
              <p:tags r:id="rId3"/>
            </p:custDataLst>
          </p:nvPr>
        </p:nvSpPr>
        <p:spPr>
          <a:xfrm>
            <a:off x="288759" y="1267412"/>
            <a:ext cx="2983830" cy="2954655"/>
          </a:xfrm>
        </p:spPr>
        <p:txBody>
          <a:bodyPr/>
          <a:lstStyle/>
          <a:p>
            <a:r>
              <a:rPr lang="en-US" sz="3200"/>
              <a:t>Tools to use to help mindsets and behaviors</a:t>
            </a:r>
            <a:r>
              <a:rPr lang="en-US" sz="3200" i="1">
                <a:solidFill>
                  <a:schemeClr val="accent1"/>
                </a:solidFill>
              </a:rPr>
              <a:t> ASCEND</a:t>
            </a:r>
          </a:p>
        </p:txBody>
      </p:sp>
      <p:grpSp>
        <p:nvGrpSpPr>
          <p:cNvPr id="27" name="Group 26">
            <a:extLst>
              <a:ext uri="{FF2B5EF4-FFF2-40B4-BE49-F238E27FC236}">
                <a16:creationId xmlns:a16="http://schemas.microsoft.com/office/drawing/2014/main" id="{99F0AA38-5193-4189-96C9-5246BEC35C87}"/>
              </a:ext>
            </a:extLst>
          </p:cNvPr>
          <p:cNvGrpSpPr/>
          <p:nvPr/>
        </p:nvGrpSpPr>
        <p:grpSpPr>
          <a:xfrm>
            <a:off x="3585841" y="3827148"/>
            <a:ext cx="4471678" cy="1660667"/>
            <a:chOff x="6999173" y="2728885"/>
            <a:chExt cx="4471678" cy="1660667"/>
          </a:xfrm>
        </p:grpSpPr>
        <p:cxnSp>
          <p:nvCxnSpPr>
            <p:cNvPr id="15" name="Connector: Elbow 14">
              <a:extLst>
                <a:ext uri="{FF2B5EF4-FFF2-40B4-BE49-F238E27FC236}">
                  <a16:creationId xmlns:a16="http://schemas.microsoft.com/office/drawing/2014/main" id="{D561C239-0607-411E-9C8A-53851C06B767}"/>
                </a:ext>
              </a:extLst>
            </p:cNvPr>
            <p:cNvCxnSpPr>
              <a:cxnSpLocks/>
            </p:cNvCxnSpPr>
            <p:nvPr/>
          </p:nvCxnSpPr>
          <p:spPr>
            <a:xfrm flipV="1">
              <a:off x="8107613" y="3100138"/>
              <a:ext cx="2451804" cy="743661"/>
            </a:xfrm>
            <a:prstGeom prst="bentConnector3">
              <a:avLst/>
            </a:prstGeom>
            <a:ln w="38100" cap="flat">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0" name="Connector: Elbow 9">
              <a:extLst>
                <a:ext uri="{FF2B5EF4-FFF2-40B4-BE49-F238E27FC236}">
                  <a16:creationId xmlns:a16="http://schemas.microsoft.com/office/drawing/2014/main" id="{3BBBB035-E4DD-4BDE-A6D0-FB9A4AD0F00F}"/>
                </a:ext>
              </a:extLst>
            </p:cNvPr>
            <p:cNvCxnSpPr>
              <a:cxnSpLocks/>
            </p:cNvCxnSpPr>
            <p:nvPr/>
          </p:nvCxnSpPr>
          <p:spPr>
            <a:xfrm flipV="1">
              <a:off x="6999173" y="3846068"/>
              <a:ext cx="2165634" cy="543484"/>
            </a:xfrm>
            <a:prstGeom prst="bentConnector3">
              <a:avLst/>
            </a:prstGeom>
            <a:ln w="38100" cap="flat">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6" name="Connector: Elbow 15">
              <a:extLst>
                <a:ext uri="{FF2B5EF4-FFF2-40B4-BE49-F238E27FC236}">
                  <a16:creationId xmlns:a16="http://schemas.microsoft.com/office/drawing/2014/main" id="{93CC844A-8D13-473E-9045-1ABB4498434D}"/>
                </a:ext>
              </a:extLst>
            </p:cNvPr>
            <p:cNvCxnSpPr>
              <a:cxnSpLocks/>
            </p:cNvCxnSpPr>
            <p:nvPr/>
          </p:nvCxnSpPr>
          <p:spPr>
            <a:xfrm flipV="1">
              <a:off x="9550611" y="2728885"/>
              <a:ext cx="1920240" cy="376246"/>
            </a:xfrm>
            <a:prstGeom prst="bentConnector3">
              <a:avLst>
                <a:gd name="adj1" fmla="val 52312"/>
              </a:avLst>
            </a:prstGeom>
            <a:ln w="38100" cap="flat">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grpSp>
      <p:sp>
        <p:nvSpPr>
          <p:cNvPr id="21" name="TextBox 20">
            <a:extLst>
              <a:ext uri="{FF2B5EF4-FFF2-40B4-BE49-F238E27FC236}">
                <a16:creationId xmlns:a16="http://schemas.microsoft.com/office/drawing/2014/main" id="{B6E3E782-0F48-4B6B-9947-60009676E1B4}"/>
              </a:ext>
            </a:extLst>
          </p:cNvPr>
          <p:cNvSpPr txBox="1"/>
          <p:nvPr/>
        </p:nvSpPr>
        <p:spPr>
          <a:xfrm>
            <a:off x="3585841" y="5610992"/>
            <a:ext cx="1645920" cy="543484"/>
          </a:xfrm>
          <a:prstGeom prst="rect">
            <a:avLst/>
          </a:prstGeom>
          <a:ln w="6350">
            <a:noFill/>
            <a:miter lim="800000"/>
          </a:ln>
        </p:spPr>
        <p:txBody>
          <a:bodyPr vert="horz" wrap="none" lIns="0" tIns="0" rIns="0" bIns="0" rtlCol="0">
            <a:noAutofit/>
          </a:bodyPr>
          <a:lstStyle/>
          <a:p>
            <a:pPr algn="l">
              <a:spcBef>
                <a:spcPts val="300"/>
              </a:spcBef>
              <a:spcAft>
                <a:spcPts val="300"/>
              </a:spcAft>
              <a:buNone/>
            </a:pPr>
            <a:r>
              <a:rPr lang="en-US" sz="2800" b="1"/>
              <a:t>Influence Model</a:t>
            </a:r>
          </a:p>
        </p:txBody>
      </p:sp>
      <p:sp>
        <p:nvSpPr>
          <p:cNvPr id="24" name="TextBox 23">
            <a:extLst>
              <a:ext uri="{FF2B5EF4-FFF2-40B4-BE49-F238E27FC236}">
                <a16:creationId xmlns:a16="http://schemas.microsoft.com/office/drawing/2014/main" id="{AB419FB1-9CB0-4B4E-A9B1-80AD268AA573}"/>
              </a:ext>
            </a:extLst>
          </p:cNvPr>
          <p:cNvSpPr txBox="1"/>
          <p:nvPr/>
        </p:nvSpPr>
        <p:spPr>
          <a:xfrm>
            <a:off x="4794607" y="5111486"/>
            <a:ext cx="1645920" cy="543484"/>
          </a:xfrm>
          <a:prstGeom prst="rect">
            <a:avLst/>
          </a:prstGeom>
          <a:ln w="6350">
            <a:noFill/>
            <a:miter lim="800000"/>
          </a:ln>
        </p:spPr>
        <p:txBody>
          <a:bodyPr vert="horz" wrap="none" lIns="0" tIns="0" rIns="0" bIns="0" rtlCol="0">
            <a:noAutofit/>
          </a:bodyPr>
          <a:lstStyle/>
          <a:p>
            <a:pPr algn="l">
              <a:spcBef>
                <a:spcPts val="300"/>
              </a:spcBef>
              <a:spcAft>
                <a:spcPts val="300"/>
              </a:spcAft>
              <a:buNone/>
            </a:pPr>
            <a:r>
              <a:rPr lang="en-US" sz="1600" b="1"/>
              <a:t>Feedback</a:t>
            </a:r>
          </a:p>
        </p:txBody>
      </p:sp>
      <p:sp>
        <p:nvSpPr>
          <p:cNvPr id="25" name="TextBox 24">
            <a:extLst>
              <a:ext uri="{FF2B5EF4-FFF2-40B4-BE49-F238E27FC236}">
                <a16:creationId xmlns:a16="http://schemas.microsoft.com/office/drawing/2014/main" id="{18B88791-04CE-40FF-B943-2646AAB3AE1C}"/>
              </a:ext>
            </a:extLst>
          </p:cNvPr>
          <p:cNvSpPr txBox="1"/>
          <p:nvPr/>
        </p:nvSpPr>
        <p:spPr>
          <a:xfrm>
            <a:off x="6185276" y="4483290"/>
            <a:ext cx="1645920" cy="543484"/>
          </a:xfrm>
          <a:prstGeom prst="rect">
            <a:avLst/>
          </a:prstGeom>
          <a:ln w="6350">
            <a:noFill/>
            <a:miter lim="800000"/>
          </a:ln>
        </p:spPr>
        <p:txBody>
          <a:bodyPr vert="horz" wrap="none" lIns="0" tIns="0" rIns="0" bIns="0" rtlCol="0">
            <a:noAutofit/>
          </a:bodyPr>
          <a:lstStyle/>
          <a:p>
            <a:pPr algn="l">
              <a:spcBef>
                <a:spcPts val="300"/>
              </a:spcBef>
              <a:spcAft>
                <a:spcPts val="300"/>
              </a:spcAft>
              <a:buNone/>
            </a:pPr>
            <a:r>
              <a:rPr lang="en-US" sz="1600" b="1"/>
              <a:t>Coaching</a:t>
            </a:r>
          </a:p>
        </p:txBody>
      </p:sp>
      <p:sp>
        <p:nvSpPr>
          <p:cNvPr id="26" name="TextBox 25">
            <a:extLst>
              <a:ext uri="{FF2B5EF4-FFF2-40B4-BE49-F238E27FC236}">
                <a16:creationId xmlns:a16="http://schemas.microsoft.com/office/drawing/2014/main" id="{3B466477-8C94-4AD3-8591-081711C209B8}"/>
              </a:ext>
            </a:extLst>
          </p:cNvPr>
          <p:cNvSpPr txBox="1"/>
          <p:nvPr/>
        </p:nvSpPr>
        <p:spPr>
          <a:xfrm>
            <a:off x="7265612" y="3988208"/>
            <a:ext cx="1645920" cy="543484"/>
          </a:xfrm>
          <a:prstGeom prst="rect">
            <a:avLst/>
          </a:prstGeom>
          <a:ln w="6350">
            <a:noFill/>
            <a:miter lim="800000"/>
          </a:ln>
        </p:spPr>
        <p:txBody>
          <a:bodyPr vert="horz" wrap="none" lIns="0" tIns="0" rIns="0" bIns="0" rtlCol="0">
            <a:noAutofit/>
          </a:bodyPr>
          <a:lstStyle/>
          <a:p>
            <a:pPr algn="l">
              <a:spcBef>
                <a:spcPts val="300"/>
              </a:spcBef>
              <a:spcAft>
                <a:spcPts val="300"/>
              </a:spcAft>
              <a:buNone/>
            </a:pPr>
            <a:r>
              <a:rPr lang="en-US" sz="1600" b="1"/>
              <a:t>Mentoring</a:t>
            </a:r>
          </a:p>
        </p:txBody>
      </p:sp>
      <p:pic>
        <p:nvPicPr>
          <p:cNvPr id="290844" name="Picture 28" descr="helping-climb | Iridium Technology">
            <a:extLst>
              <a:ext uri="{FF2B5EF4-FFF2-40B4-BE49-F238E27FC236}">
                <a16:creationId xmlns:a16="http://schemas.microsoft.com/office/drawing/2014/main" id="{0B74A580-6538-46D6-B8F6-837C6BB1899B}"/>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32365"/>
          <a:stretch/>
        </p:blipFill>
        <p:spPr bwMode="auto">
          <a:xfrm>
            <a:off x="7265612" y="168680"/>
            <a:ext cx="4800407" cy="3083894"/>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30430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83842" name="Rectangle 2" hidden="1"/>
          <p:cNvGraphicFramePr>
            <a:graphicFrameLocks/>
          </p:cNvGraphicFramePr>
          <p:nvPr>
            <p:custDataLst>
              <p:tags r:id="rId1"/>
            </p:custDataLst>
          </p:nvPr>
        </p:nvGraphicFramePr>
        <p:xfrm>
          <a:off x="1524337" y="52"/>
          <a:ext cx="161972" cy="161972"/>
        </p:xfrm>
        <a:graphic>
          <a:graphicData uri="http://schemas.openxmlformats.org/presentationml/2006/ole">
            <mc:AlternateContent xmlns:mc="http://schemas.openxmlformats.org/markup-compatibility/2006">
              <mc:Choice xmlns:v="urn:schemas-microsoft-com:vml" Requires="v">
                <p:oleObj name="think-cell Slide" r:id="rId8" imgW="0" imgH="0" progId="TCLayout.ActiveDocument.1">
                  <p:embed/>
                </p:oleObj>
              </mc:Choice>
              <mc:Fallback>
                <p:oleObj name="think-cell Slide" r:id="rId8" imgW="0" imgH="0" progId="TCLayout.ActiveDocument.1">
                  <p:embed/>
                  <p:pic>
                    <p:nvPicPr>
                      <p:cNvPr id="2083842" name="Rectangle 2" hidden="1"/>
                      <p:cNvPicPr preferRelativeResize="0">
                        <a:picLocks noChangeArrowheads="1"/>
                      </p:cNvPicPr>
                      <p:nvPr/>
                    </p:nvPicPr>
                    <p:blipFill>
                      <a:blip>
                        <a:extLst>
                          <a:ext uri="{28A0092B-C50C-407E-A947-70E740481C1C}">
                            <a14:useLocalDpi xmlns:a14="http://schemas.microsoft.com/office/drawing/2010/main" val="0"/>
                          </a:ext>
                        </a:extLst>
                      </a:blip>
                      <a:srcRect/>
                      <a:stretch>
                        <a:fillRect/>
                      </a:stretch>
                    </p:blipFill>
                    <p:spPr bwMode="gray">
                      <a:xfrm>
                        <a:off x="1524337" y="52"/>
                        <a:ext cx="161972" cy="1619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 name="Rectangle 1" hidden="1">
            <a:extLst>
              <a:ext uri="{FF2B5EF4-FFF2-40B4-BE49-F238E27FC236}">
                <a16:creationId xmlns:a16="http://schemas.microsoft.com/office/drawing/2014/main" id="{A4E0D786-4893-4F59-86AD-32D4B735A61C}"/>
              </a:ext>
            </a:extLst>
          </p:cNvPr>
          <p:cNvSpPr/>
          <p:nvPr>
            <p:custDataLst>
              <p:tags r:id="rId2"/>
            </p:custDataLst>
          </p:nvPr>
        </p:nvSpPr>
        <p:spPr>
          <a:xfrm>
            <a:off x="181" y="52"/>
            <a:ext cx="161972" cy="161972"/>
          </a:xfrm>
          <a:prstGeom prst="rect">
            <a:avLst/>
          </a:prstGeom>
          <a:solidFill>
            <a:schemeClr val="accent1"/>
          </a:solidFill>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defTabSz="932929"/>
            <a:endParaRPr lang="en-US" sz="2500" b="1">
              <a:solidFill>
                <a:srgbClr val="000000"/>
              </a:solidFill>
              <a:latin typeface="Arial" panose="020B0604020202020204" pitchFamily="34" charset="0"/>
              <a:ea typeface="+mj-ea"/>
              <a:cs typeface="+mj-cs"/>
              <a:sym typeface="Arial" panose="020B0604020202020204" pitchFamily="34" charset="0"/>
            </a:endParaRPr>
          </a:p>
        </p:txBody>
      </p:sp>
      <p:sp>
        <p:nvSpPr>
          <p:cNvPr id="2083866" name="Rectangle 26"/>
          <p:cNvSpPr>
            <a:spLocks noChangeArrowheads="1"/>
          </p:cNvSpPr>
          <p:nvPr/>
        </p:nvSpPr>
        <p:spPr bwMode="gray">
          <a:xfrm>
            <a:off x="554735" y="1021867"/>
            <a:ext cx="5137505" cy="5128382"/>
          </a:xfrm>
          <a:prstGeom prst="rect">
            <a:avLst/>
          </a:prstGeom>
          <a:solidFill>
            <a:schemeClr val="accent1"/>
          </a:solidFill>
          <a:ln w="9525">
            <a:noFill/>
            <a:miter lim="800000"/>
            <a:headEnd/>
            <a:tailEnd/>
          </a:ln>
          <a:effectLst/>
        </p:spPr>
        <p:txBody>
          <a:bodyPr wrap="square" lIns="73471" tIns="73471" rIns="73471" bIns="73471" anchor="ctr" anchorCtr="0">
            <a:noAutofit/>
          </a:bodyPr>
          <a:lstStyle>
            <a:lvl1pPr algn="l" defTabSz="895350">
              <a:buClr>
                <a:schemeClr val="tx2"/>
              </a:buClr>
              <a:defRPr sz="1600">
                <a:solidFill>
                  <a:schemeClr val="tx1"/>
                </a:solidFill>
                <a:latin typeface="Arial" charset="0"/>
                <a:cs typeface="Arial" charset="0"/>
              </a:defRPr>
            </a:lvl1pPr>
            <a:lvl2pPr marL="193675" indent="-192088" algn="l" defTabSz="895350">
              <a:buClr>
                <a:schemeClr val="tx2"/>
              </a:buClr>
              <a:buSzPct val="125000"/>
              <a:buFont typeface="Arial" charset="0"/>
              <a:buChar char="▪"/>
              <a:defRPr sz="1600">
                <a:solidFill>
                  <a:schemeClr val="tx1"/>
                </a:solidFill>
                <a:latin typeface="Arial" charset="0"/>
                <a:cs typeface="Arial" charset="0"/>
              </a:defRPr>
            </a:lvl2pPr>
            <a:lvl3pPr marL="457200" indent="-261938" algn="l" defTabSz="895350">
              <a:buClr>
                <a:schemeClr val="tx2"/>
              </a:buClr>
              <a:buSzPct val="120000"/>
              <a:buFont typeface="Arial" charset="0"/>
              <a:buChar char="–"/>
              <a:defRPr sz="1600">
                <a:solidFill>
                  <a:schemeClr val="tx1"/>
                </a:solidFill>
                <a:latin typeface="Arial" charset="0"/>
                <a:cs typeface="Arial" charset="0"/>
              </a:defRPr>
            </a:lvl3pPr>
            <a:lvl4pPr marL="614363" indent="-155575" algn="l" defTabSz="895350">
              <a:buClr>
                <a:schemeClr val="tx2"/>
              </a:buClr>
              <a:buSzPct val="120000"/>
              <a:buFont typeface="Arial" charset="0"/>
              <a:buChar char="▫"/>
              <a:defRPr sz="1600">
                <a:solidFill>
                  <a:schemeClr val="tx1"/>
                </a:solidFill>
                <a:latin typeface="Arial" charset="0"/>
                <a:cs typeface="Arial" charset="0"/>
              </a:defRPr>
            </a:lvl4pPr>
            <a:lvl5pPr marL="746125" indent="-130175" algn="l" defTabSz="895350">
              <a:buClr>
                <a:schemeClr val="tx2"/>
              </a:buClr>
              <a:buSzPct val="89000"/>
              <a:buFont typeface="Arial" charset="0"/>
              <a:buChar char="-"/>
              <a:defRPr sz="1600">
                <a:solidFill>
                  <a:schemeClr val="tx1"/>
                </a:solidFill>
                <a:latin typeface="Arial" charset="0"/>
                <a:cs typeface="Arial" charset="0"/>
              </a:defRPr>
            </a:lvl5pPr>
            <a:lvl6pPr marL="1203325" indent="-130175" defTabSz="895350" fontAlgn="base">
              <a:spcBef>
                <a:spcPct val="0"/>
              </a:spcBef>
              <a:spcAft>
                <a:spcPct val="0"/>
              </a:spcAft>
              <a:buClr>
                <a:schemeClr val="tx2"/>
              </a:buClr>
              <a:buSzPct val="89000"/>
              <a:buFont typeface="Arial" charset="0"/>
              <a:buChar char="-"/>
              <a:defRPr sz="1600">
                <a:solidFill>
                  <a:schemeClr val="tx1"/>
                </a:solidFill>
                <a:latin typeface="Arial" charset="0"/>
                <a:cs typeface="Arial" charset="0"/>
              </a:defRPr>
            </a:lvl6pPr>
            <a:lvl7pPr marL="1660525" indent="-130175" defTabSz="895350" fontAlgn="base">
              <a:spcBef>
                <a:spcPct val="0"/>
              </a:spcBef>
              <a:spcAft>
                <a:spcPct val="0"/>
              </a:spcAft>
              <a:buClr>
                <a:schemeClr val="tx2"/>
              </a:buClr>
              <a:buSzPct val="89000"/>
              <a:buFont typeface="Arial" charset="0"/>
              <a:buChar char="-"/>
              <a:defRPr sz="1600">
                <a:solidFill>
                  <a:schemeClr val="tx1"/>
                </a:solidFill>
                <a:latin typeface="Arial" charset="0"/>
                <a:cs typeface="Arial" charset="0"/>
              </a:defRPr>
            </a:lvl7pPr>
            <a:lvl8pPr marL="2117725" indent="-130175" defTabSz="895350" fontAlgn="base">
              <a:spcBef>
                <a:spcPct val="0"/>
              </a:spcBef>
              <a:spcAft>
                <a:spcPct val="0"/>
              </a:spcAft>
              <a:buClr>
                <a:schemeClr val="tx2"/>
              </a:buClr>
              <a:buSzPct val="89000"/>
              <a:buFont typeface="Arial" charset="0"/>
              <a:buChar char="-"/>
              <a:defRPr sz="1600">
                <a:solidFill>
                  <a:schemeClr val="tx1"/>
                </a:solidFill>
                <a:latin typeface="Arial" charset="0"/>
                <a:cs typeface="Arial" charset="0"/>
              </a:defRPr>
            </a:lvl8pPr>
            <a:lvl9pPr marL="2574925" indent="-130175" defTabSz="895350" fontAlgn="base">
              <a:spcBef>
                <a:spcPct val="0"/>
              </a:spcBef>
              <a:spcAft>
                <a:spcPct val="0"/>
              </a:spcAft>
              <a:buClr>
                <a:schemeClr val="tx2"/>
              </a:buClr>
              <a:buSzPct val="89000"/>
              <a:buFont typeface="Arial" charset="0"/>
              <a:buChar char="-"/>
              <a:defRPr sz="1600">
                <a:solidFill>
                  <a:schemeClr val="tx1"/>
                </a:solidFill>
                <a:latin typeface="Arial" charset="0"/>
                <a:cs typeface="Arial" charset="0"/>
              </a:defRPr>
            </a:lvl9pPr>
          </a:lstStyle>
          <a:p>
            <a:pPr marL="230217" lvl="1" indent="-228599" defTabSz="913492">
              <a:spcBef>
                <a:spcPts val="800"/>
              </a:spcBef>
              <a:buClr>
                <a:schemeClr val="bg1"/>
              </a:buClr>
              <a:buSzPct val="100000"/>
              <a:buFont typeface="Arial" panose="020B0604020202020204" pitchFamily="34" charset="0"/>
              <a:buChar char="•"/>
            </a:pPr>
            <a:endParaRPr lang="en-US">
              <a:solidFill>
                <a:schemeClr val="bg1"/>
              </a:solidFill>
              <a:latin typeface="+mn-lt"/>
              <a:cs typeface="Arial" panose="020B0604020202020204" pitchFamily="34" charset="0"/>
            </a:endParaRPr>
          </a:p>
        </p:txBody>
      </p:sp>
      <p:sp>
        <p:nvSpPr>
          <p:cNvPr id="22" name="2. Slide Title">
            <a:extLst>
              <a:ext uri="{FF2B5EF4-FFF2-40B4-BE49-F238E27FC236}">
                <a16:creationId xmlns:a16="http://schemas.microsoft.com/office/drawing/2014/main" id="{35E235A3-8A40-49BC-85AB-4CBEC02EC549}"/>
              </a:ext>
            </a:extLst>
          </p:cNvPr>
          <p:cNvSpPr>
            <a:spLocks noGrp="1"/>
          </p:cNvSpPr>
          <p:nvPr>
            <p:ph type="title"/>
            <p:custDataLst>
              <p:tags r:id="rId3"/>
            </p:custDataLst>
          </p:nvPr>
        </p:nvSpPr>
        <p:spPr>
          <a:xfrm>
            <a:off x="554736" y="172212"/>
            <a:ext cx="11082528" cy="384721"/>
          </a:xfr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prstTxWarp prst="textNoShape">
              <a:avLst/>
            </a:prstTxWarp>
            <a:spAutoFit/>
          </a:bodyPr>
          <a:lstStyle/>
          <a:p>
            <a:r>
              <a:rPr lang="en-US"/>
              <a:t>The Influence Model - Examples</a:t>
            </a:r>
          </a:p>
        </p:txBody>
      </p:sp>
      <p:sp>
        <p:nvSpPr>
          <p:cNvPr id="2083852" name="Freeform 12"/>
          <p:cNvSpPr>
            <a:spLocks/>
          </p:cNvSpPr>
          <p:nvPr/>
        </p:nvSpPr>
        <p:spPr bwMode="gray">
          <a:xfrm>
            <a:off x="8737405" y="2977308"/>
            <a:ext cx="2837228" cy="3172943"/>
          </a:xfrm>
          <a:custGeom>
            <a:avLst/>
            <a:gdLst>
              <a:gd name="T0" fmla="*/ 0 w 830"/>
              <a:gd name="T1" fmla="*/ 678 h 1032"/>
              <a:gd name="T2" fmla="*/ 81 w 830"/>
              <a:gd name="T3" fmla="*/ 677 h 1032"/>
              <a:gd name="T4" fmla="*/ 83 w 830"/>
              <a:gd name="T5" fmla="*/ 679 h 1032"/>
              <a:gd name="T6" fmla="*/ 124 w 830"/>
              <a:gd name="T7" fmla="*/ 691 h 1032"/>
              <a:gd name="T8" fmla="*/ 198 w 830"/>
              <a:gd name="T9" fmla="*/ 618 h 1032"/>
              <a:gd name="T10" fmla="*/ 124 w 830"/>
              <a:gd name="T11" fmla="*/ 544 h 1032"/>
              <a:gd name="T12" fmla="*/ 83 w 830"/>
              <a:gd name="T13" fmla="*/ 557 h 1032"/>
              <a:gd name="T14" fmla="*/ 81 w 830"/>
              <a:gd name="T15" fmla="*/ 558 h 1032"/>
              <a:gd name="T16" fmla="*/ 0 w 830"/>
              <a:gd name="T17" fmla="*/ 558 h 1032"/>
              <a:gd name="T18" fmla="*/ 0 w 830"/>
              <a:gd name="T19" fmla="*/ 431 h 1032"/>
              <a:gd name="T20" fmla="*/ 0 w 830"/>
              <a:gd name="T21" fmla="*/ 413 h 1032"/>
              <a:gd name="T22" fmla="*/ 0 w 830"/>
              <a:gd name="T23" fmla="*/ 209 h 1032"/>
              <a:gd name="T24" fmla="*/ 0 w 830"/>
              <a:gd name="T25" fmla="*/ 198 h 1032"/>
              <a:gd name="T26" fmla="*/ 341 w 830"/>
              <a:gd name="T27" fmla="*/ 198 h 1032"/>
              <a:gd name="T28" fmla="*/ 357 w 830"/>
              <a:gd name="T29" fmla="*/ 198 h 1032"/>
              <a:gd name="T30" fmla="*/ 358 w 830"/>
              <a:gd name="T31" fmla="*/ 116 h 1032"/>
              <a:gd name="T32" fmla="*/ 356 w 830"/>
              <a:gd name="T33" fmla="*/ 115 h 1032"/>
              <a:gd name="T34" fmla="*/ 343 w 830"/>
              <a:gd name="T35" fmla="*/ 73 h 1032"/>
              <a:gd name="T36" fmla="*/ 417 w 830"/>
              <a:gd name="T37" fmla="*/ 0 h 1032"/>
              <a:gd name="T38" fmla="*/ 491 w 830"/>
              <a:gd name="T39" fmla="*/ 73 h 1032"/>
              <a:gd name="T40" fmla="*/ 478 w 830"/>
              <a:gd name="T41" fmla="*/ 114 h 1032"/>
              <a:gd name="T42" fmla="*/ 477 w 830"/>
              <a:gd name="T43" fmla="*/ 116 h 1032"/>
              <a:gd name="T44" fmla="*/ 477 w 830"/>
              <a:gd name="T45" fmla="*/ 198 h 1032"/>
              <a:gd name="T46" fmla="*/ 493 w 830"/>
              <a:gd name="T47" fmla="*/ 198 h 1032"/>
              <a:gd name="T48" fmla="*/ 830 w 830"/>
              <a:gd name="T49" fmla="*/ 198 h 1032"/>
              <a:gd name="T50" fmla="*/ 830 w 830"/>
              <a:gd name="T51" fmla="*/ 518 h 1032"/>
              <a:gd name="T52" fmla="*/ 830 w 830"/>
              <a:gd name="T53" fmla="*/ 762 h 1032"/>
              <a:gd name="T54" fmla="*/ 830 w 830"/>
              <a:gd name="T55" fmla="*/ 1032 h 1032"/>
              <a:gd name="T56" fmla="*/ 0 w 830"/>
              <a:gd name="T57" fmla="*/ 1032 h 1032"/>
              <a:gd name="T58" fmla="*/ 0 w 830"/>
              <a:gd name="T59" fmla="*/ 803 h 1032"/>
              <a:gd name="T60" fmla="*/ 0 w 830"/>
              <a:gd name="T61" fmla="*/ 794 h 1032"/>
              <a:gd name="T62" fmla="*/ 0 w 830"/>
              <a:gd name="T63" fmla="*/ 678 h 10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30" h="1032">
                <a:moveTo>
                  <a:pt x="0" y="678"/>
                </a:moveTo>
                <a:cubicBezTo>
                  <a:pt x="0" y="678"/>
                  <a:pt x="3" y="596"/>
                  <a:pt x="81" y="677"/>
                </a:cubicBezTo>
                <a:cubicBezTo>
                  <a:pt x="83" y="679"/>
                  <a:pt x="83" y="679"/>
                  <a:pt x="83" y="679"/>
                </a:cubicBezTo>
                <a:cubicBezTo>
                  <a:pt x="95" y="687"/>
                  <a:pt x="109" y="691"/>
                  <a:pt x="124" y="691"/>
                </a:cubicBezTo>
                <a:cubicBezTo>
                  <a:pt x="165" y="691"/>
                  <a:pt x="198" y="658"/>
                  <a:pt x="198" y="618"/>
                </a:cubicBezTo>
                <a:cubicBezTo>
                  <a:pt x="198" y="577"/>
                  <a:pt x="165" y="544"/>
                  <a:pt x="124" y="544"/>
                </a:cubicBezTo>
                <a:cubicBezTo>
                  <a:pt x="108" y="544"/>
                  <a:pt x="95" y="548"/>
                  <a:pt x="83" y="557"/>
                </a:cubicBezTo>
                <a:cubicBezTo>
                  <a:pt x="81" y="558"/>
                  <a:pt x="81" y="558"/>
                  <a:pt x="81" y="558"/>
                </a:cubicBezTo>
                <a:cubicBezTo>
                  <a:pt x="3" y="639"/>
                  <a:pt x="0" y="558"/>
                  <a:pt x="0" y="558"/>
                </a:cubicBezTo>
                <a:cubicBezTo>
                  <a:pt x="0" y="431"/>
                  <a:pt x="0" y="431"/>
                  <a:pt x="0" y="431"/>
                </a:cubicBezTo>
                <a:cubicBezTo>
                  <a:pt x="0" y="413"/>
                  <a:pt x="0" y="413"/>
                  <a:pt x="0" y="413"/>
                </a:cubicBezTo>
                <a:cubicBezTo>
                  <a:pt x="0" y="209"/>
                  <a:pt x="0" y="209"/>
                  <a:pt x="0" y="209"/>
                </a:cubicBezTo>
                <a:cubicBezTo>
                  <a:pt x="0" y="198"/>
                  <a:pt x="0" y="198"/>
                  <a:pt x="0" y="198"/>
                </a:cubicBezTo>
                <a:cubicBezTo>
                  <a:pt x="341" y="198"/>
                  <a:pt x="341" y="198"/>
                  <a:pt x="341" y="198"/>
                </a:cubicBezTo>
                <a:cubicBezTo>
                  <a:pt x="357" y="198"/>
                  <a:pt x="357" y="198"/>
                  <a:pt x="357" y="198"/>
                </a:cubicBezTo>
                <a:cubicBezTo>
                  <a:pt x="357" y="198"/>
                  <a:pt x="439" y="194"/>
                  <a:pt x="358" y="116"/>
                </a:cubicBezTo>
                <a:cubicBezTo>
                  <a:pt x="356" y="115"/>
                  <a:pt x="356" y="115"/>
                  <a:pt x="356" y="115"/>
                </a:cubicBezTo>
                <a:cubicBezTo>
                  <a:pt x="348" y="103"/>
                  <a:pt x="343" y="89"/>
                  <a:pt x="343" y="73"/>
                </a:cubicBezTo>
                <a:cubicBezTo>
                  <a:pt x="343" y="33"/>
                  <a:pt x="376" y="0"/>
                  <a:pt x="417" y="0"/>
                </a:cubicBezTo>
                <a:cubicBezTo>
                  <a:pt x="458" y="0"/>
                  <a:pt x="491" y="33"/>
                  <a:pt x="491" y="73"/>
                </a:cubicBezTo>
                <a:cubicBezTo>
                  <a:pt x="491" y="88"/>
                  <a:pt x="486" y="102"/>
                  <a:pt x="478" y="114"/>
                </a:cubicBezTo>
                <a:cubicBezTo>
                  <a:pt x="477" y="116"/>
                  <a:pt x="477" y="116"/>
                  <a:pt x="477" y="116"/>
                </a:cubicBezTo>
                <a:cubicBezTo>
                  <a:pt x="396" y="194"/>
                  <a:pt x="477" y="198"/>
                  <a:pt x="477" y="198"/>
                </a:cubicBezTo>
                <a:cubicBezTo>
                  <a:pt x="493" y="198"/>
                  <a:pt x="493" y="198"/>
                  <a:pt x="493" y="198"/>
                </a:cubicBezTo>
                <a:cubicBezTo>
                  <a:pt x="830" y="198"/>
                  <a:pt x="830" y="198"/>
                  <a:pt x="830" y="198"/>
                </a:cubicBezTo>
                <a:cubicBezTo>
                  <a:pt x="830" y="518"/>
                  <a:pt x="830" y="518"/>
                  <a:pt x="830" y="518"/>
                </a:cubicBezTo>
                <a:cubicBezTo>
                  <a:pt x="830" y="762"/>
                  <a:pt x="830" y="762"/>
                  <a:pt x="830" y="762"/>
                </a:cubicBezTo>
                <a:cubicBezTo>
                  <a:pt x="830" y="1032"/>
                  <a:pt x="830" y="1032"/>
                  <a:pt x="830" y="1032"/>
                </a:cubicBezTo>
                <a:cubicBezTo>
                  <a:pt x="0" y="1032"/>
                  <a:pt x="0" y="1032"/>
                  <a:pt x="0" y="1032"/>
                </a:cubicBezTo>
                <a:cubicBezTo>
                  <a:pt x="0" y="803"/>
                  <a:pt x="0" y="803"/>
                  <a:pt x="0" y="803"/>
                </a:cubicBezTo>
                <a:cubicBezTo>
                  <a:pt x="0" y="794"/>
                  <a:pt x="0" y="794"/>
                  <a:pt x="0" y="794"/>
                </a:cubicBezTo>
                <a:lnTo>
                  <a:pt x="0" y="678"/>
                </a:lnTo>
                <a:close/>
              </a:path>
            </a:pathLst>
          </a:custGeom>
          <a:solidFill>
            <a:schemeClr val="bg1"/>
          </a:solidFill>
          <a:ln w="19050" cap="flat" cmpd="sng" algn="ctr">
            <a:solidFill>
              <a:schemeClr val="accent1">
                <a:lumMod val="20000"/>
                <a:lumOff val="8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0" spcFirstLastPara="0" vertOverflow="overflow" horzOverflow="overflow" vert="horz" wrap="none" lIns="93285" tIns="46644" rIns="93285" bIns="46644" numCol="1" spcCol="0" rtlCol="0" fromWordArt="0" anchor="ctr" anchorCtr="0" forceAA="0" compatLnSpc="1">
            <a:prstTxWarp prst="textNoShape">
              <a:avLst/>
            </a:prstTxWarp>
            <a:noAutofit/>
          </a:bodyPr>
          <a:lstStyle/>
          <a:p>
            <a:pPr marL="366043" defTabSz="932929"/>
            <a:endParaRPr lang="en-US" sz="1600">
              <a:solidFill>
                <a:schemeClr val="accent6"/>
              </a:solidFill>
              <a:cs typeface="Arial" panose="020B0604020202020204" pitchFamily="34" charset="0"/>
            </a:endParaRPr>
          </a:p>
        </p:txBody>
      </p:sp>
      <p:sp>
        <p:nvSpPr>
          <p:cNvPr id="2083853" name="Freeform 13"/>
          <p:cNvSpPr>
            <a:spLocks/>
          </p:cNvSpPr>
          <p:nvPr/>
        </p:nvSpPr>
        <p:spPr bwMode="gray">
          <a:xfrm>
            <a:off x="5888738" y="3586987"/>
            <a:ext cx="3529376" cy="2563262"/>
          </a:xfrm>
          <a:custGeom>
            <a:avLst/>
            <a:gdLst>
              <a:gd name="T0" fmla="*/ 354 w 1032"/>
              <a:gd name="T1" fmla="*/ 0 h 834"/>
              <a:gd name="T2" fmla="*/ 354 w 1032"/>
              <a:gd name="T3" fmla="*/ 82 h 834"/>
              <a:gd name="T4" fmla="*/ 353 w 1032"/>
              <a:gd name="T5" fmla="*/ 84 h 834"/>
              <a:gd name="T6" fmla="*/ 340 w 1032"/>
              <a:gd name="T7" fmla="*/ 125 h 834"/>
              <a:gd name="T8" fmla="*/ 414 w 1032"/>
              <a:gd name="T9" fmla="*/ 199 h 834"/>
              <a:gd name="T10" fmla="*/ 487 w 1032"/>
              <a:gd name="T11" fmla="*/ 125 h 834"/>
              <a:gd name="T12" fmla="*/ 475 w 1032"/>
              <a:gd name="T13" fmla="*/ 83 h 834"/>
              <a:gd name="T14" fmla="*/ 473 w 1032"/>
              <a:gd name="T15" fmla="*/ 82 h 834"/>
              <a:gd name="T16" fmla="*/ 474 w 1032"/>
              <a:gd name="T17" fmla="*/ 0 h 834"/>
              <a:gd name="T18" fmla="*/ 601 w 1032"/>
              <a:gd name="T19" fmla="*/ 0 h 834"/>
              <a:gd name="T20" fmla="*/ 618 w 1032"/>
              <a:gd name="T21" fmla="*/ 0 h 834"/>
              <a:gd name="T22" fmla="*/ 823 w 1032"/>
              <a:gd name="T23" fmla="*/ 0 h 834"/>
              <a:gd name="T24" fmla="*/ 834 w 1032"/>
              <a:gd name="T25" fmla="*/ 0 h 834"/>
              <a:gd name="T26" fmla="*/ 834 w 1032"/>
              <a:gd name="T27" fmla="*/ 343 h 834"/>
              <a:gd name="T28" fmla="*/ 834 w 1032"/>
              <a:gd name="T29" fmla="*/ 359 h 834"/>
              <a:gd name="T30" fmla="*/ 915 w 1032"/>
              <a:gd name="T31" fmla="*/ 359 h 834"/>
              <a:gd name="T32" fmla="*/ 917 w 1032"/>
              <a:gd name="T33" fmla="*/ 358 h 834"/>
              <a:gd name="T34" fmla="*/ 958 w 1032"/>
              <a:gd name="T35" fmla="*/ 345 h 834"/>
              <a:gd name="T36" fmla="*/ 1032 w 1032"/>
              <a:gd name="T37" fmla="*/ 419 h 834"/>
              <a:gd name="T38" fmla="*/ 958 w 1032"/>
              <a:gd name="T39" fmla="*/ 493 h 834"/>
              <a:gd name="T40" fmla="*/ 917 w 1032"/>
              <a:gd name="T41" fmla="*/ 480 h 834"/>
              <a:gd name="T42" fmla="*/ 915 w 1032"/>
              <a:gd name="T43" fmla="*/ 479 h 834"/>
              <a:gd name="T44" fmla="*/ 834 w 1032"/>
              <a:gd name="T45" fmla="*/ 479 h 834"/>
              <a:gd name="T46" fmla="*/ 834 w 1032"/>
              <a:gd name="T47" fmla="*/ 496 h 834"/>
              <a:gd name="T48" fmla="*/ 834 w 1032"/>
              <a:gd name="T49" fmla="*/ 834 h 834"/>
              <a:gd name="T50" fmla="*/ 513 w 1032"/>
              <a:gd name="T51" fmla="*/ 834 h 834"/>
              <a:gd name="T52" fmla="*/ 270 w 1032"/>
              <a:gd name="T53" fmla="*/ 834 h 834"/>
              <a:gd name="T54" fmla="*/ 0 w 1032"/>
              <a:gd name="T55" fmla="*/ 834 h 834"/>
              <a:gd name="T56" fmla="*/ 0 w 1032"/>
              <a:gd name="T57" fmla="*/ 0 h 834"/>
              <a:gd name="T58" fmla="*/ 228 w 1032"/>
              <a:gd name="T59" fmla="*/ 0 h 834"/>
              <a:gd name="T60" fmla="*/ 238 w 1032"/>
              <a:gd name="T61" fmla="*/ 0 h 834"/>
              <a:gd name="T62" fmla="*/ 354 w 1032"/>
              <a:gd name="T63" fmla="*/ 0 h 8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32" h="834">
                <a:moveTo>
                  <a:pt x="354" y="0"/>
                </a:moveTo>
                <a:cubicBezTo>
                  <a:pt x="354" y="0"/>
                  <a:pt x="435" y="3"/>
                  <a:pt x="354" y="82"/>
                </a:cubicBezTo>
                <a:cubicBezTo>
                  <a:pt x="353" y="84"/>
                  <a:pt x="353" y="84"/>
                  <a:pt x="353" y="84"/>
                </a:cubicBezTo>
                <a:cubicBezTo>
                  <a:pt x="345" y="95"/>
                  <a:pt x="340" y="110"/>
                  <a:pt x="340" y="125"/>
                </a:cubicBezTo>
                <a:cubicBezTo>
                  <a:pt x="340" y="166"/>
                  <a:pt x="373" y="199"/>
                  <a:pt x="414" y="199"/>
                </a:cubicBezTo>
                <a:cubicBezTo>
                  <a:pt x="454" y="199"/>
                  <a:pt x="487" y="166"/>
                  <a:pt x="487" y="125"/>
                </a:cubicBezTo>
                <a:cubicBezTo>
                  <a:pt x="487" y="109"/>
                  <a:pt x="483" y="95"/>
                  <a:pt x="475" y="83"/>
                </a:cubicBezTo>
                <a:cubicBezTo>
                  <a:pt x="473" y="82"/>
                  <a:pt x="473" y="82"/>
                  <a:pt x="473" y="82"/>
                </a:cubicBezTo>
                <a:cubicBezTo>
                  <a:pt x="392" y="3"/>
                  <a:pt x="474" y="0"/>
                  <a:pt x="474" y="0"/>
                </a:cubicBezTo>
                <a:cubicBezTo>
                  <a:pt x="601" y="0"/>
                  <a:pt x="601" y="0"/>
                  <a:pt x="601" y="0"/>
                </a:cubicBezTo>
                <a:cubicBezTo>
                  <a:pt x="618" y="0"/>
                  <a:pt x="618" y="0"/>
                  <a:pt x="618" y="0"/>
                </a:cubicBezTo>
                <a:cubicBezTo>
                  <a:pt x="823" y="0"/>
                  <a:pt x="823" y="0"/>
                  <a:pt x="823" y="0"/>
                </a:cubicBezTo>
                <a:cubicBezTo>
                  <a:pt x="834" y="0"/>
                  <a:pt x="834" y="0"/>
                  <a:pt x="834" y="0"/>
                </a:cubicBezTo>
                <a:cubicBezTo>
                  <a:pt x="834" y="343"/>
                  <a:pt x="834" y="343"/>
                  <a:pt x="834" y="343"/>
                </a:cubicBezTo>
                <a:cubicBezTo>
                  <a:pt x="834" y="359"/>
                  <a:pt x="834" y="359"/>
                  <a:pt x="834" y="359"/>
                </a:cubicBezTo>
                <a:cubicBezTo>
                  <a:pt x="834" y="359"/>
                  <a:pt x="837" y="441"/>
                  <a:pt x="915" y="359"/>
                </a:cubicBezTo>
                <a:cubicBezTo>
                  <a:pt x="917" y="358"/>
                  <a:pt x="917" y="358"/>
                  <a:pt x="917" y="358"/>
                </a:cubicBezTo>
                <a:cubicBezTo>
                  <a:pt x="929" y="349"/>
                  <a:pt x="942" y="345"/>
                  <a:pt x="958" y="345"/>
                </a:cubicBezTo>
                <a:cubicBezTo>
                  <a:pt x="999" y="345"/>
                  <a:pt x="1032" y="378"/>
                  <a:pt x="1032" y="419"/>
                </a:cubicBezTo>
                <a:cubicBezTo>
                  <a:pt x="1032" y="460"/>
                  <a:pt x="999" y="493"/>
                  <a:pt x="958" y="493"/>
                </a:cubicBezTo>
                <a:cubicBezTo>
                  <a:pt x="943" y="493"/>
                  <a:pt x="929" y="488"/>
                  <a:pt x="917" y="480"/>
                </a:cubicBezTo>
                <a:cubicBezTo>
                  <a:pt x="915" y="479"/>
                  <a:pt x="915" y="479"/>
                  <a:pt x="915" y="479"/>
                </a:cubicBezTo>
                <a:cubicBezTo>
                  <a:pt x="837" y="397"/>
                  <a:pt x="834" y="479"/>
                  <a:pt x="834" y="479"/>
                </a:cubicBezTo>
                <a:cubicBezTo>
                  <a:pt x="834" y="496"/>
                  <a:pt x="834" y="496"/>
                  <a:pt x="834" y="496"/>
                </a:cubicBezTo>
                <a:cubicBezTo>
                  <a:pt x="834" y="834"/>
                  <a:pt x="834" y="834"/>
                  <a:pt x="834" y="834"/>
                </a:cubicBezTo>
                <a:cubicBezTo>
                  <a:pt x="513" y="834"/>
                  <a:pt x="513" y="834"/>
                  <a:pt x="513" y="834"/>
                </a:cubicBezTo>
                <a:cubicBezTo>
                  <a:pt x="270" y="834"/>
                  <a:pt x="270" y="834"/>
                  <a:pt x="270" y="834"/>
                </a:cubicBezTo>
                <a:cubicBezTo>
                  <a:pt x="0" y="834"/>
                  <a:pt x="0" y="834"/>
                  <a:pt x="0" y="834"/>
                </a:cubicBezTo>
                <a:cubicBezTo>
                  <a:pt x="0" y="0"/>
                  <a:pt x="0" y="0"/>
                  <a:pt x="0" y="0"/>
                </a:cubicBezTo>
                <a:cubicBezTo>
                  <a:pt x="228" y="0"/>
                  <a:pt x="228" y="0"/>
                  <a:pt x="228" y="0"/>
                </a:cubicBezTo>
                <a:cubicBezTo>
                  <a:pt x="238" y="0"/>
                  <a:pt x="238" y="0"/>
                  <a:pt x="238" y="0"/>
                </a:cubicBezTo>
                <a:lnTo>
                  <a:pt x="354" y="0"/>
                </a:lnTo>
                <a:close/>
              </a:path>
            </a:pathLst>
          </a:custGeom>
          <a:solidFill>
            <a:schemeClr val="bg1"/>
          </a:solidFill>
          <a:ln w="19050" cap="flat" cmpd="sng" algn="ctr">
            <a:solidFill>
              <a:schemeClr val="accent1">
                <a:lumMod val="20000"/>
                <a:lumOff val="8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0" spcFirstLastPara="0" vertOverflow="overflow" horzOverflow="overflow" vert="horz" wrap="none" lIns="93285" tIns="46644" rIns="93285" bIns="46644" numCol="1" spcCol="0" rtlCol="0" fromWordArt="0" anchor="ctr" anchorCtr="0" forceAA="0" compatLnSpc="1">
            <a:prstTxWarp prst="textNoShape">
              <a:avLst/>
            </a:prstTxWarp>
            <a:noAutofit/>
          </a:bodyPr>
          <a:lstStyle/>
          <a:p>
            <a:pPr marL="366043" defTabSz="932929"/>
            <a:endParaRPr lang="en-US" sz="1600">
              <a:solidFill>
                <a:schemeClr val="accent6"/>
              </a:solidFill>
              <a:cs typeface="Arial" panose="020B0604020202020204" pitchFamily="34" charset="0"/>
            </a:endParaRPr>
          </a:p>
        </p:txBody>
      </p:sp>
      <p:sp>
        <p:nvSpPr>
          <p:cNvPr id="2083854" name="Freeform 14"/>
          <p:cNvSpPr>
            <a:spLocks/>
          </p:cNvSpPr>
          <p:nvPr/>
        </p:nvSpPr>
        <p:spPr bwMode="gray">
          <a:xfrm>
            <a:off x="5888736" y="1021865"/>
            <a:ext cx="2844854" cy="3172943"/>
          </a:xfrm>
          <a:custGeom>
            <a:avLst/>
            <a:gdLst>
              <a:gd name="T0" fmla="*/ 832 w 832"/>
              <a:gd name="T1" fmla="*/ 354 h 1032"/>
              <a:gd name="T2" fmla="*/ 750 w 832"/>
              <a:gd name="T3" fmla="*/ 354 h 1032"/>
              <a:gd name="T4" fmla="*/ 748 w 832"/>
              <a:gd name="T5" fmla="*/ 353 h 1032"/>
              <a:gd name="T6" fmla="*/ 707 w 832"/>
              <a:gd name="T7" fmla="*/ 340 h 1032"/>
              <a:gd name="T8" fmla="*/ 634 w 832"/>
              <a:gd name="T9" fmla="*/ 414 h 1032"/>
              <a:gd name="T10" fmla="*/ 707 w 832"/>
              <a:gd name="T11" fmla="*/ 487 h 1032"/>
              <a:gd name="T12" fmla="*/ 749 w 832"/>
              <a:gd name="T13" fmla="*/ 474 h 1032"/>
              <a:gd name="T14" fmla="*/ 750 w 832"/>
              <a:gd name="T15" fmla="*/ 473 h 1032"/>
              <a:gd name="T16" fmla="*/ 832 w 832"/>
              <a:gd name="T17" fmla="*/ 474 h 1032"/>
              <a:gd name="T18" fmla="*/ 832 w 832"/>
              <a:gd name="T19" fmla="*/ 601 h 1032"/>
              <a:gd name="T20" fmla="*/ 832 w 832"/>
              <a:gd name="T21" fmla="*/ 618 h 1032"/>
              <a:gd name="T22" fmla="*/ 832 w 832"/>
              <a:gd name="T23" fmla="*/ 822 h 1032"/>
              <a:gd name="T24" fmla="*/ 832 w 832"/>
              <a:gd name="T25" fmla="*/ 834 h 1032"/>
              <a:gd name="T26" fmla="*/ 490 w 832"/>
              <a:gd name="T27" fmla="*/ 834 h 1032"/>
              <a:gd name="T28" fmla="*/ 474 w 832"/>
              <a:gd name="T29" fmla="*/ 834 h 1032"/>
              <a:gd name="T30" fmla="*/ 473 w 832"/>
              <a:gd name="T31" fmla="*/ 915 h 1032"/>
              <a:gd name="T32" fmla="*/ 475 w 832"/>
              <a:gd name="T33" fmla="*/ 916 h 1032"/>
              <a:gd name="T34" fmla="*/ 487 w 832"/>
              <a:gd name="T35" fmla="*/ 958 h 1032"/>
              <a:gd name="T36" fmla="*/ 414 w 832"/>
              <a:gd name="T37" fmla="*/ 1032 h 1032"/>
              <a:gd name="T38" fmla="*/ 340 w 832"/>
              <a:gd name="T39" fmla="*/ 958 h 1032"/>
              <a:gd name="T40" fmla="*/ 352 w 832"/>
              <a:gd name="T41" fmla="*/ 917 h 1032"/>
              <a:gd name="T42" fmla="*/ 354 w 832"/>
              <a:gd name="T43" fmla="*/ 915 h 1032"/>
              <a:gd name="T44" fmla="*/ 353 w 832"/>
              <a:gd name="T45" fmla="*/ 834 h 1032"/>
              <a:gd name="T46" fmla="*/ 337 w 832"/>
              <a:gd name="T47" fmla="*/ 834 h 1032"/>
              <a:gd name="T48" fmla="*/ 0 w 832"/>
              <a:gd name="T49" fmla="*/ 834 h 1032"/>
              <a:gd name="T50" fmla="*/ 0 w 832"/>
              <a:gd name="T51" fmla="*/ 513 h 1032"/>
              <a:gd name="T52" fmla="*/ 0 w 832"/>
              <a:gd name="T53" fmla="*/ 270 h 1032"/>
              <a:gd name="T54" fmla="*/ 0 w 832"/>
              <a:gd name="T55" fmla="*/ 0 h 1032"/>
              <a:gd name="T56" fmla="*/ 832 w 832"/>
              <a:gd name="T57" fmla="*/ 0 h 1032"/>
              <a:gd name="T58" fmla="*/ 832 w 832"/>
              <a:gd name="T59" fmla="*/ 228 h 1032"/>
              <a:gd name="T60" fmla="*/ 832 w 832"/>
              <a:gd name="T61" fmla="*/ 238 h 1032"/>
              <a:gd name="T62" fmla="*/ 832 w 832"/>
              <a:gd name="T63" fmla="*/ 354 h 10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32" h="1032">
                <a:moveTo>
                  <a:pt x="832" y="354"/>
                </a:moveTo>
                <a:cubicBezTo>
                  <a:pt x="832" y="354"/>
                  <a:pt x="828" y="435"/>
                  <a:pt x="750" y="354"/>
                </a:cubicBezTo>
                <a:cubicBezTo>
                  <a:pt x="748" y="353"/>
                  <a:pt x="748" y="353"/>
                  <a:pt x="748" y="353"/>
                </a:cubicBezTo>
                <a:cubicBezTo>
                  <a:pt x="737" y="345"/>
                  <a:pt x="722" y="340"/>
                  <a:pt x="707" y="340"/>
                </a:cubicBezTo>
                <a:cubicBezTo>
                  <a:pt x="667" y="340"/>
                  <a:pt x="634" y="373"/>
                  <a:pt x="634" y="414"/>
                </a:cubicBezTo>
                <a:cubicBezTo>
                  <a:pt x="634" y="454"/>
                  <a:pt x="667" y="487"/>
                  <a:pt x="707" y="487"/>
                </a:cubicBezTo>
                <a:cubicBezTo>
                  <a:pt x="723" y="487"/>
                  <a:pt x="737" y="483"/>
                  <a:pt x="749" y="474"/>
                </a:cubicBezTo>
                <a:cubicBezTo>
                  <a:pt x="750" y="473"/>
                  <a:pt x="750" y="473"/>
                  <a:pt x="750" y="473"/>
                </a:cubicBezTo>
                <a:cubicBezTo>
                  <a:pt x="828" y="392"/>
                  <a:pt x="832" y="474"/>
                  <a:pt x="832" y="474"/>
                </a:cubicBezTo>
                <a:cubicBezTo>
                  <a:pt x="832" y="601"/>
                  <a:pt x="832" y="601"/>
                  <a:pt x="832" y="601"/>
                </a:cubicBezTo>
                <a:cubicBezTo>
                  <a:pt x="832" y="618"/>
                  <a:pt x="832" y="618"/>
                  <a:pt x="832" y="618"/>
                </a:cubicBezTo>
                <a:cubicBezTo>
                  <a:pt x="832" y="822"/>
                  <a:pt x="832" y="822"/>
                  <a:pt x="832" y="822"/>
                </a:cubicBezTo>
                <a:cubicBezTo>
                  <a:pt x="832" y="834"/>
                  <a:pt x="832" y="834"/>
                  <a:pt x="832" y="834"/>
                </a:cubicBezTo>
                <a:cubicBezTo>
                  <a:pt x="490" y="834"/>
                  <a:pt x="490" y="834"/>
                  <a:pt x="490" y="834"/>
                </a:cubicBezTo>
                <a:cubicBezTo>
                  <a:pt x="474" y="834"/>
                  <a:pt x="474" y="834"/>
                  <a:pt x="474" y="834"/>
                </a:cubicBezTo>
                <a:cubicBezTo>
                  <a:pt x="474" y="834"/>
                  <a:pt x="392" y="837"/>
                  <a:pt x="473" y="915"/>
                </a:cubicBezTo>
                <a:cubicBezTo>
                  <a:pt x="475" y="916"/>
                  <a:pt x="475" y="916"/>
                  <a:pt x="475" y="916"/>
                </a:cubicBezTo>
                <a:cubicBezTo>
                  <a:pt x="483" y="929"/>
                  <a:pt x="487" y="942"/>
                  <a:pt x="487" y="958"/>
                </a:cubicBezTo>
                <a:cubicBezTo>
                  <a:pt x="487" y="999"/>
                  <a:pt x="454" y="1032"/>
                  <a:pt x="414" y="1032"/>
                </a:cubicBezTo>
                <a:cubicBezTo>
                  <a:pt x="373" y="1032"/>
                  <a:pt x="340" y="999"/>
                  <a:pt x="340" y="958"/>
                </a:cubicBezTo>
                <a:cubicBezTo>
                  <a:pt x="340" y="943"/>
                  <a:pt x="344" y="929"/>
                  <a:pt x="352" y="917"/>
                </a:cubicBezTo>
                <a:cubicBezTo>
                  <a:pt x="354" y="915"/>
                  <a:pt x="354" y="915"/>
                  <a:pt x="354" y="915"/>
                </a:cubicBezTo>
                <a:cubicBezTo>
                  <a:pt x="435" y="837"/>
                  <a:pt x="353" y="834"/>
                  <a:pt x="353" y="834"/>
                </a:cubicBezTo>
                <a:cubicBezTo>
                  <a:pt x="337" y="834"/>
                  <a:pt x="337" y="834"/>
                  <a:pt x="337" y="834"/>
                </a:cubicBezTo>
                <a:cubicBezTo>
                  <a:pt x="0" y="834"/>
                  <a:pt x="0" y="834"/>
                  <a:pt x="0" y="834"/>
                </a:cubicBezTo>
                <a:cubicBezTo>
                  <a:pt x="0" y="513"/>
                  <a:pt x="0" y="513"/>
                  <a:pt x="0" y="513"/>
                </a:cubicBezTo>
                <a:cubicBezTo>
                  <a:pt x="0" y="270"/>
                  <a:pt x="0" y="270"/>
                  <a:pt x="0" y="270"/>
                </a:cubicBezTo>
                <a:cubicBezTo>
                  <a:pt x="0" y="0"/>
                  <a:pt x="0" y="0"/>
                  <a:pt x="0" y="0"/>
                </a:cubicBezTo>
                <a:cubicBezTo>
                  <a:pt x="832" y="0"/>
                  <a:pt x="832" y="0"/>
                  <a:pt x="832" y="0"/>
                </a:cubicBezTo>
                <a:cubicBezTo>
                  <a:pt x="832" y="228"/>
                  <a:pt x="832" y="228"/>
                  <a:pt x="832" y="228"/>
                </a:cubicBezTo>
                <a:cubicBezTo>
                  <a:pt x="832" y="238"/>
                  <a:pt x="832" y="238"/>
                  <a:pt x="832" y="238"/>
                </a:cubicBezTo>
                <a:lnTo>
                  <a:pt x="832" y="354"/>
                </a:lnTo>
                <a:close/>
              </a:path>
            </a:pathLst>
          </a:custGeom>
          <a:solidFill>
            <a:schemeClr val="accent1">
              <a:lumMod val="20000"/>
              <a:lumOff val="80000"/>
            </a:schemeClr>
          </a:solidFill>
          <a:ln w="19050" cap="flat" cmpd="sng" algn="ctr">
            <a:solidFill>
              <a:schemeClr val="accent1">
                <a:lumMod val="20000"/>
                <a:lumOff val="80000"/>
              </a:schemeClr>
            </a:solidFill>
            <a:prstDash val="solid"/>
            <a:round/>
            <a:headEnd type="none" w="med" len="med"/>
            <a:tailEnd type="none" w="med" len="med"/>
          </a:ln>
          <a:effectLst/>
        </p:spPr>
        <p:txBody>
          <a:bodyPr rot="0" spcFirstLastPara="0" vertOverflow="overflow" horzOverflow="overflow" vert="horz" wrap="none" lIns="93285" tIns="46644" rIns="93285" bIns="46644" numCol="1" spcCol="0" rtlCol="0" fromWordArt="0" anchor="ctr" anchorCtr="0" forceAA="0" compatLnSpc="1">
            <a:prstTxWarp prst="textNoShape">
              <a:avLst/>
            </a:prstTxWarp>
            <a:noAutofit/>
          </a:bodyPr>
          <a:lstStyle/>
          <a:p>
            <a:pPr marL="366043" defTabSz="932929"/>
            <a:endParaRPr lang="en-US" sz="1600">
              <a:solidFill>
                <a:schemeClr val="accent6"/>
              </a:solidFill>
              <a:cs typeface="Arial" panose="020B0604020202020204" pitchFamily="34" charset="0"/>
            </a:endParaRPr>
          </a:p>
        </p:txBody>
      </p:sp>
      <p:sp>
        <p:nvSpPr>
          <p:cNvPr id="2083855" name="Freeform 15"/>
          <p:cNvSpPr>
            <a:spLocks/>
          </p:cNvSpPr>
          <p:nvPr/>
        </p:nvSpPr>
        <p:spPr bwMode="gray">
          <a:xfrm>
            <a:off x="8064326" y="1021864"/>
            <a:ext cx="3510305" cy="2565122"/>
          </a:xfrm>
          <a:custGeom>
            <a:avLst/>
            <a:gdLst>
              <a:gd name="T0" fmla="*/ 675 w 1027"/>
              <a:gd name="T1" fmla="*/ 834 h 834"/>
              <a:gd name="T2" fmla="*/ 674 w 1027"/>
              <a:gd name="T3" fmla="*/ 752 h 834"/>
              <a:gd name="T4" fmla="*/ 676 w 1027"/>
              <a:gd name="T5" fmla="*/ 750 h 834"/>
              <a:gd name="T6" fmla="*/ 688 w 1027"/>
              <a:gd name="T7" fmla="*/ 709 h 834"/>
              <a:gd name="T8" fmla="*/ 615 w 1027"/>
              <a:gd name="T9" fmla="*/ 635 h 834"/>
              <a:gd name="T10" fmla="*/ 542 w 1027"/>
              <a:gd name="T11" fmla="*/ 709 h 834"/>
              <a:gd name="T12" fmla="*/ 554 w 1027"/>
              <a:gd name="T13" fmla="*/ 750 h 834"/>
              <a:gd name="T14" fmla="*/ 556 w 1027"/>
              <a:gd name="T15" fmla="*/ 752 h 834"/>
              <a:gd name="T16" fmla="*/ 555 w 1027"/>
              <a:gd name="T17" fmla="*/ 834 h 834"/>
              <a:gd name="T18" fmla="*/ 429 w 1027"/>
              <a:gd name="T19" fmla="*/ 834 h 834"/>
              <a:gd name="T20" fmla="*/ 411 w 1027"/>
              <a:gd name="T21" fmla="*/ 834 h 834"/>
              <a:gd name="T22" fmla="*/ 208 w 1027"/>
              <a:gd name="T23" fmla="*/ 834 h 834"/>
              <a:gd name="T24" fmla="*/ 197 w 1027"/>
              <a:gd name="T25" fmla="*/ 834 h 834"/>
              <a:gd name="T26" fmla="*/ 197 w 1027"/>
              <a:gd name="T27" fmla="*/ 490 h 834"/>
              <a:gd name="T28" fmla="*/ 197 w 1027"/>
              <a:gd name="T29" fmla="*/ 474 h 834"/>
              <a:gd name="T30" fmla="*/ 116 w 1027"/>
              <a:gd name="T31" fmla="*/ 474 h 834"/>
              <a:gd name="T32" fmla="*/ 115 w 1027"/>
              <a:gd name="T33" fmla="*/ 475 h 834"/>
              <a:gd name="T34" fmla="*/ 73 w 1027"/>
              <a:gd name="T35" fmla="*/ 488 h 834"/>
              <a:gd name="T36" fmla="*/ 0 w 1027"/>
              <a:gd name="T37" fmla="*/ 414 h 834"/>
              <a:gd name="T38" fmla="*/ 73 w 1027"/>
              <a:gd name="T39" fmla="*/ 340 h 834"/>
              <a:gd name="T40" fmla="*/ 114 w 1027"/>
              <a:gd name="T41" fmla="*/ 353 h 834"/>
              <a:gd name="T42" fmla="*/ 116 w 1027"/>
              <a:gd name="T43" fmla="*/ 354 h 834"/>
              <a:gd name="T44" fmla="*/ 197 w 1027"/>
              <a:gd name="T45" fmla="*/ 354 h 834"/>
              <a:gd name="T46" fmla="*/ 197 w 1027"/>
              <a:gd name="T47" fmla="*/ 338 h 834"/>
              <a:gd name="T48" fmla="*/ 197 w 1027"/>
              <a:gd name="T49" fmla="*/ 0 h 834"/>
              <a:gd name="T50" fmla="*/ 516 w 1027"/>
              <a:gd name="T51" fmla="*/ 0 h 834"/>
              <a:gd name="T52" fmla="*/ 758 w 1027"/>
              <a:gd name="T53" fmla="*/ 0 h 834"/>
              <a:gd name="T54" fmla="*/ 1027 w 1027"/>
              <a:gd name="T55" fmla="*/ 0 h 834"/>
              <a:gd name="T56" fmla="*/ 1027 w 1027"/>
              <a:gd name="T57" fmla="*/ 834 h 834"/>
              <a:gd name="T58" fmla="*/ 800 w 1027"/>
              <a:gd name="T59" fmla="*/ 834 h 834"/>
              <a:gd name="T60" fmla="*/ 790 w 1027"/>
              <a:gd name="T61" fmla="*/ 834 h 834"/>
              <a:gd name="T62" fmla="*/ 675 w 1027"/>
              <a:gd name="T63" fmla="*/ 834 h 8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27" h="834">
                <a:moveTo>
                  <a:pt x="675" y="834"/>
                </a:moveTo>
                <a:cubicBezTo>
                  <a:pt x="675" y="834"/>
                  <a:pt x="594" y="830"/>
                  <a:pt x="674" y="752"/>
                </a:cubicBezTo>
                <a:cubicBezTo>
                  <a:pt x="676" y="750"/>
                  <a:pt x="676" y="750"/>
                  <a:pt x="676" y="750"/>
                </a:cubicBezTo>
                <a:cubicBezTo>
                  <a:pt x="684" y="738"/>
                  <a:pt x="688" y="724"/>
                  <a:pt x="688" y="709"/>
                </a:cubicBezTo>
                <a:cubicBezTo>
                  <a:pt x="688" y="668"/>
                  <a:pt x="655" y="635"/>
                  <a:pt x="615" y="635"/>
                </a:cubicBezTo>
                <a:cubicBezTo>
                  <a:pt x="574" y="635"/>
                  <a:pt x="542" y="668"/>
                  <a:pt x="542" y="709"/>
                </a:cubicBezTo>
                <a:cubicBezTo>
                  <a:pt x="542" y="725"/>
                  <a:pt x="546" y="738"/>
                  <a:pt x="554" y="750"/>
                </a:cubicBezTo>
                <a:cubicBezTo>
                  <a:pt x="556" y="752"/>
                  <a:pt x="556" y="752"/>
                  <a:pt x="556" y="752"/>
                </a:cubicBezTo>
                <a:cubicBezTo>
                  <a:pt x="637" y="830"/>
                  <a:pt x="555" y="834"/>
                  <a:pt x="555" y="834"/>
                </a:cubicBezTo>
                <a:cubicBezTo>
                  <a:pt x="429" y="834"/>
                  <a:pt x="429" y="834"/>
                  <a:pt x="429" y="834"/>
                </a:cubicBezTo>
                <a:cubicBezTo>
                  <a:pt x="411" y="834"/>
                  <a:pt x="411" y="834"/>
                  <a:pt x="411" y="834"/>
                </a:cubicBezTo>
                <a:cubicBezTo>
                  <a:pt x="208" y="834"/>
                  <a:pt x="208" y="834"/>
                  <a:pt x="208" y="834"/>
                </a:cubicBezTo>
                <a:cubicBezTo>
                  <a:pt x="197" y="834"/>
                  <a:pt x="197" y="834"/>
                  <a:pt x="197" y="834"/>
                </a:cubicBezTo>
                <a:cubicBezTo>
                  <a:pt x="197" y="490"/>
                  <a:pt x="197" y="490"/>
                  <a:pt x="197" y="490"/>
                </a:cubicBezTo>
                <a:cubicBezTo>
                  <a:pt x="197" y="474"/>
                  <a:pt x="197" y="474"/>
                  <a:pt x="197" y="474"/>
                </a:cubicBezTo>
                <a:cubicBezTo>
                  <a:pt x="197" y="474"/>
                  <a:pt x="193" y="393"/>
                  <a:pt x="116" y="474"/>
                </a:cubicBezTo>
                <a:cubicBezTo>
                  <a:pt x="115" y="475"/>
                  <a:pt x="115" y="475"/>
                  <a:pt x="115" y="475"/>
                </a:cubicBezTo>
                <a:cubicBezTo>
                  <a:pt x="103" y="484"/>
                  <a:pt x="89" y="488"/>
                  <a:pt x="73" y="488"/>
                </a:cubicBezTo>
                <a:cubicBezTo>
                  <a:pt x="33" y="488"/>
                  <a:pt x="0" y="455"/>
                  <a:pt x="0" y="414"/>
                </a:cubicBezTo>
                <a:cubicBezTo>
                  <a:pt x="0" y="374"/>
                  <a:pt x="33" y="340"/>
                  <a:pt x="73" y="340"/>
                </a:cubicBezTo>
                <a:cubicBezTo>
                  <a:pt x="88" y="340"/>
                  <a:pt x="102" y="345"/>
                  <a:pt x="114" y="353"/>
                </a:cubicBezTo>
                <a:cubicBezTo>
                  <a:pt x="116" y="354"/>
                  <a:pt x="116" y="354"/>
                  <a:pt x="116" y="354"/>
                </a:cubicBezTo>
                <a:cubicBezTo>
                  <a:pt x="193" y="436"/>
                  <a:pt x="197" y="354"/>
                  <a:pt x="197" y="354"/>
                </a:cubicBezTo>
                <a:cubicBezTo>
                  <a:pt x="197" y="338"/>
                  <a:pt x="197" y="338"/>
                  <a:pt x="197" y="338"/>
                </a:cubicBezTo>
                <a:cubicBezTo>
                  <a:pt x="197" y="0"/>
                  <a:pt x="197" y="0"/>
                  <a:pt x="197" y="0"/>
                </a:cubicBezTo>
                <a:cubicBezTo>
                  <a:pt x="516" y="0"/>
                  <a:pt x="516" y="0"/>
                  <a:pt x="516" y="0"/>
                </a:cubicBezTo>
                <a:cubicBezTo>
                  <a:pt x="758" y="0"/>
                  <a:pt x="758" y="0"/>
                  <a:pt x="758" y="0"/>
                </a:cubicBezTo>
                <a:cubicBezTo>
                  <a:pt x="1027" y="0"/>
                  <a:pt x="1027" y="0"/>
                  <a:pt x="1027" y="0"/>
                </a:cubicBezTo>
                <a:cubicBezTo>
                  <a:pt x="1027" y="834"/>
                  <a:pt x="1027" y="834"/>
                  <a:pt x="1027" y="834"/>
                </a:cubicBezTo>
                <a:cubicBezTo>
                  <a:pt x="800" y="834"/>
                  <a:pt x="800" y="834"/>
                  <a:pt x="800" y="834"/>
                </a:cubicBezTo>
                <a:cubicBezTo>
                  <a:pt x="790" y="834"/>
                  <a:pt x="790" y="834"/>
                  <a:pt x="790" y="834"/>
                </a:cubicBezTo>
                <a:lnTo>
                  <a:pt x="675" y="834"/>
                </a:lnTo>
                <a:close/>
              </a:path>
            </a:pathLst>
          </a:custGeom>
          <a:solidFill>
            <a:schemeClr val="bg1"/>
          </a:solidFill>
          <a:ln w="19050" cap="flat" cmpd="sng" algn="ctr">
            <a:solidFill>
              <a:schemeClr val="accent1">
                <a:lumMod val="20000"/>
                <a:lumOff val="8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0" spcFirstLastPara="0" vertOverflow="overflow" horzOverflow="overflow" vert="horz" wrap="none" lIns="93285" tIns="46644" rIns="93285" bIns="46644" numCol="1" spcCol="0" rtlCol="0" fromWordArt="0" anchor="ctr" anchorCtr="0" forceAA="0" compatLnSpc="1">
            <a:prstTxWarp prst="textNoShape">
              <a:avLst/>
            </a:prstTxWarp>
            <a:noAutofit/>
          </a:bodyPr>
          <a:lstStyle/>
          <a:p>
            <a:pPr marL="366043" defTabSz="932929"/>
            <a:endParaRPr lang="en-US" sz="1600">
              <a:solidFill>
                <a:schemeClr val="accent6"/>
              </a:solidFill>
              <a:cs typeface="Arial" panose="020B0604020202020204" pitchFamily="34" charset="0"/>
            </a:endParaRPr>
          </a:p>
        </p:txBody>
      </p:sp>
      <p:sp>
        <p:nvSpPr>
          <p:cNvPr id="2083864" name="Oval 24"/>
          <p:cNvSpPr>
            <a:spLocks noChangeArrowheads="1"/>
          </p:cNvSpPr>
          <p:nvPr/>
        </p:nvSpPr>
        <p:spPr bwMode="gray">
          <a:xfrm>
            <a:off x="7857677" y="2729271"/>
            <a:ext cx="1748011" cy="1713569"/>
          </a:xfrm>
          <a:prstGeom prst="ellipse">
            <a:avLst/>
          </a:prstGeom>
          <a:solidFill>
            <a:schemeClr val="accent1">
              <a:lumMod val="20000"/>
              <a:lumOff val="80000"/>
            </a:schemeClr>
          </a:solidFill>
          <a:ln w="19050">
            <a:solidFill>
              <a:schemeClr val="bg1"/>
            </a:solidFill>
            <a:round/>
            <a:headEnd/>
            <a:tailEnd/>
          </a:ln>
          <a:effectLst/>
        </p:spPr>
        <p:txBody>
          <a:bodyPr wrap="none" anchor="ctr">
            <a:noAutofit/>
          </a:bodyPr>
          <a:lstStyle/>
          <a:p>
            <a:pPr defTabSz="932929"/>
            <a:endParaRPr lang="en-US" sz="1600">
              <a:solidFill>
                <a:schemeClr val="accent6"/>
              </a:solidFill>
              <a:cs typeface="Arial" panose="020B0604020202020204" pitchFamily="34" charset="0"/>
            </a:endParaRPr>
          </a:p>
        </p:txBody>
      </p:sp>
      <p:sp>
        <p:nvSpPr>
          <p:cNvPr id="2083865" name="Rectangle 25"/>
          <p:cNvSpPr>
            <a:spLocks noChangeArrowheads="1"/>
          </p:cNvSpPr>
          <p:nvPr>
            <p:custDataLst>
              <p:tags r:id="rId4"/>
            </p:custDataLst>
          </p:nvPr>
        </p:nvSpPr>
        <p:spPr bwMode="gray">
          <a:xfrm>
            <a:off x="8054176" y="2970375"/>
            <a:ext cx="1355016" cy="1231362"/>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spAutoFit/>
          </a:bodyPr>
          <a:lstStyle>
            <a:lvl1pPr algn="l" defTabSz="895350">
              <a:defRPr sz="1900" b="1">
                <a:solidFill>
                  <a:schemeClr val="hlink"/>
                </a:solidFill>
                <a:latin typeface="Arial" charset="0"/>
                <a:cs typeface="Arial" charset="0"/>
              </a:defRPr>
            </a:lvl1pPr>
            <a:lvl2pPr algn="l" defTabSz="895350">
              <a:defRPr sz="1900" b="1">
                <a:solidFill>
                  <a:schemeClr val="hlink"/>
                </a:solidFill>
                <a:latin typeface="Arial" charset="0"/>
                <a:cs typeface="Arial" charset="0"/>
              </a:defRPr>
            </a:lvl2pPr>
            <a:lvl3pPr algn="l" defTabSz="895350">
              <a:defRPr sz="1900" b="1">
                <a:solidFill>
                  <a:schemeClr val="hlink"/>
                </a:solidFill>
                <a:latin typeface="Arial" charset="0"/>
                <a:cs typeface="Arial" charset="0"/>
              </a:defRPr>
            </a:lvl3pPr>
            <a:lvl4pPr algn="l" defTabSz="895350">
              <a:defRPr sz="1900" b="1">
                <a:solidFill>
                  <a:schemeClr val="hlink"/>
                </a:solidFill>
                <a:latin typeface="Arial" charset="0"/>
                <a:cs typeface="Arial" charset="0"/>
              </a:defRPr>
            </a:lvl4pPr>
            <a:lvl5pPr algn="l" defTabSz="895350">
              <a:defRPr sz="1900" b="1">
                <a:solidFill>
                  <a:schemeClr val="hlink"/>
                </a:solidFill>
                <a:latin typeface="Arial" charset="0"/>
                <a:cs typeface="Arial" charset="0"/>
              </a:defRPr>
            </a:lvl5pPr>
            <a:lvl6pPr marL="457200" defTabSz="895350" fontAlgn="base">
              <a:spcBef>
                <a:spcPct val="0"/>
              </a:spcBef>
              <a:spcAft>
                <a:spcPct val="0"/>
              </a:spcAft>
              <a:defRPr sz="1900" b="1">
                <a:solidFill>
                  <a:schemeClr val="hlink"/>
                </a:solidFill>
                <a:latin typeface="Arial" charset="0"/>
                <a:cs typeface="Arial" charset="0"/>
              </a:defRPr>
            </a:lvl6pPr>
            <a:lvl7pPr marL="914400" defTabSz="895350" fontAlgn="base">
              <a:spcBef>
                <a:spcPct val="0"/>
              </a:spcBef>
              <a:spcAft>
                <a:spcPct val="0"/>
              </a:spcAft>
              <a:defRPr sz="1900" b="1">
                <a:solidFill>
                  <a:schemeClr val="hlink"/>
                </a:solidFill>
                <a:latin typeface="Arial" charset="0"/>
                <a:cs typeface="Arial" charset="0"/>
              </a:defRPr>
            </a:lvl7pPr>
            <a:lvl8pPr marL="1371600" defTabSz="895350" fontAlgn="base">
              <a:spcBef>
                <a:spcPct val="0"/>
              </a:spcBef>
              <a:spcAft>
                <a:spcPct val="0"/>
              </a:spcAft>
              <a:defRPr sz="1900" b="1">
                <a:solidFill>
                  <a:schemeClr val="hlink"/>
                </a:solidFill>
                <a:latin typeface="Arial" charset="0"/>
                <a:cs typeface="Arial" charset="0"/>
              </a:defRPr>
            </a:lvl8pPr>
            <a:lvl9pPr marL="1828800" defTabSz="895350" fontAlgn="base">
              <a:spcBef>
                <a:spcPct val="0"/>
              </a:spcBef>
              <a:spcAft>
                <a:spcPct val="0"/>
              </a:spcAft>
              <a:defRPr sz="1900" b="1">
                <a:solidFill>
                  <a:schemeClr val="hlink"/>
                </a:solidFill>
                <a:latin typeface="Arial" charset="0"/>
                <a:cs typeface="Arial" charset="0"/>
              </a:defRPr>
            </a:lvl9pPr>
          </a:lstStyle>
          <a:p>
            <a:pPr algn="ctr" defTabSz="913492"/>
            <a:r>
              <a:rPr lang="en-US" sz="1600">
                <a:solidFill>
                  <a:schemeClr val="tx1"/>
                </a:solidFill>
                <a:latin typeface="+mn-lt"/>
                <a:cs typeface="Arial" panose="020B0604020202020204" pitchFamily="34" charset="0"/>
              </a:rPr>
              <a:t>“I choose</a:t>
            </a:r>
            <a:br>
              <a:rPr lang="en-US" sz="1600">
                <a:solidFill>
                  <a:schemeClr val="tx1"/>
                </a:solidFill>
                <a:latin typeface="+mn-lt"/>
                <a:cs typeface="Arial" panose="020B0604020202020204" pitchFamily="34" charset="0"/>
              </a:rPr>
            </a:br>
            <a:r>
              <a:rPr lang="en-US" sz="1600">
                <a:solidFill>
                  <a:schemeClr val="tx1"/>
                </a:solidFill>
                <a:latin typeface="+mn-lt"/>
                <a:cs typeface="Arial" panose="020B0604020202020204" pitchFamily="34" charset="0"/>
              </a:rPr>
              <a:t>to change my mindset and behavior if …”</a:t>
            </a:r>
          </a:p>
        </p:txBody>
      </p:sp>
      <p:sp>
        <p:nvSpPr>
          <p:cNvPr id="6" name="TextBox 5">
            <a:extLst>
              <a:ext uri="{FF2B5EF4-FFF2-40B4-BE49-F238E27FC236}">
                <a16:creationId xmlns:a16="http://schemas.microsoft.com/office/drawing/2014/main" id="{45F7616C-9F54-4CAF-9A31-6DDEBFE4F37A}"/>
              </a:ext>
            </a:extLst>
          </p:cNvPr>
          <p:cNvSpPr txBox="1"/>
          <p:nvPr/>
        </p:nvSpPr>
        <p:spPr>
          <a:xfrm>
            <a:off x="6122403" y="1481375"/>
            <a:ext cx="1887762" cy="1061829"/>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Font typeface="Segoe UI" panose="020B0502040204020203" pitchFamily="34" charset="0"/>
              <a:buChar char="​"/>
              <a:defRPr lang="en-US" sz="1600" dirty="0">
                <a:cs typeface="Arial" panose="020B0604020202020204" pitchFamily="34" charset="0"/>
              </a:defRPr>
            </a:lvl1pPr>
            <a:lvl2pPr marL="228600" lvl="1" indent="-225425">
              <a:lnSpc>
                <a:spcPct val="100000"/>
              </a:lnSpc>
              <a:spcBef>
                <a:spcPts val="0"/>
              </a:spcBef>
              <a:spcAft>
                <a:spcPts val="300"/>
              </a:spcAft>
              <a:buClr>
                <a:srgbClr val="000000"/>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rgbClr val="000000"/>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rgbClr val="000000"/>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rgbClr val="000000"/>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b="1"/>
              <a:t>Role modeling</a:t>
            </a:r>
          </a:p>
          <a:p>
            <a:r>
              <a:rPr lang="en-US"/>
              <a:t>“I see my leaders, colleagues, and staff behaving differently”</a:t>
            </a:r>
          </a:p>
        </p:txBody>
      </p:sp>
      <p:sp>
        <p:nvSpPr>
          <p:cNvPr id="20" name="1. On-page tracker">
            <a:extLst>
              <a:ext uri="{FF2B5EF4-FFF2-40B4-BE49-F238E27FC236}">
                <a16:creationId xmlns:a16="http://schemas.microsoft.com/office/drawing/2014/main" id="{C5559797-2F61-4723-89E4-F104B4642C15}"/>
              </a:ext>
            </a:extLst>
          </p:cNvPr>
          <p:cNvSpPr>
            <a:spLocks noGrp="1"/>
          </p:cNvSpPr>
          <p:nvPr>
            <p:ph type="body" sz="quarter" idx="10"/>
            <p:custDataLst>
              <p:tags r:id="rId5"/>
            </p:custDataLst>
          </p:nvPr>
        </p:nvSpPr>
        <p:spPr>
          <a:xfrm>
            <a:off x="554735" y="41597"/>
            <a:ext cx="3843338" cy="123111"/>
          </a:xfrm>
        </p:spPr>
        <p:txBody>
          <a:bodyPr/>
          <a:lstStyle/>
          <a:p>
            <a:r>
              <a:rPr lang="en-US"/>
              <a:t>Influence model</a:t>
            </a:r>
          </a:p>
        </p:txBody>
      </p:sp>
      <p:grpSp>
        <p:nvGrpSpPr>
          <p:cNvPr id="3" name="Group 2">
            <a:extLst>
              <a:ext uri="{FF2B5EF4-FFF2-40B4-BE49-F238E27FC236}">
                <a16:creationId xmlns:a16="http://schemas.microsoft.com/office/drawing/2014/main" id="{0220414F-EE64-452A-B910-E02C505422FB}"/>
              </a:ext>
            </a:extLst>
          </p:cNvPr>
          <p:cNvGrpSpPr/>
          <p:nvPr/>
        </p:nvGrpSpPr>
        <p:grpSpPr>
          <a:xfrm>
            <a:off x="866889" y="1426627"/>
            <a:ext cx="4524675" cy="1911127"/>
            <a:chOff x="866889" y="1426627"/>
            <a:chExt cx="4524675" cy="1911127"/>
          </a:xfrm>
        </p:grpSpPr>
        <p:sp>
          <p:nvSpPr>
            <p:cNvPr id="23" name="Rectangle 43">
              <a:extLst>
                <a:ext uri="{FF2B5EF4-FFF2-40B4-BE49-F238E27FC236}">
                  <a16:creationId xmlns:a16="http://schemas.microsoft.com/office/drawing/2014/main" id="{8D4A4C70-E159-4F52-9A81-FF25F5497BEC}"/>
                </a:ext>
              </a:extLst>
            </p:cNvPr>
            <p:cNvSpPr>
              <a:spLocks noChangeArrowheads="1"/>
            </p:cNvSpPr>
            <p:nvPr/>
          </p:nvSpPr>
          <p:spPr bwMode="gray">
            <a:xfrm>
              <a:off x="866890" y="1426627"/>
              <a:ext cx="452467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chemeClr val="bg2"/>
                    </a:outerShdw>
                  </a:effectLst>
                </a14:hiddenEffects>
              </a:ext>
            </a:extLst>
          </p:spPr>
          <p:txBody>
            <a:bodyPr wrap="square" lIns="0" tIns="0" rIns="0" bIns="0">
              <a:spAutoFit/>
            </a:bodyPr>
            <a:lstStyle>
              <a:lvl1pPr algn="l" defTabSz="895350">
                <a:buSzPct val="120000"/>
                <a:defRPr sz="1600">
                  <a:solidFill>
                    <a:schemeClr val="tx1"/>
                  </a:solidFill>
                  <a:latin typeface="Arial" charset="0"/>
                </a:defRPr>
              </a:lvl1pPr>
              <a:lvl2pPr marL="144463" indent="-142875" algn="l" defTabSz="895350">
                <a:buSzPct val="120000"/>
                <a:buChar char="•"/>
                <a:defRPr sz="1600">
                  <a:solidFill>
                    <a:schemeClr val="tx1"/>
                  </a:solidFill>
                  <a:latin typeface="Arial" charset="0"/>
                </a:defRPr>
              </a:lvl2pPr>
              <a:lvl3pPr marL="295275" indent="-149225" algn="l" defTabSz="895350">
                <a:buChar char="–"/>
                <a:defRPr sz="1600">
                  <a:solidFill>
                    <a:schemeClr val="tx1"/>
                  </a:solidFill>
                  <a:latin typeface="Arial" charset="0"/>
                </a:defRPr>
              </a:lvl3pPr>
              <a:lvl4pPr marL="431800" indent="-134938" algn="l" defTabSz="895350">
                <a:buSzPct val="89000"/>
                <a:buChar char="•"/>
                <a:defRPr sz="1600">
                  <a:solidFill>
                    <a:schemeClr val="tx1"/>
                  </a:solidFill>
                  <a:latin typeface="Arial" charset="0"/>
                </a:defRPr>
              </a:lvl4pPr>
              <a:lvl5pPr marL="582613" indent="-149225" algn="l" defTabSz="895350">
                <a:buSzPct val="75000"/>
                <a:buChar char="–"/>
                <a:defRPr sz="1600">
                  <a:solidFill>
                    <a:schemeClr val="tx1"/>
                  </a:solidFill>
                  <a:latin typeface="Arial" charset="0"/>
                </a:defRPr>
              </a:lvl5pPr>
              <a:lvl6pPr marL="1039813" indent="-149225" defTabSz="895350" fontAlgn="base">
                <a:spcBef>
                  <a:spcPct val="0"/>
                </a:spcBef>
                <a:spcAft>
                  <a:spcPct val="0"/>
                </a:spcAft>
                <a:buSzPct val="75000"/>
                <a:buChar char="–"/>
                <a:defRPr sz="1600">
                  <a:solidFill>
                    <a:schemeClr val="tx1"/>
                  </a:solidFill>
                  <a:latin typeface="Arial" charset="0"/>
                </a:defRPr>
              </a:lvl6pPr>
              <a:lvl7pPr marL="1497013" indent="-149225" defTabSz="895350" fontAlgn="base">
                <a:spcBef>
                  <a:spcPct val="0"/>
                </a:spcBef>
                <a:spcAft>
                  <a:spcPct val="0"/>
                </a:spcAft>
                <a:buSzPct val="75000"/>
                <a:buChar char="–"/>
                <a:defRPr sz="1600">
                  <a:solidFill>
                    <a:schemeClr val="tx1"/>
                  </a:solidFill>
                  <a:latin typeface="Arial" charset="0"/>
                </a:defRPr>
              </a:lvl7pPr>
              <a:lvl8pPr marL="1954213" indent="-149225" defTabSz="895350" fontAlgn="base">
                <a:spcBef>
                  <a:spcPct val="0"/>
                </a:spcBef>
                <a:spcAft>
                  <a:spcPct val="0"/>
                </a:spcAft>
                <a:buSzPct val="75000"/>
                <a:buChar char="–"/>
                <a:defRPr sz="1600">
                  <a:solidFill>
                    <a:schemeClr val="tx1"/>
                  </a:solidFill>
                  <a:latin typeface="Arial" charset="0"/>
                </a:defRPr>
              </a:lvl8pPr>
              <a:lvl9pPr marL="2411413" indent="-149225" defTabSz="895350" fontAlgn="base">
                <a:spcBef>
                  <a:spcPct val="0"/>
                </a:spcBef>
                <a:spcAft>
                  <a:spcPct val="0"/>
                </a:spcAft>
                <a:buSzPct val="75000"/>
                <a:buChar char="–"/>
                <a:defRPr sz="1600">
                  <a:solidFill>
                    <a:schemeClr val="tx1"/>
                  </a:solidFill>
                  <a:latin typeface="Arial" charset="0"/>
                </a:defRPr>
              </a:lvl9pPr>
            </a:lstStyle>
            <a:p>
              <a:pPr lvl="1">
                <a:buFont typeface="Wingdings" pitchFamily="2" charset="2"/>
                <a:buChar char="§"/>
              </a:pPr>
              <a:r>
                <a:rPr lang="en-US" sz="1400" b="1">
                  <a:solidFill>
                    <a:schemeClr val="bg2"/>
                  </a:solidFill>
                </a:rPr>
                <a:t>Role modeling matters. </a:t>
              </a:r>
              <a:r>
                <a:rPr lang="en-US" sz="1400">
                  <a:solidFill>
                    <a:schemeClr val="bg2"/>
                  </a:solidFill>
                </a:rPr>
                <a:t>We mirror individuals and groups who surround us – sometimes unconsciously and sometimes consciously</a:t>
              </a:r>
              <a:endParaRPr lang="en-US" sz="1400" i="1">
                <a:solidFill>
                  <a:schemeClr val="bg2"/>
                </a:solidFill>
              </a:endParaRPr>
            </a:p>
          </p:txBody>
        </p:sp>
        <p:sp>
          <p:nvSpPr>
            <p:cNvPr id="26" name="Rectangle 43">
              <a:extLst>
                <a:ext uri="{FF2B5EF4-FFF2-40B4-BE49-F238E27FC236}">
                  <a16:creationId xmlns:a16="http://schemas.microsoft.com/office/drawing/2014/main" id="{5A980F9A-4A03-44FC-B376-40BB3DD944E5}"/>
                </a:ext>
              </a:extLst>
            </p:cNvPr>
            <p:cNvSpPr>
              <a:spLocks noChangeArrowheads="1"/>
            </p:cNvSpPr>
            <p:nvPr/>
          </p:nvSpPr>
          <p:spPr bwMode="gray">
            <a:xfrm>
              <a:off x="866889" y="2166747"/>
              <a:ext cx="452467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chemeClr val="bg2"/>
                    </a:outerShdw>
                  </a:effectLst>
                </a14:hiddenEffects>
              </a:ext>
            </a:extLst>
          </p:spPr>
          <p:txBody>
            <a:bodyPr wrap="square" lIns="0" tIns="0" rIns="0" bIns="0">
              <a:spAutoFit/>
            </a:bodyPr>
            <a:lstStyle>
              <a:lvl1pPr algn="l" defTabSz="895350">
                <a:buSzPct val="120000"/>
                <a:defRPr sz="1600">
                  <a:solidFill>
                    <a:schemeClr val="tx1"/>
                  </a:solidFill>
                  <a:latin typeface="Arial" charset="0"/>
                </a:defRPr>
              </a:lvl1pPr>
              <a:lvl2pPr marL="144463" indent="-142875" algn="l" defTabSz="895350">
                <a:buSzPct val="120000"/>
                <a:buChar char="•"/>
                <a:defRPr sz="1600">
                  <a:solidFill>
                    <a:schemeClr val="tx1"/>
                  </a:solidFill>
                  <a:latin typeface="Arial" charset="0"/>
                </a:defRPr>
              </a:lvl2pPr>
              <a:lvl3pPr marL="295275" indent="-149225" algn="l" defTabSz="895350">
                <a:buChar char="–"/>
                <a:defRPr sz="1600">
                  <a:solidFill>
                    <a:schemeClr val="tx1"/>
                  </a:solidFill>
                  <a:latin typeface="Arial" charset="0"/>
                </a:defRPr>
              </a:lvl3pPr>
              <a:lvl4pPr marL="431800" indent="-134938" algn="l" defTabSz="895350">
                <a:buSzPct val="89000"/>
                <a:buChar char="•"/>
                <a:defRPr sz="1600">
                  <a:solidFill>
                    <a:schemeClr val="tx1"/>
                  </a:solidFill>
                  <a:latin typeface="Arial" charset="0"/>
                </a:defRPr>
              </a:lvl4pPr>
              <a:lvl5pPr marL="582613" indent="-149225" algn="l" defTabSz="895350">
                <a:buSzPct val="75000"/>
                <a:buChar char="–"/>
                <a:defRPr sz="1600">
                  <a:solidFill>
                    <a:schemeClr val="tx1"/>
                  </a:solidFill>
                  <a:latin typeface="Arial" charset="0"/>
                </a:defRPr>
              </a:lvl5pPr>
              <a:lvl6pPr marL="1039813" indent="-149225" defTabSz="895350" fontAlgn="base">
                <a:spcBef>
                  <a:spcPct val="0"/>
                </a:spcBef>
                <a:spcAft>
                  <a:spcPct val="0"/>
                </a:spcAft>
                <a:buSzPct val="75000"/>
                <a:buChar char="–"/>
                <a:defRPr sz="1600">
                  <a:solidFill>
                    <a:schemeClr val="tx1"/>
                  </a:solidFill>
                  <a:latin typeface="Arial" charset="0"/>
                </a:defRPr>
              </a:lvl6pPr>
              <a:lvl7pPr marL="1497013" indent="-149225" defTabSz="895350" fontAlgn="base">
                <a:spcBef>
                  <a:spcPct val="0"/>
                </a:spcBef>
                <a:spcAft>
                  <a:spcPct val="0"/>
                </a:spcAft>
                <a:buSzPct val="75000"/>
                <a:buChar char="–"/>
                <a:defRPr sz="1600">
                  <a:solidFill>
                    <a:schemeClr val="tx1"/>
                  </a:solidFill>
                  <a:latin typeface="Arial" charset="0"/>
                </a:defRPr>
              </a:lvl7pPr>
              <a:lvl8pPr marL="1954213" indent="-149225" defTabSz="895350" fontAlgn="base">
                <a:spcBef>
                  <a:spcPct val="0"/>
                </a:spcBef>
                <a:spcAft>
                  <a:spcPct val="0"/>
                </a:spcAft>
                <a:buSzPct val="75000"/>
                <a:buChar char="–"/>
                <a:defRPr sz="1600">
                  <a:solidFill>
                    <a:schemeClr val="tx1"/>
                  </a:solidFill>
                  <a:latin typeface="Arial" charset="0"/>
                </a:defRPr>
              </a:lvl8pPr>
              <a:lvl9pPr marL="2411413" indent="-149225" defTabSz="895350" fontAlgn="base">
                <a:spcBef>
                  <a:spcPct val="0"/>
                </a:spcBef>
                <a:spcAft>
                  <a:spcPct val="0"/>
                </a:spcAft>
                <a:buSzPct val="75000"/>
                <a:buChar char="–"/>
                <a:defRPr sz="1600">
                  <a:solidFill>
                    <a:schemeClr val="tx1"/>
                  </a:solidFill>
                  <a:latin typeface="Arial" charset="0"/>
                </a:defRPr>
              </a:lvl9pPr>
            </a:lstStyle>
            <a:p>
              <a:pPr lvl="1">
                <a:buFont typeface="Wingdings" pitchFamily="2" charset="2"/>
                <a:buChar char="§"/>
              </a:pPr>
              <a:r>
                <a:rPr lang="en-US" sz="1400" b="1">
                  <a:solidFill>
                    <a:schemeClr val="bg2"/>
                  </a:solidFill>
                </a:rPr>
                <a:t>Leaders are uniquely positioned to be influential role models </a:t>
              </a:r>
              <a:r>
                <a:rPr lang="en-US" sz="1400">
                  <a:solidFill>
                    <a:schemeClr val="bg2"/>
                  </a:solidFill>
                </a:rPr>
                <a:t>due to the power of authority…</a:t>
              </a:r>
              <a:endParaRPr lang="en-US" sz="1400" i="1">
                <a:solidFill>
                  <a:schemeClr val="bg2"/>
                </a:solidFill>
              </a:endParaRPr>
            </a:p>
          </p:txBody>
        </p:sp>
        <p:sp>
          <p:nvSpPr>
            <p:cNvPr id="29" name="Rectangle 43">
              <a:extLst>
                <a:ext uri="{FF2B5EF4-FFF2-40B4-BE49-F238E27FC236}">
                  <a16:creationId xmlns:a16="http://schemas.microsoft.com/office/drawing/2014/main" id="{4ED0A7B4-889A-454B-B6BD-BFCE70E141B5}"/>
                </a:ext>
              </a:extLst>
            </p:cNvPr>
            <p:cNvSpPr>
              <a:spLocks noChangeArrowheads="1"/>
            </p:cNvSpPr>
            <p:nvPr/>
          </p:nvSpPr>
          <p:spPr bwMode="gray">
            <a:xfrm>
              <a:off x="866889" y="2906867"/>
              <a:ext cx="452467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chemeClr val="bg2"/>
                    </a:outerShdw>
                  </a:effectLst>
                </a14:hiddenEffects>
              </a:ext>
            </a:extLst>
          </p:spPr>
          <p:txBody>
            <a:bodyPr wrap="square" lIns="0" tIns="0" rIns="0" bIns="0">
              <a:spAutoFit/>
            </a:bodyPr>
            <a:lstStyle>
              <a:lvl1pPr algn="l" defTabSz="895350">
                <a:buSzPct val="120000"/>
                <a:defRPr sz="1600">
                  <a:solidFill>
                    <a:schemeClr val="tx1"/>
                  </a:solidFill>
                  <a:latin typeface="Arial" charset="0"/>
                </a:defRPr>
              </a:lvl1pPr>
              <a:lvl2pPr marL="144463" indent="-142875" algn="l" defTabSz="895350">
                <a:buSzPct val="120000"/>
                <a:buChar char="•"/>
                <a:defRPr sz="1600">
                  <a:solidFill>
                    <a:schemeClr val="tx1"/>
                  </a:solidFill>
                  <a:latin typeface="Arial" charset="0"/>
                </a:defRPr>
              </a:lvl2pPr>
              <a:lvl3pPr marL="295275" indent="-149225" algn="l" defTabSz="895350">
                <a:buChar char="–"/>
                <a:defRPr sz="1600">
                  <a:solidFill>
                    <a:schemeClr val="tx1"/>
                  </a:solidFill>
                  <a:latin typeface="Arial" charset="0"/>
                </a:defRPr>
              </a:lvl3pPr>
              <a:lvl4pPr marL="431800" indent="-134938" algn="l" defTabSz="895350">
                <a:buSzPct val="89000"/>
                <a:buChar char="•"/>
                <a:defRPr sz="1600">
                  <a:solidFill>
                    <a:schemeClr val="tx1"/>
                  </a:solidFill>
                  <a:latin typeface="Arial" charset="0"/>
                </a:defRPr>
              </a:lvl4pPr>
              <a:lvl5pPr marL="582613" indent="-149225" algn="l" defTabSz="895350">
                <a:buSzPct val="75000"/>
                <a:buChar char="–"/>
                <a:defRPr sz="1600">
                  <a:solidFill>
                    <a:schemeClr val="tx1"/>
                  </a:solidFill>
                  <a:latin typeface="Arial" charset="0"/>
                </a:defRPr>
              </a:lvl5pPr>
              <a:lvl6pPr marL="1039813" indent="-149225" defTabSz="895350" fontAlgn="base">
                <a:spcBef>
                  <a:spcPct val="0"/>
                </a:spcBef>
                <a:spcAft>
                  <a:spcPct val="0"/>
                </a:spcAft>
                <a:buSzPct val="75000"/>
                <a:buChar char="–"/>
                <a:defRPr sz="1600">
                  <a:solidFill>
                    <a:schemeClr val="tx1"/>
                  </a:solidFill>
                  <a:latin typeface="Arial" charset="0"/>
                </a:defRPr>
              </a:lvl6pPr>
              <a:lvl7pPr marL="1497013" indent="-149225" defTabSz="895350" fontAlgn="base">
                <a:spcBef>
                  <a:spcPct val="0"/>
                </a:spcBef>
                <a:spcAft>
                  <a:spcPct val="0"/>
                </a:spcAft>
                <a:buSzPct val="75000"/>
                <a:buChar char="–"/>
                <a:defRPr sz="1600">
                  <a:solidFill>
                    <a:schemeClr val="tx1"/>
                  </a:solidFill>
                  <a:latin typeface="Arial" charset="0"/>
                </a:defRPr>
              </a:lvl7pPr>
              <a:lvl8pPr marL="1954213" indent="-149225" defTabSz="895350" fontAlgn="base">
                <a:spcBef>
                  <a:spcPct val="0"/>
                </a:spcBef>
                <a:spcAft>
                  <a:spcPct val="0"/>
                </a:spcAft>
                <a:buSzPct val="75000"/>
                <a:buChar char="–"/>
                <a:defRPr sz="1600">
                  <a:solidFill>
                    <a:schemeClr val="tx1"/>
                  </a:solidFill>
                  <a:latin typeface="Arial" charset="0"/>
                </a:defRPr>
              </a:lvl8pPr>
              <a:lvl9pPr marL="2411413" indent="-149225" defTabSz="895350" fontAlgn="base">
                <a:spcBef>
                  <a:spcPct val="0"/>
                </a:spcBef>
                <a:spcAft>
                  <a:spcPct val="0"/>
                </a:spcAft>
                <a:buSzPct val="75000"/>
                <a:buChar char="–"/>
                <a:defRPr sz="1600">
                  <a:solidFill>
                    <a:schemeClr val="tx1"/>
                  </a:solidFill>
                  <a:latin typeface="Arial" charset="0"/>
                </a:defRPr>
              </a:lvl9pPr>
            </a:lstStyle>
            <a:p>
              <a:pPr lvl="1">
                <a:buFont typeface="Wingdings" pitchFamily="2" charset="2"/>
                <a:buChar char="§"/>
              </a:pPr>
              <a:r>
                <a:rPr lang="en-US" sz="1400" b="1">
                  <a:solidFill>
                    <a:schemeClr val="bg2"/>
                  </a:solidFill>
                </a:rPr>
                <a:t>…but everyone  has the power to influence </a:t>
              </a:r>
              <a:r>
                <a:rPr lang="en-US" sz="1400">
                  <a:solidFill>
                    <a:schemeClr val="bg2"/>
                  </a:solidFill>
                </a:rPr>
                <a:t>– and we have tools to uncover hidden influencers in organizations</a:t>
              </a:r>
              <a:endParaRPr lang="en-US" sz="1400" i="1">
                <a:solidFill>
                  <a:schemeClr val="bg2"/>
                </a:solidFill>
              </a:endParaRPr>
            </a:p>
          </p:txBody>
        </p:sp>
      </p:grpSp>
      <p:grpSp>
        <p:nvGrpSpPr>
          <p:cNvPr id="4" name="Group 3">
            <a:extLst>
              <a:ext uri="{FF2B5EF4-FFF2-40B4-BE49-F238E27FC236}">
                <a16:creationId xmlns:a16="http://schemas.microsoft.com/office/drawing/2014/main" id="{1CE5C86E-707F-4BE2-94CF-732EF94491CE}"/>
              </a:ext>
            </a:extLst>
          </p:cNvPr>
          <p:cNvGrpSpPr/>
          <p:nvPr/>
        </p:nvGrpSpPr>
        <p:grpSpPr>
          <a:xfrm>
            <a:off x="866887" y="3646987"/>
            <a:ext cx="4524675" cy="1911129"/>
            <a:chOff x="866887" y="3646987"/>
            <a:chExt cx="4524675" cy="1911129"/>
          </a:xfrm>
        </p:grpSpPr>
        <p:sp>
          <p:nvSpPr>
            <p:cNvPr id="32" name="Rectangle 43">
              <a:extLst>
                <a:ext uri="{FF2B5EF4-FFF2-40B4-BE49-F238E27FC236}">
                  <a16:creationId xmlns:a16="http://schemas.microsoft.com/office/drawing/2014/main" id="{3010D87E-C1EB-445F-BE8E-A923C8037723}"/>
                </a:ext>
              </a:extLst>
            </p:cNvPr>
            <p:cNvSpPr>
              <a:spLocks noChangeArrowheads="1"/>
            </p:cNvSpPr>
            <p:nvPr/>
          </p:nvSpPr>
          <p:spPr bwMode="gray">
            <a:xfrm>
              <a:off x="866888" y="3646987"/>
              <a:ext cx="452467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chemeClr val="bg2"/>
                    </a:outerShdw>
                  </a:effectLst>
                </a14:hiddenEffects>
              </a:ext>
            </a:extLst>
          </p:spPr>
          <p:txBody>
            <a:bodyPr wrap="square" lIns="0" tIns="0" rIns="0" bIns="0">
              <a:spAutoFit/>
            </a:bodyPr>
            <a:lstStyle>
              <a:lvl1pPr algn="l" defTabSz="895350">
                <a:buSzPct val="120000"/>
                <a:defRPr sz="1600">
                  <a:solidFill>
                    <a:schemeClr val="tx1"/>
                  </a:solidFill>
                  <a:latin typeface="Arial" charset="0"/>
                </a:defRPr>
              </a:lvl1pPr>
              <a:lvl2pPr marL="144463" indent="-142875" algn="l" defTabSz="895350">
                <a:buSzPct val="120000"/>
                <a:buChar char="•"/>
                <a:defRPr sz="1600">
                  <a:solidFill>
                    <a:schemeClr val="tx1"/>
                  </a:solidFill>
                  <a:latin typeface="Arial" charset="0"/>
                </a:defRPr>
              </a:lvl2pPr>
              <a:lvl3pPr marL="295275" indent="-149225" algn="l" defTabSz="895350">
                <a:buChar char="–"/>
                <a:defRPr sz="1600">
                  <a:solidFill>
                    <a:schemeClr val="tx1"/>
                  </a:solidFill>
                  <a:latin typeface="Arial" charset="0"/>
                </a:defRPr>
              </a:lvl3pPr>
              <a:lvl4pPr marL="431800" indent="-134938" algn="l" defTabSz="895350">
                <a:buSzPct val="89000"/>
                <a:buChar char="•"/>
                <a:defRPr sz="1600">
                  <a:solidFill>
                    <a:schemeClr val="tx1"/>
                  </a:solidFill>
                  <a:latin typeface="Arial" charset="0"/>
                </a:defRPr>
              </a:lvl4pPr>
              <a:lvl5pPr marL="582613" indent="-149225" algn="l" defTabSz="895350">
                <a:buSzPct val="75000"/>
                <a:buChar char="–"/>
                <a:defRPr sz="1600">
                  <a:solidFill>
                    <a:schemeClr val="tx1"/>
                  </a:solidFill>
                  <a:latin typeface="Arial" charset="0"/>
                </a:defRPr>
              </a:lvl5pPr>
              <a:lvl6pPr marL="1039813" indent="-149225" defTabSz="895350" fontAlgn="base">
                <a:spcBef>
                  <a:spcPct val="0"/>
                </a:spcBef>
                <a:spcAft>
                  <a:spcPct val="0"/>
                </a:spcAft>
                <a:buSzPct val="75000"/>
                <a:buChar char="–"/>
                <a:defRPr sz="1600">
                  <a:solidFill>
                    <a:schemeClr val="tx1"/>
                  </a:solidFill>
                  <a:latin typeface="Arial" charset="0"/>
                </a:defRPr>
              </a:lvl6pPr>
              <a:lvl7pPr marL="1497013" indent="-149225" defTabSz="895350" fontAlgn="base">
                <a:spcBef>
                  <a:spcPct val="0"/>
                </a:spcBef>
                <a:spcAft>
                  <a:spcPct val="0"/>
                </a:spcAft>
                <a:buSzPct val="75000"/>
                <a:buChar char="–"/>
                <a:defRPr sz="1600">
                  <a:solidFill>
                    <a:schemeClr val="tx1"/>
                  </a:solidFill>
                  <a:latin typeface="Arial" charset="0"/>
                </a:defRPr>
              </a:lvl7pPr>
              <a:lvl8pPr marL="1954213" indent="-149225" defTabSz="895350" fontAlgn="base">
                <a:spcBef>
                  <a:spcPct val="0"/>
                </a:spcBef>
                <a:spcAft>
                  <a:spcPct val="0"/>
                </a:spcAft>
                <a:buSzPct val="75000"/>
                <a:buChar char="–"/>
                <a:defRPr sz="1600">
                  <a:solidFill>
                    <a:schemeClr val="tx1"/>
                  </a:solidFill>
                  <a:latin typeface="Arial" charset="0"/>
                </a:defRPr>
              </a:lvl8pPr>
              <a:lvl9pPr marL="2411413" indent="-149225" defTabSz="895350" fontAlgn="base">
                <a:spcBef>
                  <a:spcPct val="0"/>
                </a:spcBef>
                <a:spcAft>
                  <a:spcPct val="0"/>
                </a:spcAft>
                <a:buSzPct val="75000"/>
                <a:buChar char="–"/>
                <a:defRPr sz="1600">
                  <a:solidFill>
                    <a:schemeClr val="tx1"/>
                  </a:solidFill>
                  <a:latin typeface="Arial" charset="0"/>
                </a:defRPr>
              </a:lvl9pPr>
            </a:lstStyle>
            <a:p>
              <a:pPr lvl="1">
                <a:buFont typeface="Wingdings" pitchFamily="2" charset="2"/>
                <a:buChar char="§"/>
              </a:pPr>
              <a:r>
                <a:rPr lang="en-US" sz="1400" b="1">
                  <a:solidFill>
                    <a:schemeClr val="bg2"/>
                  </a:solidFill>
                </a:rPr>
                <a:t>Individual influence can be strengthened </a:t>
              </a:r>
              <a:r>
                <a:rPr lang="en-US" sz="1400">
                  <a:solidFill>
                    <a:schemeClr val="bg2"/>
                  </a:solidFill>
                </a:rPr>
                <a:t>– applying practical influence techniques can make anyone a more influential role model  </a:t>
              </a:r>
              <a:endParaRPr lang="en-US" sz="1400" i="1">
                <a:solidFill>
                  <a:schemeClr val="bg2"/>
                </a:solidFill>
              </a:endParaRPr>
            </a:p>
          </p:txBody>
        </p:sp>
        <p:sp>
          <p:nvSpPr>
            <p:cNvPr id="35" name="Rectangle 43">
              <a:extLst>
                <a:ext uri="{FF2B5EF4-FFF2-40B4-BE49-F238E27FC236}">
                  <a16:creationId xmlns:a16="http://schemas.microsoft.com/office/drawing/2014/main" id="{A3E6252C-967C-4429-A24C-ACCEF984F825}"/>
                </a:ext>
              </a:extLst>
            </p:cNvPr>
            <p:cNvSpPr>
              <a:spLocks noChangeArrowheads="1"/>
            </p:cNvSpPr>
            <p:nvPr/>
          </p:nvSpPr>
          <p:spPr bwMode="gray">
            <a:xfrm>
              <a:off x="866888" y="4387107"/>
              <a:ext cx="452467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chemeClr val="bg2"/>
                    </a:outerShdw>
                  </a:effectLst>
                </a14:hiddenEffects>
              </a:ext>
            </a:extLst>
          </p:spPr>
          <p:txBody>
            <a:bodyPr wrap="square" lIns="0" tIns="0" rIns="0" bIns="0">
              <a:spAutoFit/>
            </a:bodyPr>
            <a:lstStyle>
              <a:lvl1pPr algn="l" defTabSz="895350">
                <a:buSzPct val="120000"/>
                <a:defRPr sz="1600">
                  <a:solidFill>
                    <a:schemeClr val="tx1"/>
                  </a:solidFill>
                  <a:latin typeface="Arial" charset="0"/>
                </a:defRPr>
              </a:lvl1pPr>
              <a:lvl2pPr marL="144463" indent="-142875" algn="l" defTabSz="895350">
                <a:buSzPct val="120000"/>
                <a:buChar char="•"/>
                <a:defRPr sz="1600">
                  <a:solidFill>
                    <a:schemeClr val="tx1"/>
                  </a:solidFill>
                  <a:latin typeface="Arial" charset="0"/>
                </a:defRPr>
              </a:lvl2pPr>
              <a:lvl3pPr marL="295275" indent="-149225" algn="l" defTabSz="895350">
                <a:buChar char="–"/>
                <a:defRPr sz="1600">
                  <a:solidFill>
                    <a:schemeClr val="tx1"/>
                  </a:solidFill>
                  <a:latin typeface="Arial" charset="0"/>
                </a:defRPr>
              </a:lvl3pPr>
              <a:lvl4pPr marL="431800" indent="-134938" algn="l" defTabSz="895350">
                <a:buSzPct val="89000"/>
                <a:buChar char="•"/>
                <a:defRPr sz="1600">
                  <a:solidFill>
                    <a:schemeClr val="tx1"/>
                  </a:solidFill>
                  <a:latin typeface="Arial" charset="0"/>
                </a:defRPr>
              </a:lvl4pPr>
              <a:lvl5pPr marL="582613" indent="-149225" algn="l" defTabSz="895350">
                <a:buSzPct val="75000"/>
                <a:buChar char="–"/>
                <a:defRPr sz="1600">
                  <a:solidFill>
                    <a:schemeClr val="tx1"/>
                  </a:solidFill>
                  <a:latin typeface="Arial" charset="0"/>
                </a:defRPr>
              </a:lvl5pPr>
              <a:lvl6pPr marL="1039813" indent="-149225" defTabSz="895350" fontAlgn="base">
                <a:spcBef>
                  <a:spcPct val="0"/>
                </a:spcBef>
                <a:spcAft>
                  <a:spcPct val="0"/>
                </a:spcAft>
                <a:buSzPct val="75000"/>
                <a:buChar char="–"/>
                <a:defRPr sz="1600">
                  <a:solidFill>
                    <a:schemeClr val="tx1"/>
                  </a:solidFill>
                  <a:latin typeface="Arial" charset="0"/>
                </a:defRPr>
              </a:lvl6pPr>
              <a:lvl7pPr marL="1497013" indent="-149225" defTabSz="895350" fontAlgn="base">
                <a:spcBef>
                  <a:spcPct val="0"/>
                </a:spcBef>
                <a:spcAft>
                  <a:spcPct val="0"/>
                </a:spcAft>
                <a:buSzPct val="75000"/>
                <a:buChar char="–"/>
                <a:defRPr sz="1600">
                  <a:solidFill>
                    <a:schemeClr val="tx1"/>
                  </a:solidFill>
                  <a:latin typeface="Arial" charset="0"/>
                </a:defRPr>
              </a:lvl7pPr>
              <a:lvl8pPr marL="1954213" indent="-149225" defTabSz="895350" fontAlgn="base">
                <a:spcBef>
                  <a:spcPct val="0"/>
                </a:spcBef>
                <a:spcAft>
                  <a:spcPct val="0"/>
                </a:spcAft>
                <a:buSzPct val="75000"/>
                <a:buChar char="–"/>
                <a:defRPr sz="1600">
                  <a:solidFill>
                    <a:schemeClr val="tx1"/>
                  </a:solidFill>
                  <a:latin typeface="Arial" charset="0"/>
                </a:defRPr>
              </a:lvl8pPr>
              <a:lvl9pPr marL="2411413" indent="-149225" defTabSz="895350" fontAlgn="base">
                <a:spcBef>
                  <a:spcPct val="0"/>
                </a:spcBef>
                <a:spcAft>
                  <a:spcPct val="0"/>
                </a:spcAft>
                <a:buSzPct val="75000"/>
                <a:buChar char="–"/>
                <a:defRPr sz="1600">
                  <a:solidFill>
                    <a:schemeClr val="tx1"/>
                  </a:solidFill>
                  <a:latin typeface="Arial" charset="0"/>
                </a:defRPr>
              </a:lvl9pPr>
            </a:lstStyle>
            <a:p>
              <a:pPr lvl="1">
                <a:buFont typeface="Wingdings" pitchFamily="2" charset="2"/>
                <a:buChar char="§"/>
              </a:pPr>
              <a:r>
                <a:rPr lang="en-US" sz="1400" b="1">
                  <a:solidFill>
                    <a:schemeClr val="bg2"/>
                  </a:solidFill>
                </a:rPr>
                <a:t>Role modeling not only influences observers; it also influences the role modeler</a:t>
              </a:r>
              <a:endParaRPr lang="en-US" sz="1400" b="1" i="1">
                <a:solidFill>
                  <a:schemeClr val="bg2"/>
                </a:solidFill>
              </a:endParaRPr>
            </a:p>
          </p:txBody>
        </p:sp>
        <p:sp>
          <p:nvSpPr>
            <p:cNvPr id="38" name="Rectangle 43">
              <a:extLst>
                <a:ext uri="{FF2B5EF4-FFF2-40B4-BE49-F238E27FC236}">
                  <a16:creationId xmlns:a16="http://schemas.microsoft.com/office/drawing/2014/main" id="{9A7497FA-A991-4D38-9802-046946CCB941}"/>
                </a:ext>
              </a:extLst>
            </p:cNvPr>
            <p:cNvSpPr>
              <a:spLocks noChangeArrowheads="1"/>
            </p:cNvSpPr>
            <p:nvPr/>
          </p:nvSpPr>
          <p:spPr bwMode="gray">
            <a:xfrm>
              <a:off x="866887" y="5127229"/>
              <a:ext cx="452467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chemeClr val="bg2"/>
                    </a:outerShdw>
                  </a:effectLst>
                </a14:hiddenEffects>
              </a:ext>
            </a:extLst>
          </p:spPr>
          <p:txBody>
            <a:bodyPr wrap="square" lIns="0" tIns="0" rIns="0" bIns="0">
              <a:spAutoFit/>
            </a:bodyPr>
            <a:lstStyle>
              <a:lvl1pPr algn="l" defTabSz="895350">
                <a:buSzPct val="120000"/>
                <a:defRPr sz="1600">
                  <a:solidFill>
                    <a:schemeClr val="tx1"/>
                  </a:solidFill>
                  <a:latin typeface="Arial" charset="0"/>
                </a:defRPr>
              </a:lvl1pPr>
              <a:lvl2pPr marL="144463" indent="-142875" algn="l" defTabSz="895350">
                <a:buSzPct val="120000"/>
                <a:buChar char="•"/>
                <a:defRPr sz="1600">
                  <a:solidFill>
                    <a:schemeClr val="tx1"/>
                  </a:solidFill>
                  <a:latin typeface="Arial" charset="0"/>
                </a:defRPr>
              </a:lvl2pPr>
              <a:lvl3pPr marL="295275" indent="-149225" algn="l" defTabSz="895350">
                <a:buChar char="–"/>
                <a:defRPr sz="1600">
                  <a:solidFill>
                    <a:schemeClr val="tx1"/>
                  </a:solidFill>
                  <a:latin typeface="Arial" charset="0"/>
                </a:defRPr>
              </a:lvl3pPr>
              <a:lvl4pPr marL="431800" indent="-134938" algn="l" defTabSz="895350">
                <a:buSzPct val="89000"/>
                <a:buChar char="•"/>
                <a:defRPr sz="1600">
                  <a:solidFill>
                    <a:schemeClr val="tx1"/>
                  </a:solidFill>
                  <a:latin typeface="Arial" charset="0"/>
                </a:defRPr>
              </a:lvl4pPr>
              <a:lvl5pPr marL="582613" indent="-149225" algn="l" defTabSz="895350">
                <a:buSzPct val="75000"/>
                <a:buChar char="–"/>
                <a:defRPr sz="1600">
                  <a:solidFill>
                    <a:schemeClr val="tx1"/>
                  </a:solidFill>
                  <a:latin typeface="Arial" charset="0"/>
                </a:defRPr>
              </a:lvl5pPr>
              <a:lvl6pPr marL="1039813" indent="-149225" defTabSz="895350" fontAlgn="base">
                <a:spcBef>
                  <a:spcPct val="0"/>
                </a:spcBef>
                <a:spcAft>
                  <a:spcPct val="0"/>
                </a:spcAft>
                <a:buSzPct val="75000"/>
                <a:buChar char="–"/>
                <a:defRPr sz="1600">
                  <a:solidFill>
                    <a:schemeClr val="tx1"/>
                  </a:solidFill>
                  <a:latin typeface="Arial" charset="0"/>
                </a:defRPr>
              </a:lvl6pPr>
              <a:lvl7pPr marL="1497013" indent="-149225" defTabSz="895350" fontAlgn="base">
                <a:spcBef>
                  <a:spcPct val="0"/>
                </a:spcBef>
                <a:spcAft>
                  <a:spcPct val="0"/>
                </a:spcAft>
                <a:buSzPct val="75000"/>
                <a:buChar char="–"/>
                <a:defRPr sz="1600">
                  <a:solidFill>
                    <a:schemeClr val="tx1"/>
                  </a:solidFill>
                  <a:latin typeface="Arial" charset="0"/>
                </a:defRPr>
              </a:lvl7pPr>
              <a:lvl8pPr marL="1954213" indent="-149225" defTabSz="895350" fontAlgn="base">
                <a:spcBef>
                  <a:spcPct val="0"/>
                </a:spcBef>
                <a:spcAft>
                  <a:spcPct val="0"/>
                </a:spcAft>
                <a:buSzPct val="75000"/>
                <a:buChar char="–"/>
                <a:defRPr sz="1600">
                  <a:solidFill>
                    <a:schemeClr val="tx1"/>
                  </a:solidFill>
                  <a:latin typeface="Arial" charset="0"/>
                </a:defRPr>
              </a:lvl8pPr>
              <a:lvl9pPr marL="2411413" indent="-149225" defTabSz="895350" fontAlgn="base">
                <a:spcBef>
                  <a:spcPct val="0"/>
                </a:spcBef>
                <a:spcAft>
                  <a:spcPct val="0"/>
                </a:spcAft>
                <a:buSzPct val="75000"/>
                <a:buChar char="–"/>
                <a:defRPr sz="1600">
                  <a:solidFill>
                    <a:schemeClr val="tx1"/>
                  </a:solidFill>
                  <a:latin typeface="Arial" charset="0"/>
                </a:defRPr>
              </a:lvl9pPr>
            </a:lstStyle>
            <a:p>
              <a:pPr lvl="1">
                <a:buFont typeface="Wingdings" pitchFamily="2" charset="2"/>
                <a:buChar char="§"/>
              </a:pPr>
              <a:r>
                <a:rPr lang="en-US" sz="1400" b="1">
                  <a:solidFill>
                    <a:schemeClr val="bg2"/>
                  </a:solidFill>
                </a:rPr>
                <a:t>Role modeling has a “dark side” </a:t>
              </a:r>
              <a:r>
                <a:rPr lang="en-US" sz="1400">
                  <a:solidFill>
                    <a:schemeClr val="bg2"/>
                  </a:solidFill>
                </a:rPr>
                <a:t>– awareness of associated downsides can help organizations avoid risks and harness the power for good</a:t>
              </a:r>
              <a:endParaRPr lang="en-US" sz="1400" b="1" i="1">
                <a:solidFill>
                  <a:schemeClr val="bg2"/>
                </a:solidFill>
              </a:endParaRPr>
            </a:p>
          </p:txBody>
        </p:sp>
      </p:grpSp>
    </p:spTree>
    <p:extLst>
      <p:ext uri="{BB962C8B-B14F-4D97-AF65-F5344CB8AC3E}">
        <p14:creationId xmlns:p14="http://schemas.microsoft.com/office/powerpoint/2010/main" val="35321590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83842" name="Rectangle 2" hidden="1"/>
          <p:cNvGraphicFramePr>
            <a:graphicFrameLocks/>
          </p:cNvGraphicFramePr>
          <p:nvPr>
            <p:custDataLst>
              <p:tags r:id="rId1"/>
            </p:custDataLst>
            <p:extLst>
              <p:ext uri="{D42A27DB-BD31-4B8C-83A1-F6EECF244321}">
                <p14:modId xmlns:p14="http://schemas.microsoft.com/office/powerpoint/2010/main" val="1932595777"/>
              </p:ext>
            </p:extLst>
          </p:nvPr>
        </p:nvGraphicFramePr>
        <p:xfrm>
          <a:off x="1524337" y="52"/>
          <a:ext cx="161972" cy="161972"/>
        </p:xfrm>
        <a:graphic>
          <a:graphicData uri="http://schemas.openxmlformats.org/presentationml/2006/ole">
            <mc:AlternateContent xmlns:mc="http://schemas.openxmlformats.org/markup-compatibility/2006">
              <mc:Choice xmlns:v="urn:schemas-microsoft-com:vml" Requires="v">
                <p:oleObj name="think-cell Slide" r:id="rId8" imgW="0" imgH="0" progId="TCLayout.ActiveDocument.1">
                  <p:embed/>
                </p:oleObj>
              </mc:Choice>
              <mc:Fallback>
                <p:oleObj name="think-cell Slide" r:id="rId8" imgW="0" imgH="0" progId="TCLayout.ActiveDocument.1">
                  <p:embed/>
                  <p:pic>
                    <p:nvPicPr>
                      <p:cNvPr id="2083842" name="Rectangle 2" hidden="1"/>
                      <p:cNvPicPr preferRelativeResize="0">
                        <a:picLocks noChangeArrowheads="1"/>
                      </p:cNvPicPr>
                      <p:nvPr/>
                    </p:nvPicPr>
                    <p:blipFill>
                      <a:blip>
                        <a:extLst>
                          <a:ext uri="{28A0092B-C50C-407E-A947-70E740481C1C}">
                            <a14:useLocalDpi xmlns:a14="http://schemas.microsoft.com/office/drawing/2010/main" val="0"/>
                          </a:ext>
                        </a:extLst>
                      </a:blip>
                      <a:srcRect/>
                      <a:stretch>
                        <a:fillRect/>
                      </a:stretch>
                    </p:blipFill>
                    <p:spPr bwMode="gray">
                      <a:xfrm>
                        <a:off x="1524337" y="52"/>
                        <a:ext cx="161972" cy="1619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 name="Rectangle 1" hidden="1">
            <a:extLst>
              <a:ext uri="{FF2B5EF4-FFF2-40B4-BE49-F238E27FC236}">
                <a16:creationId xmlns:a16="http://schemas.microsoft.com/office/drawing/2014/main" id="{A4E0D786-4893-4F59-86AD-32D4B735A61C}"/>
              </a:ext>
            </a:extLst>
          </p:cNvPr>
          <p:cNvSpPr/>
          <p:nvPr>
            <p:custDataLst>
              <p:tags r:id="rId2"/>
            </p:custDataLst>
          </p:nvPr>
        </p:nvSpPr>
        <p:spPr>
          <a:xfrm>
            <a:off x="181" y="52"/>
            <a:ext cx="161972" cy="161972"/>
          </a:xfrm>
          <a:prstGeom prst="rect">
            <a:avLst/>
          </a:prstGeom>
          <a:solidFill>
            <a:schemeClr val="accent1"/>
          </a:solidFill>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defTabSz="932929"/>
            <a:endParaRPr lang="en-US" sz="2500" b="1">
              <a:solidFill>
                <a:srgbClr val="000000"/>
              </a:solidFill>
              <a:latin typeface="Arial" panose="020B0604020202020204" pitchFamily="34" charset="0"/>
              <a:ea typeface="+mj-ea"/>
              <a:cs typeface="+mj-cs"/>
              <a:sym typeface="Arial" panose="020B0604020202020204" pitchFamily="34" charset="0"/>
            </a:endParaRPr>
          </a:p>
        </p:txBody>
      </p:sp>
      <p:sp>
        <p:nvSpPr>
          <p:cNvPr id="2083867" name="Rectangle 27"/>
          <p:cNvSpPr>
            <a:spLocks noChangeArrowheads="1"/>
          </p:cNvSpPr>
          <p:nvPr/>
        </p:nvSpPr>
        <p:spPr bwMode="gray">
          <a:xfrm>
            <a:off x="6363510" y="1021867"/>
            <a:ext cx="5452128" cy="5128384"/>
          </a:xfrm>
          <a:prstGeom prst="rect">
            <a:avLst/>
          </a:prstGeom>
          <a:solidFill>
            <a:schemeClr val="accent1"/>
          </a:solidFill>
          <a:ln w="9525">
            <a:noFill/>
            <a:miter lim="800000"/>
            <a:headEnd/>
            <a:tailEnd/>
          </a:ln>
          <a:effectLst/>
        </p:spPr>
        <p:txBody>
          <a:bodyPr wrap="square" lIns="73471" tIns="73471" rIns="73471" bIns="73471" anchor="ctr" anchorCtr="0">
            <a:noAutofit/>
          </a:bodyPr>
          <a:lstStyle>
            <a:lvl1pPr algn="l" defTabSz="895350">
              <a:buClr>
                <a:schemeClr val="tx2"/>
              </a:buClr>
              <a:defRPr sz="1600">
                <a:solidFill>
                  <a:schemeClr val="tx1"/>
                </a:solidFill>
                <a:latin typeface="Arial" charset="0"/>
                <a:cs typeface="Arial" charset="0"/>
              </a:defRPr>
            </a:lvl1pPr>
            <a:lvl2pPr marL="193675" indent="-192088" algn="l" defTabSz="895350">
              <a:buClr>
                <a:schemeClr val="tx2"/>
              </a:buClr>
              <a:buSzPct val="125000"/>
              <a:buFont typeface="Arial" charset="0"/>
              <a:buChar char="▪"/>
              <a:defRPr sz="1600">
                <a:solidFill>
                  <a:schemeClr val="tx1"/>
                </a:solidFill>
                <a:latin typeface="Arial" charset="0"/>
                <a:cs typeface="Arial" charset="0"/>
              </a:defRPr>
            </a:lvl2pPr>
            <a:lvl3pPr marL="457200" indent="-261938" algn="l" defTabSz="895350">
              <a:buClr>
                <a:schemeClr val="tx2"/>
              </a:buClr>
              <a:buSzPct val="120000"/>
              <a:buFont typeface="Arial" charset="0"/>
              <a:buChar char="–"/>
              <a:defRPr sz="1600">
                <a:solidFill>
                  <a:schemeClr val="tx1"/>
                </a:solidFill>
                <a:latin typeface="Arial" charset="0"/>
                <a:cs typeface="Arial" charset="0"/>
              </a:defRPr>
            </a:lvl3pPr>
            <a:lvl4pPr marL="614363" indent="-155575" algn="l" defTabSz="895350">
              <a:buClr>
                <a:schemeClr val="tx2"/>
              </a:buClr>
              <a:buSzPct val="120000"/>
              <a:buFont typeface="Arial" charset="0"/>
              <a:buChar char="▫"/>
              <a:defRPr sz="1600">
                <a:solidFill>
                  <a:schemeClr val="tx1"/>
                </a:solidFill>
                <a:latin typeface="Arial" charset="0"/>
                <a:cs typeface="Arial" charset="0"/>
              </a:defRPr>
            </a:lvl4pPr>
            <a:lvl5pPr marL="746125" indent="-130175" algn="l" defTabSz="895350">
              <a:buClr>
                <a:schemeClr val="tx2"/>
              </a:buClr>
              <a:buSzPct val="89000"/>
              <a:buFont typeface="Arial" charset="0"/>
              <a:buChar char="-"/>
              <a:defRPr sz="1600">
                <a:solidFill>
                  <a:schemeClr val="tx1"/>
                </a:solidFill>
                <a:latin typeface="Arial" charset="0"/>
                <a:cs typeface="Arial" charset="0"/>
              </a:defRPr>
            </a:lvl5pPr>
            <a:lvl6pPr marL="1203325" indent="-130175" defTabSz="895350" fontAlgn="base">
              <a:spcBef>
                <a:spcPct val="0"/>
              </a:spcBef>
              <a:spcAft>
                <a:spcPct val="0"/>
              </a:spcAft>
              <a:buClr>
                <a:schemeClr val="tx2"/>
              </a:buClr>
              <a:buSzPct val="89000"/>
              <a:buFont typeface="Arial" charset="0"/>
              <a:buChar char="-"/>
              <a:defRPr sz="1600">
                <a:solidFill>
                  <a:schemeClr val="tx1"/>
                </a:solidFill>
                <a:latin typeface="Arial" charset="0"/>
                <a:cs typeface="Arial" charset="0"/>
              </a:defRPr>
            </a:lvl6pPr>
            <a:lvl7pPr marL="1660525" indent="-130175" defTabSz="895350" fontAlgn="base">
              <a:spcBef>
                <a:spcPct val="0"/>
              </a:spcBef>
              <a:spcAft>
                <a:spcPct val="0"/>
              </a:spcAft>
              <a:buClr>
                <a:schemeClr val="tx2"/>
              </a:buClr>
              <a:buSzPct val="89000"/>
              <a:buFont typeface="Arial" charset="0"/>
              <a:buChar char="-"/>
              <a:defRPr sz="1600">
                <a:solidFill>
                  <a:schemeClr val="tx1"/>
                </a:solidFill>
                <a:latin typeface="Arial" charset="0"/>
                <a:cs typeface="Arial" charset="0"/>
              </a:defRPr>
            </a:lvl7pPr>
            <a:lvl8pPr marL="2117725" indent="-130175" defTabSz="895350" fontAlgn="base">
              <a:spcBef>
                <a:spcPct val="0"/>
              </a:spcBef>
              <a:spcAft>
                <a:spcPct val="0"/>
              </a:spcAft>
              <a:buClr>
                <a:schemeClr val="tx2"/>
              </a:buClr>
              <a:buSzPct val="89000"/>
              <a:buFont typeface="Arial" charset="0"/>
              <a:buChar char="-"/>
              <a:defRPr sz="1600">
                <a:solidFill>
                  <a:schemeClr val="tx1"/>
                </a:solidFill>
                <a:latin typeface="Arial" charset="0"/>
                <a:cs typeface="Arial" charset="0"/>
              </a:defRPr>
            </a:lvl8pPr>
            <a:lvl9pPr marL="2574925" indent="-130175" defTabSz="895350" fontAlgn="base">
              <a:spcBef>
                <a:spcPct val="0"/>
              </a:spcBef>
              <a:spcAft>
                <a:spcPct val="0"/>
              </a:spcAft>
              <a:buClr>
                <a:schemeClr val="tx2"/>
              </a:buClr>
              <a:buSzPct val="89000"/>
              <a:buFont typeface="Arial" charset="0"/>
              <a:buChar char="-"/>
              <a:defRPr sz="1600">
                <a:solidFill>
                  <a:schemeClr val="tx1"/>
                </a:solidFill>
                <a:latin typeface="Arial" charset="0"/>
                <a:cs typeface="Arial" charset="0"/>
              </a:defRPr>
            </a:lvl9pPr>
          </a:lstStyle>
          <a:p>
            <a:pPr marL="1618" lvl="1" indent="0" defTabSz="913492">
              <a:spcBef>
                <a:spcPts val="800"/>
              </a:spcBef>
              <a:buClr>
                <a:schemeClr val="bg1"/>
              </a:buClr>
              <a:buSzPct val="100000"/>
              <a:buNone/>
            </a:pPr>
            <a:endParaRPr lang="en-US">
              <a:solidFill>
                <a:schemeClr val="bg1"/>
              </a:solidFill>
              <a:latin typeface="+mn-lt"/>
              <a:cs typeface="Arial" panose="020B0604020202020204" pitchFamily="34" charset="0"/>
            </a:endParaRPr>
          </a:p>
        </p:txBody>
      </p:sp>
      <p:sp>
        <p:nvSpPr>
          <p:cNvPr id="22" name="2. Slide Title">
            <a:extLst>
              <a:ext uri="{FF2B5EF4-FFF2-40B4-BE49-F238E27FC236}">
                <a16:creationId xmlns:a16="http://schemas.microsoft.com/office/drawing/2014/main" id="{35E235A3-8A40-49BC-85AB-4CBEC02EC549}"/>
              </a:ext>
            </a:extLst>
          </p:cNvPr>
          <p:cNvSpPr>
            <a:spLocks noGrp="1"/>
          </p:cNvSpPr>
          <p:nvPr>
            <p:ph type="title"/>
            <p:custDataLst>
              <p:tags r:id="rId3"/>
            </p:custDataLst>
          </p:nvPr>
        </p:nvSpPr>
        <p:spPr>
          <a:xfrm>
            <a:off x="554736" y="172212"/>
            <a:ext cx="11082528" cy="384721"/>
          </a:xfr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prstTxWarp prst="textNoShape">
              <a:avLst/>
            </a:prstTxWarp>
            <a:spAutoFit/>
          </a:bodyPr>
          <a:lstStyle/>
          <a:p>
            <a:r>
              <a:rPr lang="en-US"/>
              <a:t>The Influence Model – Fostering understanding and conviction</a:t>
            </a:r>
          </a:p>
        </p:txBody>
      </p:sp>
      <p:sp>
        <p:nvSpPr>
          <p:cNvPr id="2083852" name="Freeform 12"/>
          <p:cNvSpPr>
            <a:spLocks/>
          </p:cNvSpPr>
          <p:nvPr/>
        </p:nvSpPr>
        <p:spPr bwMode="gray">
          <a:xfrm>
            <a:off x="3465691" y="2977308"/>
            <a:ext cx="2837228" cy="3172943"/>
          </a:xfrm>
          <a:custGeom>
            <a:avLst/>
            <a:gdLst>
              <a:gd name="T0" fmla="*/ 0 w 830"/>
              <a:gd name="T1" fmla="*/ 678 h 1032"/>
              <a:gd name="T2" fmla="*/ 81 w 830"/>
              <a:gd name="T3" fmla="*/ 677 h 1032"/>
              <a:gd name="T4" fmla="*/ 83 w 830"/>
              <a:gd name="T5" fmla="*/ 679 h 1032"/>
              <a:gd name="T6" fmla="*/ 124 w 830"/>
              <a:gd name="T7" fmla="*/ 691 h 1032"/>
              <a:gd name="T8" fmla="*/ 198 w 830"/>
              <a:gd name="T9" fmla="*/ 618 h 1032"/>
              <a:gd name="T10" fmla="*/ 124 w 830"/>
              <a:gd name="T11" fmla="*/ 544 h 1032"/>
              <a:gd name="T12" fmla="*/ 83 w 830"/>
              <a:gd name="T13" fmla="*/ 557 h 1032"/>
              <a:gd name="T14" fmla="*/ 81 w 830"/>
              <a:gd name="T15" fmla="*/ 558 h 1032"/>
              <a:gd name="T16" fmla="*/ 0 w 830"/>
              <a:gd name="T17" fmla="*/ 558 h 1032"/>
              <a:gd name="T18" fmla="*/ 0 w 830"/>
              <a:gd name="T19" fmla="*/ 431 h 1032"/>
              <a:gd name="T20" fmla="*/ 0 w 830"/>
              <a:gd name="T21" fmla="*/ 413 h 1032"/>
              <a:gd name="T22" fmla="*/ 0 w 830"/>
              <a:gd name="T23" fmla="*/ 209 h 1032"/>
              <a:gd name="T24" fmla="*/ 0 w 830"/>
              <a:gd name="T25" fmla="*/ 198 h 1032"/>
              <a:gd name="T26" fmla="*/ 341 w 830"/>
              <a:gd name="T27" fmla="*/ 198 h 1032"/>
              <a:gd name="T28" fmla="*/ 357 w 830"/>
              <a:gd name="T29" fmla="*/ 198 h 1032"/>
              <a:gd name="T30" fmla="*/ 358 w 830"/>
              <a:gd name="T31" fmla="*/ 116 h 1032"/>
              <a:gd name="T32" fmla="*/ 356 w 830"/>
              <a:gd name="T33" fmla="*/ 115 h 1032"/>
              <a:gd name="T34" fmla="*/ 343 w 830"/>
              <a:gd name="T35" fmla="*/ 73 h 1032"/>
              <a:gd name="T36" fmla="*/ 417 w 830"/>
              <a:gd name="T37" fmla="*/ 0 h 1032"/>
              <a:gd name="T38" fmla="*/ 491 w 830"/>
              <a:gd name="T39" fmla="*/ 73 h 1032"/>
              <a:gd name="T40" fmla="*/ 478 w 830"/>
              <a:gd name="T41" fmla="*/ 114 h 1032"/>
              <a:gd name="T42" fmla="*/ 477 w 830"/>
              <a:gd name="T43" fmla="*/ 116 h 1032"/>
              <a:gd name="T44" fmla="*/ 477 w 830"/>
              <a:gd name="T45" fmla="*/ 198 h 1032"/>
              <a:gd name="T46" fmla="*/ 493 w 830"/>
              <a:gd name="T47" fmla="*/ 198 h 1032"/>
              <a:gd name="T48" fmla="*/ 830 w 830"/>
              <a:gd name="T49" fmla="*/ 198 h 1032"/>
              <a:gd name="T50" fmla="*/ 830 w 830"/>
              <a:gd name="T51" fmla="*/ 518 h 1032"/>
              <a:gd name="T52" fmla="*/ 830 w 830"/>
              <a:gd name="T53" fmla="*/ 762 h 1032"/>
              <a:gd name="T54" fmla="*/ 830 w 830"/>
              <a:gd name="T55" fmla="*/ 1032 h 1032"/>
              <a:gd name="T56" fmla="*/ 0 w 830"/>
              <a:gd name="T57" fmla="*/ 1032 h 1032"/>
              <a:gd name="T58" fmla="*/ 0 w 830"/>
              <a:gd name="T59" fmla="*/ 803 h 1032"/>
              <a:gd name="T60" fmla="*/ 0 w 830"/>
              <a:gd name="T61" fmla="*/ 794 h 1032"/>
              <a:gd name="T62" fmla="*/ 0 w 830"/>
              <a:gd name="T63" fmla="*/ 678 h 10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30" h="1032">
                <a:moveTo>
                  <a:pt x="0" y="678"/>
                </a:moveTo>
                <a:cubicBezTo>
                  <a:pt x="0" y="678"/>
                  <a:pt x="3" y="596"/>
                  <a:pt x="81" y="677"/>
                </a:cubicBezTo>
                <a:cubicBezTo>
                  <a:pt x="83" y="679"/>
                  <a:pt x="83" y="679"/>
                  <a:pt x="83" y="679"/>
                </a:cubicBezTo>
                <a:cubicBezTo>
                  <a:pt x="95" y="687"/>
                  <a:pt x="109" y="691"/>
                  <a:pt x="124" y="691"/>
                </a:cubicBezTo>
                <a:cubicBezTo>
                  <a:pt x="165" y="691"/>
                  <a:pt x="198" y="658"/>
                  <a:pt x="198" y="618"/>
                </a:cubicBezTo>
                <a:cubicBezTo>
                  <a:pt x="198" y="577"/>
                  <a:pt x="165" y="544"/>
                  <a:pt x="124" y="544"/>
                </a:cubicBezTo>
                <a:cubicBezTo>
                  <a:pt x="108" y="544"/>
                  <a:pt x="95" y="548"/>
                  <a:pt x="83" y="557"/>
                </a:cubicBezTo>
                <a:cubicBezTo>
                  <a:pt x="81" y="558"/>
                  <a:pt x="81" y="558"/>
                  <a:pt x="81" y="558"/>
                </a:cubicBezTo>
                <a:cubicBezTo>
                  <a:pt x="3" y="639"/>
                  <a:pt x="0" y="558"/>
                  <a:pt x="0" y="558"/>
                </a:cubicBezTo>
                <a:cubicBezTo>
                  <a:pt x="0" y="431"/>
                  <a:pt x="0" y="431"/>
                  <a:pt x="0" y="431"/>
                </a:cubicBezTo>
                <a:cubicBezTo>
                  <a:pt x="0" y="413"/>
                  <a:pt x="0" y="413"/>
                  <a:pt x="0" y="413"/>
                </a:cubicBezTo>
                <a:cubicBezTo>
                  <a:pt x="0" y="209"/>
                  <a:pt x="0" y="209"/>
                  <a:pt x="0" y="209"/>
                </a:cubicBezTo>
                <a:cubicBezTo>
                  <a:pt x="0" y="198"/>
                  <a:pt x="0" y="198"/>
                  <a:pt x="0" y="198"/>
                </a:cubicBezTo>
                <a:cubicBezTo>
                  <a:pt x="341" y="198"/>
                  <a:pt x="341" y="198"/>
                  <a:pt x="341" y="198"/>
                </a:cubicBezTo>
                <a:cubicBezTo>
                  <a:pt x="357" y="198"/>
                  <a:pt x="357" y="198"/>
                  <a:pt x="357" y="198"/>
                </a:cubicBezTo>
                <a:cubicBezTo>
                  <a:pt x="357" y="198"/>
                  <a:pt x="439" y="194"/>
                  <a:pt x="358" y="116"/>
                </a:cubicBezTo>
                <a:cubicBezTo>
                  <a:pt x="356" y="115"/>
                  <a:pt x="356" y="115"/>
                  <a:pt x="356" y="115"/>
                </a:cubicBezTo>
                <a:cubicBezTo>
                  <a:pt x="348" y="103"/>
                  <a:pt x="343" y="89"/>
                  <a:pt x="343" y="73"/>
                </a:cubicBezTo>
                <a:cubicBezTo>
                  <a:pt x="343" y="33"/>
                  <a:pt x="376" y="0"/>
                  <a:pt x="417" y="0"/>
                </a:cubicBezTo>
                <a:cubicBezTo>
                  <a:pt x="458" y="0"/>
                  <a:pt x="491" y="33"/>
                  <a:pt x="491" y="73"/>
                </a:cubicBezTo>
                <a:cubicBezTo>
                  <a:pt x="491" y="88"/>
                  <a:pt x="486" y="102"/>
                  <a:pt x="478" y="114"/>
                </a:cubicBezTo>
                <a:cubicBezTo>
                  <a:pt x="477" y="116"/>
                  <a:pt x="477" y="116"/>
                  <a:pt x="477" y="116"/>
                </a:cubicBezTo>
                <a:cubicBezTo>
                  <a:pt x="396" y="194"/>
                  <a:pt x="477" y="198"/>
                  <a:pt x="477" y="198"/>
                </a:cubicBezTo>
                <a:cubicBezTo>
                  <a:pt x="493" y="198"/>
                  <a:pt x="493" y="198"/>
                  <a:pt x="493" y="198"/>
                </a:cubicBezTo>
                <a:cubicBezTo>
                  <a:pt x="830" y="198"/>
                  <a:pt x="830" y="198"/>
                  <a:pt x="830" y="198"/>
                </a:cubicBezTo>
                <a:cubicBezTo>
                  <a:pt x="830" y="518"/>
                  <a:pt x="830" y="518"/>
                  <a:pt x="830" y="518"/>
                </a:cubicBezTo>
                <a:cubicBezTo>
                  <a:pt x="830" y="762"/>
                  <a:pt x="830" y="762"/>
                  <a:pt x="830" y="762"/>
                </a:cubicBezTo>
                <a:cubicBezTo>
                  <a:pt x="830" y="1032"/>
                  <a:pt x="830" y="1032"/>
                  <a:pt x="830" y="1032"/>
                </a:cubicBezTo>
                <a:cubicBezTo>
                  <a:pt x="0" y="1032"/>
                  <a:pt x="0" y="1032"/>
                  <a:pt x="0" y="1032"/>
                </a:cubicBezTo>
                <a:cubicBezTo>
                  <a:pt x="0" y="803"/>
                  <a:pt x="0" y="803"/>
                  <a:pt x="0" y="803"/>
                </a:cubicBezTo>
                <a:cubicBezTo>
                  <a:pt x="0" y="794"/>
                  <a:pt x="0" y="794"/>
                  <a:pt x="0" y="794"/>
                </a:cubicBezTo>
                <a:lnTo>
                  <a:pt x="0" y="678"/>
                </a:lnTo>
                <a:close/>
              </a:path>
            </a:pathLst>
          </a:custGeom>
          <a:solidFill>
            <a:schemeClr val="bg1"/>
          </a:solidFill>
          <a:ln w="19050" cap="flat" cmpd="sng" algn="ctr">
            <a:solidFill>
              <a:schemeClr val="accent1">
                <a:lumMod val="20000"/>
                <a:lumOff val="8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0" spcFirstLastPara="0" vertOverflow="overflow" horzOverflow="overflow" vert="horz" wrap="none" lIns="93285" tIns="46644" rIns="93285" bIns="46644" numCol="1" spcCol="0" rtlCol="0" fromWordArt="0" anchor="ctr" anchorCtr="0" forceAA="0" compatLnSpc="1">
            <a:prstTxWarp prst="textNoShape">
              <a:avLst/>
            </a:prstTxWarp>
            <a:noAutofit/>
          </a:bodyPr>
          <a:lstStyle/>
          <a:p>
            <a:pPr marL="366043" defTabSz="932929"/>
            <a:endParaRPr lang="en-US" sz="1600">
              <a:solidFill>
                <a:schemeClr val="accent6"/>
              </a:solidFill>
              <a:cs typeface="Arial" panose="020B0604020202020204" pitchFamily="34" charset="0"/>
            </a:endParaRPr>
          </a:p>
        </p:txBody>
      </p:sp>
      <p:sp>
        <p:nvSpPr>
          <p:cNvPr id="2083853" name="Freeform 13"/>
          <p:cNvSpPr>
            <a:spLocks/>
          </p:cNvSpPr>
          <p:nvPr/>
        </p:nvSpPr>
        <p:spPr bwMode="gray">
          <a:xfrm>
            <a:off x="617024" y="3586987"/>
            <a:ext cx="3529376" cy="2563262"/>
          </a:xfrm>
          <a:custGeom>
            <a:avLst/>
            <a:gdLst>
              <a:gd name="T0" fmla="*/ 354 w 1032"/>
              <a:gd name="T1" fmla="*/ 0 h 834"/>
              <a:gd name="T2" fmla="*/ 354 w 1032"/>
              <a:gd name="T3" fmla="*/ 82 h 834"/>
              <a:gd name="T4" fmla="*/ 353 w 1032"/>
              <a:gd name="T5" fmla="*/ 84 h 834"/>
              <a:gd name="T6" fmla="*/ 340 w 1032"/>
              <a:gd name="T7" fmla="*/ 125 h 834"/>
              <a:gd name="T8" fmla="*/ 414 w 1032"/>
              <a:gd name="T9" fmla="*/ 199 h 834"/>
              <a:gd name="T10" fmla="*/ 487 w 1032"/>
              <a:gd name="T11" fmla="*/ 125 h 834"/>
              <a:gd name="T12" fmla="*/ 475 w 1032"/>
              <a:gd name="T13" fmla="*/ 83 h 834"/>
              <a:gd name="T14" fmla="*/ 473 w 1032"/>
              <a:gd name="T15" fmla="*/ 82 h 834"/>
              <a:gd name="T16" fmla="*/ 474 w 1032"/>
              <a:gd name="T17" fmla="*/ 0 h 834"/>
              <a:gd name="T18" fmla="*/ 601 w 1032"/>
              <a:gd name="T19" fmla="*/ 0 h 834"/>
              <a:gd name="T20" fmla="*/ 618 w 1032"/>
              <a:gd name="T21" fmla="*/ 0 h 834"/>
              <a:gd name="T22" fmla="*/ 823 w 1032"/>
              <a:gd name="T23" fmla="*/ 0 h 834"/>
              <a:gd name="T24" fmla="*/ 834 w 1032"/>
              <a:gd name="T25" fmla="*/ 0 h 834"/>
              <a:gd name="T26" fmla="*/ 834 w 1032"/>
              <a:gd name="T27" fmla="*/ 343 h 834"/>
              <a:gd name="T28" fmla="*/ 834 w 1032"/>
              <a:gd name="T29" fmla="*/ 359 h 834"/>
              <a:gd name="T30" fmla="*/ 915 w 1032"/>
              <a:gd name="T31" fmla="*/ 359 h 834"/>
              <a:gd name="T32" fmla="*/ 917 w 1032"/>
              <a:gd name="T33" fmla="*/ 358 h 834"/>
              <a:gd name="T34" fmla="*/ 958 w 1032"/>
              <a:gd name="T35" fmla="*/ 345 h 834"/>
              <a:gd name="T36" fmla="*/ 1032 w 1032"/>
              <a:gd name="T37" fmla="*/ 419 h 834"/>
              <a:gd name="T38" fmla="*/ 958 w 1032"/>
              <a:gd name="T39" fmla="*/ 493 h 834"/>
              <a:gd name="T40" fmla="*/ 917 w 1032"/>
              <a:gd name="T41" fmla="*/ 480 h 834"/>
              <a:gd name="T42" fmla="*/ 915 w 1032"/>
              <a:gd name="T43" fmla="*/ 479 h 834"/>
              <a:gd name="T44" fmla="*/ 834 w 1032"/>
              <a:gd name="T45" fmla="*/ 479 h 834"/>
              <a:gd name="T46" fmla="*/ 834 w 1032"/>
              <a:gd name="T47" fmla="*/ 496 h 834"/>
              <a:gd name="T48" fmla="*/ 834 w 1032"/>
              <a:gd name="T49" fmla="*/ 834 h 834"/>
              <a:gd name="T50" fmla="*/ 513 w 1032"/>
              <a:gd name="T51" fmla="*/ 834 h 834"/>
              <a:gd name="T52" fmla="*/ 270 w 1032"/>
              <a:gd name="T53" fmla="*/ 834 h 834"/>
              <a:gd name="T54" fmla="*/ 0 w 1032"/>
              <a:gd name="T55" fmla="*/ 834 h 834"/>
              <a:gd name="T56" fmla="*/ 0 w 1032"/>
              <a:gd name="T57" fmla="*/ 0 h 834"/>
              <a:gd name="T58" fmla="*/ 228 w 1032"/>
              <a:gd name="T59" fmla="*/ 0 h 834"/>
              <a:gd name="T60" fmla="*/ 238 w 1032"/>
              <a:gd name="T61" fmla="*/ 0 h 834"/>
              <a:gd name="T62" fmla="*/ 354 w 1032"/>
              <a:gd name="T63" fmla="*/ 0 h 8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32" h="834">
                <a:moveTo>
                  <a:pt x="354" y="0"/>
                </a:moveTo>
                <a:cubicBezTo>
                  <a:pt x="354" y="0"/>
                  <a:pt x="435" y="3"/>
                  <a:pt x="354" y="82"/>
                </a:cubicBezTo>
                <a:cubicBezTo>
                  <a:pt x="353" y="84"/>
                  <a:pt x="353" y="84"/>
                  <a:pt x="353" y="84"/>
                </a:cubicBezTo>
                <a:cubicBezTo>
                  <a:pt x="345" y="95"/>
                  <a:pt x="340" y="110"/>
                  <a:pt x="340" y="125"/>
                </a:cubicBezTo>
                <a:cubicBezTo>
                  <a:pt x="340" y="166"/>
                  <a:pt x="373" y="199"/>
                  <a:pt x="414" y="199"/>
                </a:cubicBezTo>
                <a:cubicBezTo>
                  <a:pt x="454" y="199"/>
                  <a:pt x="487" y="166"/>
                  <a:pt x="487" y="125"/>
                </a:cubicBezTo>
                <a:cubicBezTo>
                  <a:pt x="487" y="109"/>
                  <a:pt x="483" y="95"/>
                  <a:pt x="475" y="83"/>
                </a:cubicBezTo>
                <a:cubicBezTo>
                  <a:pt x="473" y="82"/>
                  <a:pt x="473" y="82"/>
                  <a:pt x="473" y="82"/>
                </a:cubicBezTo>
                <a:cubicBezTo>
                  <a:pt x="392" y="3"/>
                  <a:pt x="474" y="0"/>
                  <a:pt x="474" y="0"/>
                </a:cubicBezTo>
                <a:cubicBezTo>
                  <a:pt x="601" y="0"/>
                  <a:pt x="601" y="0"/>
                  <a:pt x="601" y="0"/>
                </a:cubicBezTo>
                <a:cubicBezTo>
                  <a:pt x="618" y="0"/>
                  <a:pt x="618" y="0"/>
                  <a:pt x="618" y="0"/>
                </a:cubicBezTo>
                <a:cubicBezTo>
                  <a:pt x="823" y="0"/>
                  <a:pt x="823" y="0"/>
                  <a:pt x="823" y="0"/>
                </a:cubicBezTo>
                <a:cubicBezTo>
                  <a:pt x="834" y="0"/>
                  <a:pt x="834" y="0"/>
                  <a:pt x="834" y="0"/>
                </a:cubicBezTo>
                <a:cubicBezTo>
                  <a:pt x="834" y="343"/>
                  <a:pt x="834" y="343"/>
                  <a:pt x="834" y="343"/>
                </a:cubicBezTo>
                <a:cubicBezTo>
                  <a:pt x="834" y="359"/>
                  <a:pt x="834" y="359"/>
                  <a:pt x="834" y="359"/>
                </a:cubicBezTo>
                <a:cubicBezTo>
                  <a:pt x="834" y="359"/>
                  <a:pt x="837" y="441"/>
                  <a:pt x="915" y="359"/>
                </a:cubicBezTo>
                <a:cubicBezTo>
                  <a:pt x="917" y="358"/>
                  <a:pt x="917" y="358"/>
                  <a:pt x="917" y="358"/>
                </a:cubicBezTo>
                <a:cubicBezTo>
                  <a:pt x="929" y="349"/>
                  <a:pt x="942" y="345"/>
                  <a:pt x="958" y="345"/>
                </a:cubicBezTo>
                <a:cubicBezTo>
                  <a:pt x="999" y="345"/>
                  <a:pt x="1032" y="378"/>
                  <a:pt x="1032" y="419"/>
                </a:cubicBezTo>
                <a:cubicBezTo>
                  <a:pt x="1032" y="460"/>
                  <a:pt x="999" y="493"/>
                  <a:pt x="958" y="493"/>
                </a:cubicBezTo>
                <a:cubicBezTo>
                  <a:pt x="943" y="493"/>
                  <a:pt x="929" y="488"/>
                  <a:pt x="917" y="480"/>
                </a:cubicBezTo>
                <a:cubicBezTo>
                  <a:pt x="915" y="479"/>
                  <a:pt x="915" y="479"/>
                  <a:pt x="915" y="479"/>
                </a:cubicBezTo>
                <a:cubicBezTo>
                  <a:pt x="837" y="397"/>
                  <a:pt x="834" y="479"/>
                  <a:pt x="834" y="479"/>
                </a:cubicBezTo>
                <a:cubicBezTo>
                  <a:pt x="834" y="496"/>
                  <a:pt x="834" y="496"/>
                  <a:pt x="834" y="496"/>
                </a:cubicBezTo>
                <a:cubicBezTo>
                  <a:pt x="834" y="834"/>
                  <a:pt x="834" y="834"/>
                  <a:pt x="834" y="834"/>
                </a:cubicBezTo>
                <a:cubicBezTo>
                  <a:pt x="513" y="834"/>
                  <a:pt x="513" y="834"/>
                  <a:pt x="513" y="834"/>
                </a:cubicBezTo>
                <a:cubicBezTo>
                  <a:pt x="270" y="834"/>
                  <a:pt x="270" y="834"/>
                  <a:pt x="270" y="834"/>
                </a:cubicBezTo>
                <a:cubicBezTo>
                  <a:pt x="0" y="834"/>
                  <a:pt x="0" y="834"/>
                  <a:pt x="0" y="834"/>
                </a:cubicBezTo>
                <a:cubicBezTo>
                  <a:pt x="0" y="0"/>
                  <a:pt x="0" y="0"/>
                  <a:pt x="0" y="0"/>
                </a:cubicBezTo>
                <a:cubicBezTo>
                  <a:pt x="228" y="0"/>
                  <a:pt x="228" y="0"/>
                  <a:pt x="228" y="0"/>
                </a:cubicBezTo>
                <a:cubicBezTo>
                  <a:pt x="238" y="0"/>
                  <a:pt x="238" y="0"/>
                  <a:pt x="238" y="0"/>
                </a:cubicBezTo>
                <a:lnTo>
                  <a:pt x="354" y="0"/>
                </a:lnTo>
                <a:close/>
              </a:path>
            </a:pathLst>
          </a:custGeom>
          <a:solidFill>
            <a:schemeClr val="bg1"/>
          </a:solidFill>
          <a:ln w="19050" cap="flat" cmpd="sng" algn="ctr">
            <a:solidFill>
              <a:schemeClr val="accent1">
                <a:lumMod val="20000"/>
                <a:lumOff val="8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0" spcFirstLastPara="0" vertOverflow="overflow" horzOverflow="overflow" vert="horz" wrap="none" lIns="93285" tIns="46644" rIns="93285" bIns="46644" numCol="1" spcCol="0" rtlCol="0" fromWordArt="0" anchor="ctr" anchorCtr="0" forceAA="0" compatLnSpc="1">
            <a:prstTxWarp prst="textNoShape">
              <a:avLst/>
            </a:prstTxWarp>
            <a:noAutofit/>
          </a:bodyPr>
          <a:lstStyle/>
          <a:p>
            <a:pPr marL="366043" defTabSz="932929"/>
            <a:endParaRPr lang="en-US" sz="1600">
              <a:solidFill>
                <a:schemeClr val="accent6"/>
              </a:solidFill>
              <a:cs typeface="Arial" panose="020B0604020202020204" pitchFamily="34" charset="0"/>
            </a:endParaRPr>
          </a:p>
        </p:txBody>
      </p:sp>
      <p:sp>
        <p:nvSpPr>
          <p:cNvPr id="2083854" name="Freeform 14"/>
          <p:cNvSpPr>
            <a:spLocks/>
          </p:cNvSpPr>
          <p:nvPr/>
        </p:nvSpPr>
        <p:spPr bwMode="gray">
          <a:xfrm>
            <a:off x="617022" y="1021865"/>
            <a:ext cx="2844854" cy="3172943"/>
          </a:xfrm>
          <a:custGeom>
            <a:avLst/>
            <a:gdLst>
              <a:gd name="T0" fmla="*/ 832 w 832"/>
              <a:gd name="T1" fmla="*/ 354 h 1032"/>
              <a:gd name="T2" fmla="*/ 750 w 832"/>
              <a:gd name="T3" fmla="*/ 354 h 1032"/>
              <a:gd name="T4" fmla="*/ 748 w 832"/>
              <a:gd name="T5" fmla="*/ 353 h 1032"/>
              <a:gd name="T6" fmla="*/ 707 w 832"/>
              <a:gd name="T7" fmla="*/ 340 h 1032"/>
              <a:gd name="T8" fmla="*/ 634 w 832"/>
              <a:gd name="T9" fmla="*/ 414 h 1032"/>
              <a:gd name="T10" fmla="*/ 707 w 832"/>
              <a:gd name="T11" fmla="*/ 487 h 1032"/>
              <a:gd name="T12" fmla="*/ 749 w 832"/>
              <a:gd name="T13" fmla="*/ 474 h 1032"/>
              <a:gd name="T14" fmla="*/ 750 w 832"/>
              <a:gd name="T15" fmla="*/ 473 h 1032"/>
              <a:gd name="T16" fmla="*/ 832 w 832"/>
              <a:gd name="T17" fmla="*/ 474 h 1032"/>
              <a:gd name="T18" fmla="*/ 832 w 832"/>
              <a:gd name="T19" fmla="*/ 601 h 1032"/>
              <a:gd name="T20" fmla="*/ 832 w 832"/>
              <a:gd name="T21" fmla="*/ 618 h 1032"/>
              <a:gd name="T22" fmla="*/ 832 w 832"/>
              <a:gd name="T23" fmla="*/ 822 h 1032"/>
              <a:gd name="T24" fmla="*/ 832 w 832"/>
              <a:gd name="T25" fmla="*/ 834 h 1032"/>
              <a:gd name="T26" fmla="*/ 490 w 832"/>
              <a:gd name="T27" fmla="*/ 834 h 1032"/>
              <a:gd name="T28" fmla="*/ 474 w 832"/>
              <a:gd name="T29" fmla="*/ 834 h 1032"/>
              <a:gd name="T30" fmla="*/ 473 w 832"/>
              <a:gd name="T31" fmla="*/ 915 h 1032"/>
              <a:gd name="T32" fmla="*/ 475 w 832"/>
              <a:gd name="T33" fmla="*/ 916 h 1032"/>
              <a:gd name="T34" fmla="*/ 487 w 832"/>
              <a:gd name="T35" fmla="*/ 958 h 1032"/>
              <a:gd name="T36" fmla="*/ 414 w 832"/>
              <a:gd name="T37" fmla="*/ 1032 h 1032"/>
              <a:gd name="T38" fmla="*/ 340 w 832"/>
              <a:gd name="T39" fmla="*/ 958 h 1032"/>
              <a:gd name="T40" fmla="*/ 352 w 832"/>
              <a:gd name="T41" fmla="*/ 917 h 1032"/>
              <a:gd name="T42" fmla="*/ 354 w 832"/>
              <a:gd name="T43" fmla="*/ 915 h 1032"/>
              <a:gd name="T44" fmla="*/ 353 w 832"/>
              <a:gd name="T45" fmla="*/ 834 h 1032"/>
              <a:gd name="T46" fmla="*/ 337 w 832"/>
              <a:gd name="T47" fmla="*/ 834 h 1032"/>
              <a:gd name="T48" fmla="*/ 0 w 832"/>
              <a:gd name="T49" fmla="*/ 834 h 1032"/>
              <a:gd name="T50" fmla="*/ 0 w 832"/>
              <a:gd name="T51" fmla="*/ 513 h 1032"/>
              <a:gd name="T52" fmla="*/ 0 w 832"/>
              <a:gd name="T53" fmla="*/ 270 h 1032"/>
              <a:gd name="T54" fmla="*/ 0 w 832"/>
              <a:gd name="T55" fmla="*/ 0 h 1032"/>
              <a:gd name="T56" fmla="*/ 832 w 832"/>
              <a:gd name="T57" fmla="*/ 0 h 1032"/>
              <a:gd name="T58" fmla="*/ 832 w 832"/>
              <a:gd name="T59" fmla="*/ 228 h 1032"/>
              <a:gd name="T60" fmla="*/ 832 w 832"/>
              <a:gd name="T61" fmla="*/ 238 h 1032"/>
              <a:gd name="T62" fmla="*/ 832 w 832"/>
              <a:gd name="T63" fmla="*/ 354 h 10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32" h="1032">
                <a:moveTo>
                  <a:pt x="832" y="354"/>
                </a:moveTo>
                <a:cubicBezTo>
                  <a:pt x="832" y="354"/>
                  <a:pt x="828" y="435"/>
                  <a:pt x="750" y="354"/>
                </a:cubicBezTo>
                <a:cubicBezTo>
                  <a:pt x="748" y="353"/>
                  <a:pt x="748" y="353"/>
                  <a:pt x="748" y="353"/>
                </a:cubicBezTo>
                <a:cubicBezTo>
                  <a:pt x="737" y="345"/>
                  <a:pt x="722" y="340"/>
                  <a:pt x="707" y="340"/>
                </a:cubicBezTo>
                <a:cubicBezTo>
                  <a:pt x="667" y="340"/>
                  <a:pt x="634" y="373"/>
                  <a:pt x="634" y="414"/>
                </a:cubicBezTo>
                <a:cubicBezTo>
                  <a:pt x="634" y="454"/>
                  <a:pt x="667" y="487"/>
                  <a:pt x="707" y="487"/>
                </a:cubicBezTo>
                <a:cubicBezTo>
                  <a:pt x="723" y="487"/>
                  <a:pt x="737" y="483"/>
                  <a:pt x="749" y="474"/>
                </a:cubicBezTo>
                <a:cubicBezTo>
                  <a:pt x="750" y="473"/>
                  <a:pt x="750" y="473"/>
                  <a:pt x="750" y="473"/>
                </a:cubicBezTo>
                <a:cubicBezTo>
                  <a:pt x="828" y="392"/>
                  <a:pt x="832" y="474"/>
                  <a:pt x="832" y="474"/>
                </a:cubicBezTo>
                <a:cubicBezTo>
                  <a:pt x="832" y="601"/>
                  <a:pt x="832" y="601"/>
                  <a:pt x="832" y="601"/>
                </a:cubicBezTo>
                <a:cubicBezTo>
                  <a:pt x="832" y="618"/>
                  <a:pt x="832" y="618"/>
                  <a:pt x="832" y="618"/>
                </a:cubicBezTo>
                <a:cubicBezTo>
                  <a:pt x="832" y="822"/>
                  <a:pt x="832" y="822"/>
                  <a:pt x="832" y="822"/>
                </a:cubicBezTo>
                <a:cubicBezTo>
                  <a:pt x="832" y="834"/>
                  <a:pt x="832" y="834"/>
                  <a:pt x="832" y="834"/>
                </a:cubicBezTo>
                <a:cubicBezTo>
                  <a:pt x="490" y="834"/>
                  <a:pt x="490" y="834"/>
                  <a:pt x="490" y="834"/>
                </a:cubicBezTo>
                <a:cubicBezTo>
                  <a:pt x="474" y="834"/>
                  <a:pt x="474" y="834"/>
                  <a:pt x="474" y="834"/>
                </a:cubicBezTo>
                <a:cubicBezTo>
                  <a:pt x="474" y="834"/>
                  <a:pt x="392" y="837"/>
                  <a:pt x="473" y="915"/>
                </a:cubicBezTo>
                <a:cubicBezTo>
                  <a:pt x="475" y="916"/>
                  <a:pt x="475" y="916"/>
                  <a:pt x="475" y="916"/>
                </a:cubicBezTo>
                <a:cubicBezTo>
                  <a:pt x="483" y="929"/>
                  <a:pt x="487" y="942"/>
                  <a:pt x="487" y="958"/>
                </a:cubicBezTo>
                <a:cubicBezTo>
                  <a:pt x="487" y="999"/>
                  <a:pt x="454" y="1032"/>
                  <a:pt x="414" y="1032"/>
                </a:cubicBezTo>
                <a:cubicBezTo>
                  <a:pt x="373" y="1032"/>
                  <a:pt x="340" y="999"/>
                  <a:pt x="340" y="958"/>
                </a:cubicBezTo>
                <a:cubicBezTo>
                  <a:pt x="340" y="943"/>
                  <a:pt x="344" y="929"/>
                  <a:pt x="352" y="917"/>
                </a:cubicBezTo>
                <a:cubicBezTo>
                  <a:pt x="354" y="915"/>
                  <a:pt x="354" y="915"/>
                  <a:pt x="354" y="915"/>
                </a:cubicBezTo>
                <a:cubicBezTo>
                  <a:pt x="435" y="837"/>
                  <a:pt x="353" y="834"/>
                  <a:pt x="353" y="834"/>
                </a:cubicBezTo>
                <a:cubicBezTo>
                  <a:pt x="337" y="834"/>
                  <a:pt x="337" y="834"/>
                  <a:pt x="337" y="834"/>
                </a:cubicBezTo>
                <a:cubicBezTo>
                  <a:pt x="0" y="834"/>
                  <a:pt x="0" y="834"/>
                  <a:pt x="0" y="834"/>
                </a:cubicBezTo>
                <a:cubicBezTo>
                  <a:pt x="0" y="513"/>
                  <a:pt x="0" y="513"/>
                  <a:pt x="0" y="513"/>
                </a:cubicBezTo>
                <a:cubicBezTo>
                  <a:pt x="0" y="270"/>
                  <a:pt x="0" y="270"/>
                  <a:pt x="0" y="270"/>
                </a:cubicBezTo>
                <a:cubicBezTo>
                  <a:pt x="0" y="0"/>
                  <a:pt x="0" y="0"/>
                  <a:pt x="0" y="0"/>
                </a:cubicBezTo>
                <a:cubicBezTo>
                  <a:pt x="832" y="0"/>
                  <a:pt x="832" y="0"/>
                  <a:pt x="832" y="0"/>
                </a:cubicBezTo>
                <a:cubicBezTo>
                  <a:pt x="832" y="228"/>
                  <a:pt x="832" y="228"/>
                  <a:pt x="832" y="228"/>
                </a:cubicBezTo>
                <a:cubicBezTo>
                  <a:pt x="832" y="238"/>
                  <a:pt x="832" y="238"/>
                  <a:pt x="832" y="238"/>
                </a:cubicBezTo>
                <a:lnTo>
                  <a:pt x="832" y="354"/>
                </a:lnTo>
                <a:close/>
              </a:path>
            </a:pathLst>
          </a:custGeom>
          <a:solidFill>
            <a:schemeClr val="bg1"/>
          </a:solidFill>
          <a:ln w="19050" cap="flat" cmpd="sng" algn="ctr">
            <a:solidFill>
              <a:schemeClr val="accent1">
                <a:lumMod val="20000"/>
                <a:lumOff val="8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0" spcFirstLastPara="0" vertOverflow="overflow" horzOverflow="overflow" vert="horz" wrap="none" lIns="93285" tIns="46644" rIns="93285" bIns="46644" numCol="1" spcCol="0" rtlCol="0" fromWordArt="0" anchor="ctr" anchorCtr="0" forceAA="0" compatLnSpc="1">
            <a:prstTxWarp prst="textNoShape">
              <a:avLst/>
            </a:prstTxWarp>
            <a:noAutofit/>
          </a:bodyPr>
          <a:lstStyle/>
          <a:p>
            <a:pPr marL="366043" defTabSz="932929"/>
            <a:endParaRPr lang="en-US" sz="1600">
              <a:solidFill>
                <a:schemeClr val="accent6"/>
              </a:solidFill>
              <a:cs typeface="Arial" panose="020B0604020202020204" pitchFamily="34" charset="0"/>
            </a:endParaRPr>
          </a:p>
        </p:txBody>
      </p:sp>
      <p:sp>
        <p:nvSpPr>
          <p:cNvPr id="2083855" name="Freeform 15"/>
          <p:cNvSpPr>
            <a:spLocks/>
          </p:cNvSpPr>
          <p:nvPr/>
        </p:nvSpPr>
        <p:spPr bwMode="gray">
          <a:xfrm>
            <a:off x="2792612" y="1021864"/>
            <a:ext cx="3510305" cy="2565122"/>
          </a:xfrm>
          <a:custGeom>
            <a:avLst/>
            <a:gdLst>
              <a:gd name="T0" fmla="*/ 675 w 1027"/>
              <a:gd name="T1" fmla="*/ 834 h 834"/>
              <a:gd name="T2" fmla="*/ 674 w 1027"/>
              <a:gd name="T3" fmla="*/ 752 h 834"/>
              <a:gd name="T4" fmla="*/ 676 w 1027"/>
              <a:gd name="T5" fmla="*/ 750 h 834"/>
              <a:gd name="T6" fmla="*/ 688 w 1027"/>
              <a:gd name="T7" fmla="*/ 709 h 834"/>
              <a:gd name="T8" fmla="*/ 615 w 1027"/>
              <a:gd name="T9" fmla="*/ 635 h 834"/>
              <a:gd name="T10" fmla="*/ 542 w 1027"/>
              <a:gd name="T11" fmla="*/ 709 h 834"/>
              <a:gd name="T12" fmla="*/ 554 w 1027"/>
              <a:gd name="T13" fmla="*/ 750 h 834"/>
              <a:gd name="T14" fmla="*/ 556 w 1027"/>
              <a:gd name="T15" fmla="*/ 752 h 834"/>
              <a:gd name="T16" fmla="*/ 555 w 1027"/>
              <a:gd name="T17" fmla="*/ 834 h 834"/>
              <a:gd name="T18" fmla="*/ 429 w 1027"/>
              <a:gd name="T19" fmla="*/ 834 h 834"/>
              <a:gd name="T20" fmla="*/ 411 w 1027"/>
              <a:gd name="T21" fmla="*/ 834 h 834"/>
              <a:gd name="T22" fmla="*/ 208 w 1027"/>
              <a:gd name="T23" fmla="*/ 834 h 834"/>
              <a:gd name="T24" fmla="*/ 197 w 1027"/>
              <a:gd name="T25" fmla="*/ 834 h 834"/>
              <a:gd name="T26" fmla="*/ 197 w 1027"/>
              <a:gd name="T27" fmla="*/ 490 h 834"/>
              <a:gd name="T28" fmla="*/ 197 w 1027"/>
              <a:gd name="T29" fmla="*/ 474 h 834"/>
              <a:gd name="T30" fmla="*/ 116 w 1027"/>
              <a:gd name="T31" fmla="*/ 474 h 834"/>
              <a:gd name="T32" fmla="*/ 115 w 1027"/>
              <a:gd name="T33" fmla="*/ 475 h 834"/>
              <a:gd name="T34" fmla="*/ 73 w 1027"/>
              <a:gd name="T35" fmla="*/ 488 h 834"/>
              <a:gd name="T36" fmla="*/ 0 w 1027"/>
              <a:gd name="T37" fmla="*/ 414 h 834"/>
              <a:gd name="T38" fmla="*/ 73 w 1027"/>
              <a:gd name="T39" fmla="*/ 340 h 834"/>
              <a:gd name="T40" fmla="*/ 114 w 1027"/>
              <a:gd name="T41" fmla="*/ 353 h 834"/>
              <a:gd name="T42" fmla="*/ 116 w 1027"/>
              <a:gd name="T43" fmla="*/ 354 h 834"/>
              <a:gd name="T44" fmla="*/ 197 w 1027"/>
              <a:gd name="T45" fmla="*/ 354 h 834"/>
              <a:gd name="T46" fmla="*/ 197 w 1027"/>
              <a:gd name="T47" fmla="*/ 338 h 834"/>
              <a:gd name="T48" fmla="*/ 197 w 1027"/>
              <a:gd name="T49" fmla="*/ 0 h 834"/>
              <a:gd name="T50" fmla="*/ 516 w 1027"/>
              <a:gd name="T51" fmla="*/ 0 h 834"/>
              <a:gd name="T52" fmla="*/ 758 w 1027"/>
              <a:gd name="T53" fmla="*/ 0 h 834"/>
              <a:gd name="T54" fmla="*/ 1027 w 1027"/>
              <a:gd name="T55" fmla="*/ 0 h 834"/>
              <a:gd name="T56" fmla="*/ 1027 w 1027"/>
              <a:gd name="T57" fmla="*/ 834 h 834"/>
              <a:gd name="T58" fmla="*/ 800 w 1027"/>
              <a:gd name="T59" fmla="*/ 834 h 834"/>
              <a:gd name="T60" fmla="*/ 790 w 1027"/>
              <a:gd name="T61" fmla="*/ 834 h 834"/>
              <a:gd name="T62" fmla="*/ 675 w 1027"/>
              <a:gd name="T63" fmla="*/ 834 h 8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27" h="834">
                <a:moveTo>
                  <a:pt x="675" y="834"/>
                </a:moveTo>
                <a:cubicBezTo>
                  <a:pt x="675" y="834"/>
                  <a:pt x="594" y="830"/>
                  <a:pt x="674" y="752"/>
                </a:cubicBezTo>
                <a:cubicBezTo>
                  <a:pt x="676" y="750"/>
                  <a:pt x="676" y="750"/>
                  <a:pt x="676" y="750"/>
                </a:cubicBezTo>
                <a:cubicBezTo>
                  <a:pt x="684" y="738"/>
                  <a:pt x="688" y="724"/>
                  <a:pt x="688" y="709"/>
                </a:cubicBezTo>
                <a:cubicBezTo>
                  <a:pt x="688" y="668"/>
                  <a:pt x="655" y="635"/>
                  <a:pt x="615" y="635"/>
                </a:cubicBezTo>
                <a:cubicBezTo>
                  <a:pt x="574" y="635"/>
                  <a:pt x="542" y="668"/>
                  <a:pt x="542" y="709"/>
                </a:cubicBezTo>
                <a:cubicBezTo>
                  <a:pt x="542" y="725"/>
                  <a:pt x="546" y="738"/>
                  <a:pt x="554" y="750"/>
                </a:cubicBezTo>
                <a:cubicBezTo>
                  <a:pt x="556" y="752"/>
                  <a:pt x="556" y="752"/>
                  <a:pt x="556" y="752"/>
                </a:cubicBezTo>
                <a:cubicBezTo>
                  <a:pt x="637" y="830"/>
                  <a:pt x="555" y="834"/>
                  <a:pt x="555" y="834"/>
                </a:cubicBezTo>
                <a:cubicBezTo>
                  <a:pt x="429" y="834"/>
                  <a:pt x="429" y="834"/>
                  <a:pt x="429" y="834"/>
                </a:cubicBezTo>
                <a:cubicBezTo>
                  <a:pt x="411" y="834"/>
                  <a:pt x="411" y="834"/>
                  <a:pt x="411" y="834"/>
                </a:cubicBezTo>
                <a:cubicBezTo>
                  <a:pt x="208" y="834"/>
                  <a:pt x="208" y="834"/>
                  <a:pt x="208" y="834"/>
                </a:cubicBezTo>
                <a:cubicBezTo>
                  <a:pt x="197" y="834"/>
                  <a:pt x="197" y="834"/>
                  <a:pt x="197" y="834"/>
                </a:cubicBezTo>
                <a:cubicBezTo>
                  <a:pt x="197" y="490"/>
                  <a:pt x="197" y="490"/>
                  <a:pt x="197" y="490"/>
                </a:cubicBezTo>
                <a:cubicBezTo>
                  <a:pt x="197" y="474"/>
                  <a:pt x="197" y="474"/>
                  <a:pt x="197" y="474"/>
                </a:cubicBezTo>
                <a:cubicBezTo>
                  <a:pt x="197" y="474"/>
                  <a:pt x="193" y="393"/>
                  <a:pt x="116" y="474"/>
                </a:cubicBezTo>
                <a:cubicBezTo>
                  <a:pt x="115" y="475"/>
                  <a:pt x="115" y="475"/>
                  <a:pt x="115" y="475"/>
                </a:cubicBezTo>
                <a:cubicBezTo>
                  <a:pt x="103" y="484"/>
                  <a:pt x="89" y="488"/>
                  <a:pt x="73" y="488"/>
                </a:cubicBezTo>
                <a:cubicBezTo>
                  <a:pt x="33" y="488"/>
                  <a:pt x="0" y="455"/>
                  <a:pt x="0" y="414"/>
                </a:cubicBezTo>
                <a:cubicBezTo>
                  <a:pt x="0" y="374"/>
                  <a:pt x="33" y="340"/>
                  <a:pt x="73" y="340"/>
                </a:cubicBezTo>
                <a:cubicBezTo>
                  <a:pt x="88" y="340"/>
                  <a:pt x="102" y="345"/>
                  <a:pt x="114" y="353"/>
                </a:cubicBezTo>
                <a:cubicBezTo>
                  <a:pt x="116" y="354"/>
                  <a:pt x="116" y="354"/>
                  <a:pt x="116" y="354"/>
                </a:cubicBezTo>
                <a:cubicBezTo>
                  <a:pt x="193" y="436"/>
                  <a:pt x="197" y="354"/>
                  <a:pt x="197" y="354"/>
                </a:cubicBezTo>
                <a:cubicBezTo>
                  <a:pt x="197" y="338"/>
                  <a:pt x="197" y="338"/>
                  <a:pt x="197" y="338"/>
                </a:cubicBezTo>
                <a:cubicBezTo>
                  <a:pt x="197" y="0"/>
                  <a:pt x="197" y="0"/>
                  <a:pt x="197" y="0"/>
                </a:cubicBezTo>
                <a:cubicBezTo>
                  <a:pt x="516" y="0"/>
                  <a:pt x="516" y="0"/>
                  <a:pt x="516" y="0"/>
                </a:cubicBezTo>
                <a:cubicBezTo>
                  <a:pt x="758" y="0"/>
                  <a:pt x="758" y="0"/>
                  <a:pt x="758" y="0"/>
                </a:cubicBezTo>
                <a:cubicBezTo>
                  <a:pt x="1027" y="0"/>
                  <a:pt x="1027" y="0"/>
                  <a:pt x="1027" y="0"/>
                </a:cubicBezTo>
                <a:cubicBezTo>
                  <a:pt x="1027" y="834"/>
                  <a:pt x="1027" y="834"/>
                  <a:pt x="1027" y="834"/>
                </a:cubicBezTo>
                <a:cubicBezTo>
                  <a:pt x="800" y="834"/>
                  <a:pt x="800" y="834"/>
                  <a:pt x="800" y="834"/>
                </a:cubicBezTo>
                <a:cubicBezTo>
                  <a:pt x="790" y="834"/>
                  <a:pt x="790" y="834"/>
                  <a:pt x="790" y="834"/>
                </a:cubicBezTo>
                <a:lnTo>
                  <a:pt x="675" y="834"/>
                </a:lnTo>
                <a:close/>
              </a:path>
            </a:pathLst>
          </a:custGeom>
          <a:solidFill>
            <a:schemeClr val="accent1">
              <a:lumMod val="20000"/>
              <a:lumOff val="80000"/>
            </a:schemeClr>
          </a:solidFill>
          <a:ln w="19050" cap="flat" cmpd="sng" algn="ctr">
            <a:solidFill>
              <a:schemeClr val="accent1">
                <a:lumMod val="20000"/>
                <a:lumOff val="80000"/>
              </a:schemeClr>
            </a:solidFill>
            <a:prstDash val="solid"/>
            <a:round/>
            <a:headEnd type="none" w="med" len="med"/>
            <a:tailEnd type="none" w="med" len="med"/>
          </a:ln>
          <a:effectLst/>
        </p:spPr>
        <p:txBody>
          <a:bodyPr rot="0" spcFirstLastPara="0" vertOverflow="overflow" horzOverflow="overflow" vert="horz" wrap="none" lIns="93285" tIns="46644" rIns="93285" bIns="46644" numCol="1" spcCol="0" rtlCol="0" fromWordArt="0" anchor="ctr" anchorCtr="0" forceAA="0" compatLnSpc="1">
            <a:prstTxWarp prst="textNoShape">
              <a:avLst/>
            </a:prstTxWarp>
            <a:noAutofit/>
          </a:bodyPr>
          <a:lstStyle/>
          <a:p>
            <a:pPr marL="366043" defTabSz="932929"/>
            <a:endParaRPr lang="en-US" sz="1600">
              <a:solidFill>
                <a:schemeClr val="accent6"/>
              </a:solidFill>
              <a:cs typeface="Arial" panose="020B0604020202020204" pitchFamily="34" charset="0"/>
            </a:endParaRPr>
          </a:p>
        </p:txBody>
      </p:sp>
      <p:sp>
        <p:nvSpPr>
          <p:cNvPr id="2083864" name="Oval 24"/>
          <p:cNvSpPr>
            <a:spLocks noChangeArrowheads="1"/>
          </p:cNvSpPr>
          <p:nvPr/>
        </p:nvSpPr>
        <p:spPr bwMode="gray">
          <a:xfrm>
            <a:off x="2585963" y="2729271"/>
            <a:ext cx="1748011" cy="1713569"/>
          </a:xfrm>
          <a:prstGeom prst="ellipse">
            <a:avLst/>
          </a:prstGeom>
          <a:solidFill>
            <a:schemeClr val="accent1">
              <a:lumMod val="20000"/>
              <a:lumOff val="80000"/>
            </a:schemeClr>
          </a:solidFill>
          <a:ln w="19050">
            <a:solidFill>
              <a:schemeClr val="bg1"/>
            </a:solidFill>
            <a:round/>
            <a:headEnd/>
            <a:tailEnd/>
          </a:ln>
          <a:effectLst/>
        </p:spPr>
        <p:txBody>
          <a:bodyPr wrap="none" anchor="ctr">
            <a:noAutofit/>
          </a:bodyPr>
          <a:lstStyle/>
          <a:p>
            <a:pPr defTabSz="932929"/>
            <a:endParaRPr lang="en-US" sz="1600">
              <a:solidFill>
                <a:schemeClr val="accent6"/>
              </a:solidFill>
              <a:cs typeface="Arial" panose="020B0604020202020204" pitchFamily="34" charset="0"/>
            </a:endParaRPr>
          </a:p>
        </p:txBody>
      </p:sp>
      <p:sp>
        <p:nvSpPr>
          <p:cNvPr id="2083865" name="Rectangle 25"/>
          <p:cNvSpPr>
            <a:spLocks noChangeArrowheads="1"/>
          </p:cNvSpPr>
          <p:nvPr>
            <p:custDataLst>
              <p:tags r:id="rId4"/>
            </p:custDataLst>
          </p:nvPr>
        </p:nvSpPr>
        <p:spPr bwMode="gray">
          <a:xfrm>
            <a:off x="2782462" y="2970375"/>
            <a:ext cx="1355016" cy="1231362"/>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spAutoFit/>
          </a:bodyPr>
          <a:lstStyle>
            <a:lvl1pPr algn="l" defTabSz="895350">
              <a:defRPr sz="1900" b="1">
                <a:solidFill>
                  <a:schemeClr val="hlink"/>
                </a:solidFill>
                <a:latin typeface="Arial" charset="0"/>
                <a:cs typeface="Arial" charset="0"/>
              </a:defRPr>
            </a:lvl1pPr>
            <a:lvl2pPr algn="l" defTabSz="895350">
              <a:defRPr sz="1900" b="1">
                <a:solidFill>
                  <a:schemeClr val="hlink"/>
                </a:solidFill>
                <a:latin typeface="Arial" charset="0"/>
                <a:cs typeface="Arial" charset="0"/>
              </a:defRPr>
            </a:lvl2pPr>
            <a:lvl3pPr algn="l" defTabSz="895350">
              <a:defRPr sz="1900" b="1">
                <a:solidFill>
                  <a:schemeClr val="hlink"/>
                </a:solidFill>
                <a:latin typeface="Arial" charset="0"/>
                <a:cs typeface="Arial" charset="0"/>
              </a:defRPr>
            </a:lvl3pPr>
            <a:lvl4pPr algn="l" defTabSz="895350">
              <a:defRPr sz="1900" b="1">
                <a:solidFill>
                  <a:schemeClr val="hlink"/>
                </a:solidFill>
                <a:latin typeface="Arial" charset="0"/>
                <a:cs typeface="Arial" charset="0"/>
              </a:defRPr>
            </a:lvl4pPr>
            <a:lvl5pPr algn="l" defTabSz="895350">
              <a:defRPr sz="1900" b="1">
                <a:solidFill>
                  <a:schemeClr val="hlink"/>
                </a:solidFill>
                <a:latin typeface="Arial" charset="0"/>
                <a:cs typeface="Arial" charset="0"/>
              </a:defRPr>
            </a:lvl5pPr>
            <a:lvl6pPr marL="457200" defTabSz="895350" fontAlgn="base">
              <a:spcBef>
                <a:spcPct val="0"/>
              </a:spcBef>
              <a:spcAft>
                <a:spcPct val="0"/>
              </a:spcAft>
              <a:defRPr sz="1900" b="1">
                <a:solidFill>
                  <a:schemeClr val="hlink"/>
                </a:solidFill>
                <a:latin typeface="Arial" charset="0"/>
                <a:cs typeface="Arial" charset="0"/>
              </a:defRPr>
            </a:lvl6pPr>
            <a:lvl7pPr marL="914400" defTabSz="895350" fontAlgn="base">
              <a:spcBef>
                <a:spcPct val="0"/>
              </a:spcBef>
              <a:spcAft>
                <a:spcPct val="0"/>
              </a:spcAft>
              <a:defRPr sz="1900" b="1">
                <a:solidFill>
                  <a:schemeClr val="hlink"/>
                </a:solidFill>
                <a:latin typeface="Arial" charset="0"/>
                <a:cs typeface="Arial" charset="0"/>
              </a:defRPr>
            </a:lvl7pPr>
            <a:lvl8pPr marL="1371600" defTabSz="895350" fontAlgn="base">
              <a:spcBef>
                <a:spcPct val="0"/>
              </a:spcBef>
              <a:spcAft>
                <a:spcPct val="0"/>
              </a:spcAft>
              <a:defRPr sz="1900" b="1">
                <a:solidFill>
                  <a:schemeClr val="hlink"/>
                </a:solidFill>
                <a:latin typeface="Arial" charset="0"/>
                <a:cs typeface="Arial" charset="0"/>
              </a:defRPr>
            </a:lvl8pPr>
            <a:lvl9pPr marL="1828800" defTabSz="895350" fontAlgn="base">
              <a:spcBef>
                <a:spcPct val="0"/>
              </a:spcBef>
              <a:spcAft>
                <a:spcPct val="0"/>
              </a:spcAft>
              <a:defRPr sz="1900" b="1">
                <a:solidFill>
                  <a:schemeClr val="hlink"/>
                </a:solidFill>
                <a:latin typeface="Arial" charset="0"/>
                <a:cs typeface="Arial" charset="0"/>
              </a:defRPr>
            </a:lvl9pPr>
          </a:lstStyle>
          <a:p>
            <a:pPr algn="ctr" defTabSz="913492"/>
            <a:r>
              <a:rPr lang="en-US" sz="1600">
                <a:solidFill>
                  <a:schemeClr val="tx1"/>
                </a:solidFill>
                <a:latin typeface="+mn-lt"/>
                <a:cs typeface="Arial" panose="020B0604020202020204" pitchFamily="34" charset="0"/>
              </a:rPr>
              <a:t>“I choose</a:t>
            </a:r>
            <a:br>
              <a:rPr lang="en-US" sz="1600">
                <a:solidFill>
                  <a:schemeClr val="tx1"/>
                </a:solidFill>
                <a:latin typeface="+mn-lt"/>
                <a:cs typeface="Arial" panose="020B0604020202020204" pitchFamily="34" charset="0"/>
              </a:rPr>
            </a:br>
            <a:r>
              <a:rPr lang="en-US" sz="1600">
                <a:solidFill>
                  <a:schemeClr val="tx1"/>
                </a:solidFill>
                <a:latin typeface="+mn-lt"/>
                <a:cs typeface="Arial" panose="020B0604020202020204" pitchFamily="34" charset="0"/>
              </a:rPr>
              <a:t>to change my mindset and behavior if …”</a:t>
            </a:r>
          </a:p>
        </p:txBody>
      </p:sp>
      <p:sp>
        <p:nvSpPr>
          <p:cNvPr id="6" name="TextBox 5">
            <a:extLst>
              <a:ext uri="{FF2B5EF4-FFF2-40B4-BE49-F238E27FC236}">
                <a16:creationId xmlns:a16="http://schemas.microsoft.com/office/drawing/2014/main" id="{45F7616C-9F54-4CAF-9A31-6DDEBFE4F37A}"/>
              </a:ext>
            </a:extLst>
          </p:cNvPr>
          <p:cNvSpPr txBox="1"/>
          <p:nvPr/>
        </p:nvSpPr>
        <p:spPr>
          <a:xfrm>
            <a:off x="850689" y="1481375"/>
            <a:ext cx="1887762" cy="1061829"/>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Font typeface="Segoe UI" panose="020B0502040204020203" pitchFamily="34" charset="0"/>
              <a:buChar char="​"/>
              <a:defRPr lang="en-US" sz="1600" dirty="0">
                <a:cs typeface="Arial" panose="020B0604020202020204" pitchFamily="34" charset="0"/>
              </a:defRPr>
            </a:lvl1pPr>
            <a:lvl2pPr marL="228600" lvl="1" indent="-225425">
              <a:lnSpc>
                <a:spcPct val="100000"/>
              </a:lnSpc>
              <a:spcBef>
                <a:spcPts val="0"/>
              </a:spcBef>
              <a:spcAft>
                <a:spcPts val="300"/>
              </a:spcAft>
              <a:buClr>
                <a:srgbClr val="000000"/>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rgbClr val="000000"/>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rgbClr val="000000"/>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rgbClr val="000000"/>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b="1"/>
              <a:t>Role modeling</a:t>
            </a:r>
          </a:p>
          <a:p>
            <a:r>
              <a:rPr lang="en-US"/>
              <a:t>“I see my leaders, colleagues, and staff behaving differently”</a:t>
            </a:r>
          </a:p>
        </p:txBody>
      </p:sp>
      <p:sp>
        <p:nvSpPr>
          <p:cNvPr id="12" name="TextBox 11">
            <a:extLst>
              <a:ext uri="{FF2B5EF4-FFF2-40B4-BE49-F238E27FC236}">
                <a16:creationId xmlns:a16="http://schemas.microsoft.com/office/drawing/2014/main" id="{A5DBB1BE-3383-4541-A522-733F5C1D3719}"/>
              </a:ext>
            </a:extLst>
          </p:cNvPr>
          <p:cNvSpPr txBox="1"/>
          <p:nvPr/>
        </p:nvSpPr>
        <p:spPr>
          <a:xfrm>
            <a:off x="4256168" y="1088641"/>
            <a:ext cx="1949487" cy="1800493"/>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Font typeface="Segoe UI" panose="020B0502040204020203" pitchFamily="34" charset="0"/>
              <a:buChar char="​"/>
              <a:defRPr lang="en-US" sz="1600" dirty="0">
                <a:cs typeface="Arial" panose="020B0604020202020204" pitchFamily="34" charset="0"/>
              </a:defRPr>
            </a:lvl1pPr>
            <a:lvl2pPr marL="228600" lvl="1" indent="-225425">
              <a:lnSpc>
                <a:spcPct val="100000"/>
              </a:lnSpc>
              <a:spcBef>
                <a:spcPts val="0"/>
              </a:spcBef>
              <a:spcAft>
                <a:spcPts val="300"/>
              </a:spcAft>
              <a:buClr>
                <a:srgbClr val="000000"/>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rgbClr val="000000"/>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rgbClr val="000000"/>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rgbClr val="000000"/>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b="1"/>
              <a:t>Fostering understanding and conviction</a:t>
            </a:r>
          </a:p>
          <a:p>
            <a:r>
              <a:rPr lang="en-US"/>
              <a:t>“I know what is expected of me – I agree with it, </a:t>
            </a:r>
            <a:br>
              <a:rPr lang="en-US"/>
            </a:br>
            <a:r>
              <a:rPr lang="en-US"/>
              <a:t>and it is meaningful”</a:t>
            </a:r>
          </a:p>
        </p:txBody>
      </p:sp>
      <p:sp>
        <p:nvSpPr>
          <p:cNvPr id="20" name="1. On-page tracker">
            <a:extLst>
              <a:ext uri="{FF2B5EF4-FFF2-40B4-BE49-F238E27FC236}">
                <a16:creationId xmlns:a16="http://schemas.microsoft.com/office/drawing/2014/main" id="{C5559797-2F61-4723-89E4-F104B4642C15}"/>
              </a:ext>
            </a:extLst>
          </p:cNvPr>
          <p:cNvSpPr>
            <a:spLocks noGrp="1"/>
          </p:cNvSpPr>
          <p:nvPr>
            <p:ph type="body" sz="quarter" idx="10"/>
            <p:custDataLst>
              <p:tags r:id="rId5"/>
            </p:custDataLst>
          </p:nvPr>
        </p:nvSpPr>
        <p:spPr>
          <a:xfrm>
            <a:off x="554735" y="41597"/>
            <a:ext cx="3843338" cy="123111"/>
          </a:xfrm>
        </p:spPr>
        <p:txBody>
          <a:bodyPr/>
          <a:lstStyle/>
          <a:p>
            <a:r>
              <a:rPr lang="en-US"/>
              <a:t>Influence model</a:t>
            </a:r>
          </a:p>
        </p:txBody>
      </p:sp>
      <p:grpSp>
        <p:nvGrpSpPr>
          <p:cNvPr id="4" name="Group 3">
            <a:extLst>
              <a:ext uri="{FF2B5EF4-FFF2-40B4-BE49-F238E27FC236}">
                <a16:creationId xmlns:a16="http://schemas.microsoft.com/office/drawing/2014/main" id="{02FDD26C-4765-4E12-BA5B-0A56F8BCF27E}"/>
              </a:ext>
            </a:extLst>
          </p:cNvPr>
          <p:cNvGrpSpPr/>
          <p:nvPr/>
        </p:nvGrpSpPr>
        <p:grpSpPr>
          <a:xfrm>
            <a:off x="6798559" y="3849248"/>
            <a:ext cx="4524675" cy="1826690"/>
            <a:chOff x="6798559" y="3849248"/>
            <a:chExt cx="4524675" cy="1826690"/>
          </a:xfrm>
        </p:grpSpPr>
        <p:sp>
          <p:nvSpPr>
            <p:cNvPr id="29" name="Rectangle 43">
              <a:extLst>
                <a:ext uri="{FF2B5EF4-FFF2-40B4-BE49-F238E27FC236}">
                  <a16:creationId xmlns:a16="http://schemas.microsoft.com/office/drawing/2014/main" id="{D2BA5BE7-1795-4C43-A8A2-44E7DAE42FEB}"/>
                </a:ext>
              </a:extLst>
            </p:cNvPr>
            <p:cNvSpPr>
              <a:spLocks noChangeArrowheads="1"/>
            </p:cNvSpPr>
            <p:nvPr/>
          </p:nvSpPr>
          <p:spPr bwMode="gray">
            <a:xfrm>
              <a:off x="6798560" y="3849248"/>
              <a:ext cx="4524674"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chemeClr val="bg2"/>
                    </a:outerShdw>
                  </a:effectLst>
                </a14:hiddenEffects>
              </a:ext>
            </a:extLst>
          </p:spPr>
          <p:txBody>
            <a:bodyPr wrap="square" lIns="0" tIns="0" rIns="0" bIns="0">
              <a:spAutoFit/>
            </a:bodyPr>
            <a:lstStyle>
              <a:lvl1pPr algn="l" defTabSz="895350">
                <a:buSzPct val="120000"/>
                <a:defRPr sz="1600">
                  <a:solidFill>
                    <a:schemeClr val="tx1"/>
                  </a:solidFill>
                  <a:latin typeface="Arial" charset="0"/>
                </a:defRPr>
              </a:lvl1pPr>
              <a:lvl2pPr marL="144463" indent="-142875" algn="l" defTabSz="895350">
                <a:buSzPct val="120000"/>
                <a:buChar char="•"/>
                <a:defRPr sz="1600">
                  <a:solidFill>
                    <a:schemeClr val="tx1"/>
                  </a:solidFill>
                  <a:latin typeface="Arial" charset="0"/>
                </a:defRPr>
              </a:lvl2pPr>
              <a:lvl3pPr marL="295275" indent="-149225" algn="l" defTabSz="895350">
                <a:buChar char="–"/>
                <a:defRPr sz="1600">
                  <a:solidFill>
                    <a:schemeClr val="tx1"/>
                  </a:solidFill>
                  <a:latin typeface="Arial" charset="0"/>
                </a:defRPr>
              </a:lvl3pPr>
              <a:lvl4pPr marL="431800" indent="-134938" algn="l" defTabSz="895350">
                <a:buSzPct val="89000"/>
                <a:buChar char="•"/>
                <a:defRPr sz="1600">
                  <a:solidFill>
                    <a:schemeClr val="tx1"/>
                  </a:solidFill>
                  <a:latin typeface="Arial" charset="0"/>
                </a:defRPr>
              </a:lvl4pPr>
              <a:lvl5pPr marL="582613" indent="-149225" algn="l" defTabSz="895350">
                <a:buSzPct val="75000"/>
                <a:buChar char="–"/>
                <a:defRPr sz="1600">
                  <a:solidFill>
                    <a:schemeClr val="tx1"/>
                  </a:solidFill>
                  <a:latin typeface="Arial" charset="0"/>
                </a:defRPr>
              </a:lvl5pPr>
              <a:lvl6pPr marL="1039813" indent="-149225" defTabSz="895350" fontAlgn="base">
                <a:spcBef>
                  <a:spcPct val="0"/>
                </a:spcBef>
                <a:spcAft>
                  <a:spcPct val="0"/>
                </a:spcAft>
                <a:buSzPct val="75000"/>
                <a:buChar char="–"/>
                <a:defRPr sz="1600">
                  <a:solidFill>
                    <a:schemeClr val="tx1"/>
                  </a:solidFill>
                  <a:latin typeface="Arial" charset="0"/>
                </a:defRPr>
              </a:lvl6pPr>
              <a:lvl7pPr marL="1497013" indent="-149225" defTabSz="895350" fontAlgn="base">
                <a:spcBef>
                  <a:spcPct val="0"/>
                </a:spcBef>
                <a:spcAft>
                  <a:spcPct val="0"/>
                </a:spcAft>
                <a:buSzPct val="75000"/>
                <a:buChar char="–"/>
                <a:defRPr sz="1600">
                  <a:solidFill>
                    <a:schemeClr val="tx1"/>
                  </a:solidFill>
                  <a:latin typeface="Arial" charset="0"/>
                </a:defRPr>
              </a:lvl7pPr>
              <a:lvl8pPr marL="1954213" indent="-149225" defTabSz="895350" fontAlgn="base">
                <a:spcBef>
                  <a:spcPct val="0"/>
                </a:spcBef>
                <a:spcAft>
                  <a:spcPct val="0"/>
                </a:spcAft>
                <a:buSzPct val="75000"/>
                <a:buChar char="–"/>
                <a:defRPr sz="1600">
                  <a:solidFill>
                    <a:schemeClr val="tx1"/>
                  </a:solidFill>
                  <a:latin typeface="Arial" charset="0"/>
                </a:defRPr>
              </a:lvl8pPr>
              <a:lvl9pPr marL="2411413" indent="-149225" defTabSz="895350" fontAlgn="base">
                <a:spcBef>
                  <a:spcPct val="0"/>
                </a:spcBef>
                <a:spcAft>
                  <a:spcPct val="0"/>
                </a:spcAft>
                <a:buSzPct val="75000"/>
                <a:buChar char="–"/>
                <a:defRPr sz="1600">
                  <a:solidFill>
                    <a:schemeClr val="tx1"/>
                  </a:solidFill>
                  <a:latin typeface="Arial" charset="0"/>
                </a:defRPr>
              </a:lvl9pPr>
            </a:lstStyle>
            <a:p>
              <a:pPr lvl="1">
                <a:buFont typeface="Wingdings" pitchFamily="2" charset="2"/>
                <a:buChar char="§"/>
              </a:pPr>
              <a:r>
                <a:rPr lang="en-US" sz="1400" b="1" i="1">
                  <a:solidFill>
                    <a:schemeClr val="bg2"/>
                  </a:solidFill>
                </a:rPr>
                <a:t>What</a:t>
              </a:r>
              <a:r>
                <a:rPr lang="en-US" sz="1400" b="1">
                  <a:solidFill>
                    <a:schemeClr val="bg2"/>
                  </a:solidFill>
                </a:rPr>
                <a:t> is said in a change story matters…</a:t>
              </a:r>
              <a:endParaRPr lang="en-US" sz="1400" i="1">
                <a:solidFill>
                  <a:schemeClr val="bg2"/>
                </a:solidFill>
              </a:endParaRPr>
            </a:p>
          </p:txBody>
        </p:sp>
        <p:sp>
          <p:nvSpPr>
            <p:cNvPr id="32" name="Rectangle 43">
              <a:extLst>
                <a:ext uri="{FF2B5EF4-FFF2-40B4-BE49-F238E27FC236}">
                  <a16:creationId xmlns:a16="http://schemas.microsoft.com/office/drawing/2014/main" id="{E3EF0C0E-C26A-43E8-9717-7CA169A6887D}"/>
                </a:ext>
              </a:extLst>
            </p:cNvPr>
            <p:cNvSpPr>
              <a:spLocks noChangeArrowheads="1"/>
            </p:cNvSpPr>
            <p:nvPr/>
          </p:nvSpPr>
          <p:spPr bwMode="gray">
            <a:xfrm>
              <a:off x="6798559" y="4366066"/>
              <a:ext cx="452467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chemeClr val="bg2"/>
                    </a:outerShdw>
                  </a:effectLst>
                </a14:hiddenEffects>
              </a:ext>
            </a:extLst>
          </p:spPr>
          <p:txBody>
            <a:bodyPr wrap="square" lIns="0" tIns="0" rIns="0" bIns="0">
              <a:spAutoFit/>
            </a:bodyPr>
            <a:lstStyle>
              <a:lvl1pPr algn="l" defTabSz="895350">
                <a:buSzPct val="120000"/>
                <a:defRPr sz="1600">
                  <a:solidFill>
                    <a:schemeClr val="tx1"/>
                  </a:solidFill>
                  <a:latin typeface="Arial" charset="0"/>
                </a:defRPr>
              </a:lvl1pPr>
              <a:lvl2pPr marL="144463" indent="-142875" algn="l" defTabSz="895350">
                <a:buSzPct val="120000"/>
                <a:buChar char="•"/>
                <a:defRPr sz="1600">
                  <a:solidFill>
                    <a:schemeClr val="tx1"/>
                  </a:solidFill>
                  <a:latin typeface="Arial" charset="0"/>
                </a:defRPr>
              </a:lvl2pPr>
              <a:lvl3pPr marL="295275" indent="-149225" algn="l" defTabSz="895350">
                <a:buChar char="–"/>
                <a:defRPr sz="1600">
                  <a:solidFill>
                    <a:schemeClr val="tx1"/>
                  </a:solidFill>
                  <a:latin typeface="Arial" charset="0"/>
                </a:defRPr>
              </a:lvl3pPr>
              <a:lvl4pPr marL="431800" indent="-134938" algn="l" defTabSz="895350">
                <a:buSzPct val="89000"/>
                <a:buChar char="•"/>
                <a:defRPr sz="1600">
                  <a:solidFill>
                    <a:schemeClr val="tx1"/>
                  </a:solidFill>
                  <a:latin typeface="Arial" charset="0"/>
                </a:defRPr>
              </a:lvl4pPr>
              <a:lvl5pPr marL="582613" indent="-149225" algn="l" defTabSz="895350">
                <a:buSzPct val="75000"/>
                <a:buChar char="–"/>
                <a:defRPr sz="1600">
                  <a:solidFill>
                    <a:schemeClr val="tx1"/>
                  </a:solidFill>
                  <a:latin typeface="Arial" charset="0"/>
                </a:defRPr>
              </a:lvl5pPr>
              <a:lvl6pPr marL="1039813" indent="-149225" defTabSz="895350" fontAlgn="base">
                <a:spcBef>
                  <a:spcPct val="0"/>
                </a:spcBef>
                <a:spcAft>
                  <a:spcPct val="0"/>
                </a:spcAft>
                <a:buSzPct val="75000"/>
                <a:buChar char="–"/>
                <a:defRPr sz="1600">
                  <a:solidFill>
                    <a:schemeClr val="tx1"/>
                  </a:solidFill>
                  <a:latin typeface="Arial" charset="0"/>
                </a:defRPr>
              </a:lvl6pPr>
              <a:lvl7pPr marL="1497013" indent="-149225" defTabSz="895350" fontAlgn="base">
                <a:spcBef>
                  <a:spcPct val="0"/>
                </a:spcBef>
                <a:spcAft>
                  <a:spcPct val="0"/>
                </a:spcAft>
                <a:buSzPct val="75000"/>
                <a:buChar char="–"/>
                <a:defRPr sz="1600">
                  <a:solidFill>
                    <a:schemeClr val="tx1"/>
                  </a:solidFill>
                  <a:latin typeface="Arial" charset="0"/>
                </a:defRPr>
              </a:lvl7pPr>
              <a:lvl8pPr marL="1954213" indent="-149225" defTabSz="895350" fontAlgn="base">
                <a:spcBef>
                  <a:spcPct val="0"/>
                </a:spcBef>
                <a:spcAft>
                  <a:spcPct val="0"/>
                </a:spcAft>
                <a:buSzPct val="75000"/>
                <a:buChar char="–"/>
                <a:defRPr sz="1600">
                  <a:solidFill>
                    <a:schemeClr val="tx1"/>
                  </a:solidFill>
                  <a:latin typeface="Arial" charset="0"/>
                </a:defRPr>
              </a:lvl8pPr>
              <a:lvl9pPr marL="2411413" indent="-149225" defTabSz="895350" fontAlgn="base">
                <a:spcBef>
                  <a:spcPct val="0"/>
                </a:spcBef>
                <a:spcAft>
                  <a:spcPct val="0"/>
                </a:spcAft>
                <a:buSzPct val="75000"/>
                <a:buChar char="–"/>
                <a:defRPr sz="1600">
                  <a:solidFill>
                    <a:schemeClr val="tx1"/>
                  </a:solidFill>
                  <a:latin typeface="Arial" charset="0"/>
                </a:defRPr>
              </a:lvl9pPr>
            </a:lstStyle>
            <a:p>
              <a:pPr lvl="1">
                <a:buFont typeface="Wingdings" pitchFamily="2" charset="2"/>
                <a:buChar char="§"/>
              </a:pPr>
              <a:r>
                <a:rPr lang="en-US" sz="1400" b="1">
                  <a:solidFill>
                    <a:schemeClr val="bg2"/>
                  </a:solidFill>
                </a:rPr>
                <a:t>…but </a:t>
              </a:r>
              <a:r>
                <a:rPr lang="en-US" sz="1400" b="1" i="1">
                  <a:solidFill>
                    <a:schemeClr val="bg2"/>
                  </a:solidFill>
                </a:rPr>
                <a:t>how</a:t>
              </a:r>
              <a:r>
                <a:rPr lang="en-US" sz="1400" b="1">
                  <a:solidFill>
                    <a:schemeClr val="bg2"/>
                  </a:solidFill>
                </a:rPr>
                <a:t> the change story is crafted and cascaded is just as important</a:t>
              </a:r>
              <a:endParaRPr lang="en-US" sz="1400" i="1">
                <a:solidFill>
                  <a:schemeClr val="bg2"/>
                </a:solidFill>
              </a:endParaRPr>
            </a:p>
          </p:txBody>
        </p:sp>
        <p:sp>
          <p:nvSpPr>
            <p:cNvPr id="35" name="Rectangle 43">
              <a:extLst>
                <a:ext uri="{FF2B5EF4-FFF2-40B4-BE49-F238E27FC236}">
                  <a16:creationId xmlns:a16="http://schemas.microsoft.com/office/drawing/2014/main" id="{341DD0E0-9806-4262-BBA3-3D646E09C68A}"/>
                </a:ext>
              </a:extLst>
            </p:cNvPr>
            <p:cNvSpPr>
              <a:spLocks noChangeArrowheads="1"/>
            </p:cNvSpPr>
            <p:nvPr/>
          </p:nvSpPr>
          <p:spPr bwMode="gray">
            <a:xfrm>
              <a:off x="6798559" y="5029607"/>
              <a:ext cx="4524674"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chemeClr val="bg2"/>
                    </a:outerShdw>
                  </a:effectLst>
                </a14:hiddenEffects>
              </a:ext>
            </a:extLst>
          </p:spPr>
          <p:txBody>
            <a:bodyPr wrap="square" lIns="0" tIns="0" rIns="0" bIns="0">
              <a:spAutoFit/>
            </a:bodyPr>
            <a:lstStyle>
              <a:lvl1pPr algn="l" defTabSz="895350">
                <a:buSzPct val="120000"/>
                <a:defRPr sz="1600">
                  <a:solidFill>
                    <a:schemeClr val="tx1"/>
                  </a:solidFill>
                  <a:latin typeface="Arial" charset="0"/>
                </a:defRPr>
              </a:lvl1pPr>
              <a:lvl2pPr marL="144463" indent="-142875" algn="l" defTabSz="895350">
                <a:buSzPct val="120000"/>
                <a:buChar char="•"/>
                <a:defRPr sz="1600">
                  <a:solidFill>
                    <a:schemeClr val="tx1"/>
                  </a:solidFill>
                  <a:latin typeface="Arial" charset="0"/>
                </a:defRPr>
              </a:lvl2pPr>
              <a:lvl3pPr marL="295275" indent="-149225" algn="l" defTabSz="895350">
                <a:buChar char="–"/>
                <a:defRPr sz="1600">
                  <a:solidFill>
                    <a:schemeClr val="tx1"/>
                  </a:solidFill>
                  <a:latin typeface="Arial" charset="0"/>
                </a:defRPr>
              </a:lvl3pPr>
              <a:lvl4pPr marL="431800" indent="-134938" algn="l" defTabSz="895350">
                <a:buSzPct val="89000"/>
                <a:buChar char="•"/>
                <a:defRPr sz="1600">
                  <a:solidFill>
                    <a:schemeClr val="tx1"/>
                  </a:solidFill>
                  <a:latin typeface="Arial" charset="0"/>
                </a:defRPr>
              </a:lvl4pPr>
              <a:lvl5pPr marL="582613" indent="-149225" algn="l" defTabSz="895350">
                <a:buSzPct val="75000"/>
                <a:buChar char="–"/>
                <a:defRPr sz="1600">
                  <a:solidFill>
                    <a:schemeClr val="tx1"/>
                  </a:solidFill>
                  <a:latin typeface="Arial" charset="0"/>
                </a:defRPr>
              </a:lvl5pPr>
              <a:lvl6pPr marL="1039813" indent="-149225" defTabSz="895350" fontAlgn="base">
                <a:spcBef>
                  <a:spcPct val="0"/>
                </a:spcBef>
                <a:spcAft>
                  <a:spcPct val="0"/>
                </a:spcAft>
                <a:buSzPct val="75000"/>
                <a:buChar char="–"/>
                <a:defRPr sz="1600">
                  <a:solidFill>
                    <a:schemeClr val="tx1"/>
                  </a:solidFill>
                  <a:latin typeface="Arial" charset="0"/>
                </a:defRPr>
              </a:lvl6pPr>
              <a:lvl7pPr marL="1497013" indent="-149225" defTabSz="895350" fontAlgn="base">
                <a:spcBef>
                  <a:spcPct val="0"/>
                </a:spcBef>
                <a:spcAft>
                  <a:spcPct val="0"/>
                </a:spcAft>
                <a:buSzPct val="75000"/>
                <a:buChar char="–"/>
                <a:defRPr sz="1600">
                  <a:solidFill>
                    <a:schemeClr val="tx1"/>
                  </a:solidFill>
                  <a:latin typeface="Arial" charset="0"/>
                </a:defRPr>
              </a:lvl7pPr>
              <a:lvl8pPr marL="1954213" indent="-149225" defTabSz="895350" fontAlgn="base">
                <a:spcBef>
                  <a:spcPct val="0"/>
                </a:spcBef>
                <a:spcAft>
                  <a:spcPct val="0"/>
                </a:spcAft>
                <a:buSzPct val="75000"/>
                <a:buChar char="–"/>
                <a:defRPr sz="1600">
                  <a:solidFill>
                    <a:schemeClr val="tx1"/>
                  </a:solidFill>
                  <a:latin typeface="Arial" charset="0"/>
                </a:defRPr>
              </a:lvl8pPr>
              <a:lvl9pPr marL="2411413" indent="-149225" defTabSz="895350" fontAlgn="base">
                <a:spcBef>
                  <a:spcPct val="0"/>
                </a:spcBef>
                <a:spcAft>
                  <a:spcPct val="0"/>
                </a:spcAft>
                <a:buSzPct val="75000"/>
                <a:buChar char="–"/>
                <a:defRPr sz="1600">
                  <a:solidFill>
                    <a:schemeClr val="tx1"/>
                  </a:solidFill>
                  <a:latin typeface="Arial" charset="0"/>
                </a:defRPr>
              </a:lvl9pPr>
            </a:lstStyle>
            <a:p>
              <a:pPr lvl="1">
                <a:buFont typeface="Wingdings" pitchFamily="2" charset="2"/>
                <a:buChar char="§"/>
              </a:pPr>
              <a:r>
                <a:rPr lang="en-US" sz="1400" b="1">
                  <a:solidFill>
                    <a:schemeClr val="bg2"/>
                  </a:solidFill>
                </a:rPr>
                <a:t>Individual and cultural differences impact how people respond to communication</a:t>
              </a:r>
              <a:r>
                <a:rPr lang="en-US" sz="1400">
                  <a:solidFill>
                    <a:schemeClr val="bg2"/>
                  </a:solidFill>
                </a:rPr>
                <a:t> – learn to leverage, rather than smooth over, these nuances</a:t>
              </a:r>
              <a:endParaRPr lang="en-US" sz="1400" i="1">
                <a:solidFill>
                  <a:schemeClr val="bg2"/>
                </a:solidFill>
              </a:endParaRPr>
            </a:p>
          </p:txBody>
        </p:sp>
      </p:grpSp>
      <p:grpSp>
        <p:nvGrpSpPr>
          <p:cNvPr id="3" name="Group 2">
            <a:extLst>
              <a:ext uri="{FF2B5EF4-FFF2-40B4-BE49-F238E27FC236}">
                <a16:creationId xmlns:a16="http://schemas.microsoft.com/office/drawing/2014/main" id="{0D8043FA-52D0-4643-A7C6-0630395E016E}"/>
              </a:ext>
            </a:extLst>
          </p:cNvPr>
          <p:cNvGrpSpPr/>
          <p:nvPr/>
        </p:nvGrpSpPr>
        <p:grpSpPr>
          <a:xfrm>
            <a:off x="6798558" y="1431333"/>
            <a:ext cx="4524677" cy="2116541"/>
            <a:chOff x="6798558" y="1431333"/>
            <a:chExt cx="4524677" cy="2116541"/>
          </a:xfrm>
        </p:grpSpPr>
        <p:sp>
          <p:nvSpPr>
            <p:cNvPr id="23" name="Rectangle 43">
              <a:extLst>
                <a:ext uri="{FF2B5EF4-FFF2-40B4-BE49-F238E27FC236}">
                  <a16:creationId xmlns:a16="http://schemas.microsoft.com/office/drawing/2014/main" id="{0C2FFE70-8888-4B14-B725-F98E31AE924C}"/>
                </a:ext>
              </a:extLst>
            </p:cNvPr>
            <p:cNvSpPr>
              <a:spLocks noChangeArrowheads="1"/>
            </p:cNvSpPr>
            <p:nvPr/>
          </p:nvSpPr>
          <p:spPr bwMode="gray">
            <a:xfrm>
              <a:off x="6798561" y="1431333"/>
              <a:ext cx="4524674"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chemeClr val="bg2"/>
                    </a:outerShdw>
                  </a:effectLst>
                </a14:hiddenEffects>
              </a:ext>
            </a:extLst>
          </p:spPr>
          <p:txBody>
            <a:bodyPr wrap="square" lIns="0" tIns="0" rIns="0" bIns="0">
              <a:spAutoFit/>
            </a:bodyPr>
            <a:lstStyle>
              <a:lvl1pPr algn="l" defTabSz="895350">
                <a:buSzPct val="120000"/>
                <a:defRPr sz="1600">
                  <a:solidFill>
                    <a:schemeClr val="tx1"/>
                  </a:solidFill>
                  <a:latin typeface="Arial" charset="0"/>
                </a:defRPr>
              </a:lvl1pPr>
              <a:lvl2pPr marL="144463" indent="-142875" algn="l" defTabSz="895350">
                <a:buSzPct val="120000"/>
                <a:buChar char="•"/>
                <a:defRPr sz="1600">
                  <a:solidFill>
                    <a:schemeClr val="tx1"/>
                  </a:solidFill>
                  <a:latin typeface="Arial" charset="0"/>
                </a:defRPr>
              </a:lvl2pPr>
              <a:lvl3pPr marL="295275" indent="-149225" algn="l" defTabSz="895350">
                <a:buChar char="–"/>
                <a:defRPr sz="1600">
                  <a:solidFill>
                    <a:schemeClr val="tx1"/>
                  </a:solidFill>
                  <a:latin typeface="Arial" charset="0"/>
                </a:defRPr>
              </a:lvl3pPr>
              <a:lvl4pPr marL="431800" indent="-134938" algn="l" defTabSz="895350">
                <a:buSzPct val="89000"/>
                <a:buChar char="•"/>
                <a:defRPr sz="1600">
                  <a:solidFill>
                    <a:schemeClr val="tx1"/>
                  </a:solidFill>
                  <a:latin typeface="Arial" charset="0"/>
                </a:defRPr>
              </a:lvl4pPr>
              <a:lvl5pPr marL="582613" indent="-149225" algn="l" defTabSz="895350">
                <a:buSzPct val="75000"/>
                <a:buChar char="–"/>
                <a:defRPr sz="1600">
                  <a:solidFill>
                    <a:schemeClr val="tx1"/>
                  </a:solidFill>
                  <a:latin typeface="Arial" charset="0"/>
                </a:defRPr>
              </a:lvl5pPr>
              <a:lvl6pPr marL="1039813" indent="-149225" defTabSz="895350" fontAlgn="base">
                <a:spcBef>
                  <a:spcPct val="0"/>
                </a:spcBef>
                <a:spcAft>
                  <a:spcPct val="0"/>
                </a:spcAft>
                <a:buSzPct val="75000"/>
                <a:buChar char="–"/>
                <a:defRPr sz="1600">
                  <a:solidFill>
                    <a:schemeClr val="tx1"/>
                  </a:solidFill>
                  <a:latin typeface="Arial" charset="0"/>
                </a:defRPr>
              </a:lvl6pPr>
              <a:lvl7pPr marL="1497013" indent="-149225" defTabSz="895350" fontAlgn="base">
                <a:spcBef>
                  <a:spcPct val="0"/>
                </a:spcBef>
                <a:spcAft>
                  <a:spcPct val="0"/>
                </a:spcAft>
                <a:buSzPct val="75000"/>
                <a:buChar char="–"/>
                <a:defRPr sz="1600">
                  <a:solidFill>
                    <a:schemeClr val="tx1"/>
                  </a:solidFill>
                  <a:latin typeface="Arial" charset="0"/>
                </a:defRPr>
              </a:lvl7pPr>
              <a:lvl8pPr marL="1954213" indent="-149225" defTabSz="895350" fontAlgn="base">
                <a:spcBef>
                  <a:spcPct val="0"/>
                </a:spcBef>
                <a:spcAft>
                  <a:spcPct val="0"/>
                </a:spcAft>
                <a:buSzPct val="75000"/>
                <a:buChar char="–"/>
                <a:defRPr sz="1600">
                  <a:solidFill>
                    <a:schemeClr val="tx1"/>
                  </a:solidFill>
                  <a:latin typeface="Arial" charset="0"/>
                </a:defRPr>
              </a:lvl8pPr>
              <a:lvl9pPr marL="2411413" indent="-149225" defTabSz="895350" fontAlgn="base">
                <a:spcBef>
                  <a:spcPct val="0"/>
                </a:spcBef>
                <a:spcAft>
                  <a:spcPct val="0"/>
                </a:spcAft>
                <a:buSzPct val="75000"/>
                <a:buChar char="–"/>
                <a:defRPr sz="1600">
                  <a:solidFill>
                    <a:schemeClr val="tx1"/>
                  </a:solidFill>
                  <a:latin typeface="Arial" charset="0"/>
                </a:defRPr>
              </a:lvl9pPr>
            </a:lstStyle>
            <a:p>
              <a:pPr lvl="1">
                <a:buFont typeface="Wingdings" pitchFamily="2" charset="2"/>
                <a:buChar char="§"/>
              </a:pPr>
              <a:r>
                <a:rPr lang="en-US" sz="1400" b="1">
                  <a:solidFill>
                    <a:schemeClr val="bg2"/>
                  </a:solidFill>
                </a:rPr>
                <a:t>Fostering understanding and conviction is essential</a:t>
              </a:r>
              <a:r>
                <a:rPr lang="en-US" sz="1400">
                  <a:solidFill>
                    <a:schemeClr val="bg2"/>
                  </a:solidFill>
                </a:rPr>
                <a:t> – never underestimate the power of rallying people together around a shared, meaningful goal</a:t>
              </a:r>
              <a:endParaRPr lang="en-US" sz="1400" i="1">
                <a:solidFill>
                  <a:schemeClr val="bg2"/>
                </a:solidFill>
              </a:endParaRPr>
            </a:p>
          </p:txBody>
        </p:sp>
        <p:sp>
          <p:nvSpPr>
            <p:cNvPr id="26" name="Rectangle 43">
              <a:extLst>
                <a:ext uri="{FF2B5EF4-FFF2-40B4-BE49-F238E27FC236}">
                  <a16:creationId xmlns:a16="http://schemas.microsoft.com/office/drawing/2014/main" id="{901CED34-53E5-49E9-81A5-CDD98762D097}"/>
                </a:ext>
              </a:extLst>
            </p:cNvPr>
            <p:cNvSpPr>
              <a:spLocks noChangeArrowheads="1"/>
            </p:cNvSpPr>
            <p:nvPr/>
          </p:nvSpPr>
          <p:spPr bwMode="gray">
            <a:xfrm>
              <a:off x="6798560" y="2310320"/>
              <a:ext cx="4524674" cy="8617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chemeClr val="bg2"/>
                    </a:outerShdw>
                  </a:effectLst>
                </a14:hiddenEffects>
              </a:ext>
            </a:extLst>
          </p:spPr>
          <p:txBody>
            <a:bodyPr wrap="square" lIns="0" tIns="0" rIns="0" bIns="0">
              <a:spAutoFit/>
            </a:bodyPr>
            <a:lstStyle>
              <a:lvl1pPr algn="l" defTabSz="895350">
                <a:buSzPct val="120000"/>
                <a:defRPr sz="1600">
                  <a:solidFill>
                    <a:schemeClr val="tx1"/>
                  </a:solidFill>
                  <a:latin typeface="Arial" charset="0"/>
                </a:defRPr>
              </a:lvl1pPr>
              <a:lvl2pPr marL="144463" indent="-142875" algn="l" defTabSz="895350">
                <a:buSzPct val="120000"/>
                <a:buChar char="•"/>
                <a:defRPr sz="1600">
                  <a:solidFill>
                    <a:schemeClr val="tx1"/>
                  </a:solidFill>
                  <a:latin typeface="Arial" charset="0"/>
                </a:defRPr>
              </a:lvl2pPr>
              <a:lvl3pPr marL="295275" indent="-149225" algn="l" defTabSz="895350">
                <a:buChar char="–"/>
                <a:defRPr sz="1600">
                  <a:solidFill>
                    <a:schemeClr val="tx1"/>
                  </a:solidFill>
                  <a:latin typeface="Arial" charset="0"/>
                </a:defRPr>
              </a:lvl3pPr>
              <a:lvl4pPr marL="431800" indent="-134938" algn="l" defTabSz="895350">
                <a:buSzPct val="89000"/>
                <a:buChar char="•"/>
                <a:defRPr sz="1600">
                  <a:solidFill>
                    <a:schemeClr val="tx1"/>
                  </a:solidFill>
                  <a:latin typeface="Arial" charset="0"/>
                </a:defRPr>
              </a:lvl4pPr>
              <a:lvl5pPr marL="582613" indent="-149225" algn="l" defTabSz="895350">
                <a:buSzPct val="75000"/>
                <a:buChar char="–"/>
                <a:defRPr sz="1600">
                  <a:solidFill>
                    <a:schemeClr val="tx1"/>
                  </a:solidFill>
                  <a:latin typeface="Arial" charset="0"/>
                </a:defRPr>
              </a:lvl5pPr>
              <a:lvl6pPr marL="1039813" indent="-149225" defTabSz="895350" fontAlgn="base">
                <a:spcBef>
                  <a:spcPct val="0"/>
                </a:spcBef>
                <a:spcAft>
                  <a:spcPct val="0"/>
                </a:spcAft>
                <a:buSzPct val="75000"/>
                <a:buChar char="–"/>
                <a:defRPr sz="1600">
                  <a:solidFill>
                    <a:schemeClr val="tx1"/>
                  </a:solidFill>
                  <a:latin typeface="Arial" charset="0"/>
                </a:defRPr>
              </a:lvl6pPr>
              <a:lvl7pPr marL="1497013" indent="-149225" defTabSz="895350" fontAlgn="base">
                <a:spcBef>
                  <a:spcPct val="0"/>
                </a:spcBef>
                <a:spcAft>
                  <a:spcPct val="0"/>
                </a:spcAft>
                <a:buSzPct val="75000"/>
                <a:buChar char="–"/>
                <a:defRPr sz="1600">
                  <a:solidFill>
                    <a:schemeClr val="tx1"/>
                  </a:solidFill>
                  <a:latin typeface="Arial" charset="0"/>
                </a:defRPr>
              </a:lvl7pPr>
              <a:lvl8pPr marL="1954213" indent="-149225" defTabSz="895350" fontAlgn="base">
                <a:spcBef>
                  <a:spcPct val="0"/>
                </a:spcBef>
                <a:spcAft>
                  <a:spcPct val="0"/>
                </a:spcAft>
                <a:buSzPct val="75000"/>
                <a:buChar char="–"/>
                <a:defRPr sz="1600">
                  <a:solidFill>
                    <a:schemeClr val="tx1"/>
                  </a:solidFill>
                  <a:latin typeface="Arial" charset="0"/>
                </a:defRPr>
              </a:lvl8pPr>
              <a:lvl9pPr marL="2411413" indent="-149225" defTabSz="895350" fontAlgn="base">
                <a:spcBef>
                  <a:spcPct val="0"/>
                </a:spcBef>
                <a:spcAft>
                  <a:spcPct val="0"/>
                </a:spcAft>
                <a:buSzPct val="75000"/>
                <a:buChar char="–"/>
                <a:defRPr sz="1600">
                  <a:solidFill>
                    <a:schemeClr val="tx1"/>
                  </a:solidFill>
                  <a:latin typeface="Arial" charset="0"/>
                </a:defRPr>
              </a:lvl9pPr>
            </a:lstStyle>
            <a:p>
              <a:pPr lvl="1">
                <a:buFont typeface="Wingdings" pitchFamily="2" charset="2"/>
                <a:buChar char="§"/>
              </a:pPr>
              <a:r>
                <a:rPr lang="en-US" sz="1400" b="1">
                  <a:solidFill>
                    <a:schemeClr val="bg2"/>
                  </a:solidFill>
                </a:rPr>
                <a:t>Our tendency to implicitly assume that others are aware and onboard can blind us.</a:t>
              </a:r>
              <a:r>
                <a:rPr lang="en-US" sz="1400">
                  <a:solidFill>
                    <a:schemeClr val="bg2"/>
                  </a:solidFill>
                </a:rPr>
                <a:t>  In reality, an explicit change story is essential to establish common ground</a:t>
              </a:r>
              <a:endParaRPr lang="en-US" sz="1400" i="1">
                <a:solidFill>
                  <a:schemeClr val="bg2"/>
                </a:solidFill>
              </a:endParaRPr>
            </a:p>
          </p:txBody>
        </p:sp>
        <p:sp>
          <p:nvSpPr>
            <p:cNvPr id="38" name="Rectangle 43">
              <a:extLst>
                <a:ext uri="{FF2B5EF4-FFF2-40B4-BE49-F238E27FC236}">
                  <a16:creationId xmlns:a16="http://schemas.microsoft.com/office/drawing/2014/main" id="{F68159BF-4779-46AC-844A-1A162C9AABA1}"/>
                </a:ext>
              </a:extLst>
            </p:cNvPr>
            <p:cNvSpPr>
              <a:spLocks noChangeArrowheads="1"/>
            </p:cNvSpPr>
            <p:nvPr/>
          </p:nvSpPr>
          <p:spPr bwMode="gray">
            <a:xfrm>
              <a:off x="6798558" y="3332430"/>
              <a:ext cx="4524674"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chemeClr val="bg2"/>
                    </a:outerShdw>
                  </a:effectLst>
                </a14:hiddenEffects>
              </a:ext>
            </a:extLst>
          </p:spPr>
          <p:txBody>
            <a:bodyPr wrap="square" lIns="0" tIns="0" rIns="0" bIns="0">
              <a:spAutoFit/>
            </a:bodyPr>
            <a:lstStyle>
              <a:lvl1pPr algn="l" defTabSz="895350">
                <a:buSzPct val="120000"/>
                <a:defRPr sz="1600">
                  <a:solidFill>
                    <a:schemeClr val="tx1"/>
                  </a:solidFill>
                  <a:latin typeface="Arial" charset="0"/>
                </a:defRPr>
              </a:lvl1pPr>
              <a:lvl2pPr marL="144463" indent="-142875" algn="l" defTabSz="895350">
                <a:buSzPct val="120000"/>
                <a:buChar char="•"/>
                <a:defRPr sz="1600">
                  <a:solidFill>
                    <a:schemeClr val="tx1"/>
                  </a:solidFill>
                  <a:latin typeface="Arial" charset="0"/>
                </a:defRPr>
              </a:lvl2pPr>
              <a:lvl3pPr marL="295275" indent="-149225" algn="l" defTabSz="895350">
                <a:buChar char="–"/>
                <a:defRPr sz="1600">
                  <a:solidFill>
                    <a:schemeClr val="tx1"/>
                  </a:solidFill>
                  <a:latin typeface="Arial" charset="0"/>
                </a:defRPr>
              </a:lvl3pPr>
              <a:lvl4pPr marL="431800" indent="-134938" algn="l" defTabSz="895350">
                <a:buSzPct val="89000"/>
                <a:buChar char="•"/>
                <a:defRPr sz="1600">
                  <a:solidFill>
                    <a:schemeClr val="tx1"/>
                  </a:solidFill>
                  <a:latin typeface="Arial" charset="0"/>
                </a:defRPr>
              </a:lvl4pPr>
              <a:lvl5pPr marL="582613" indent="-149225" algn="l" defTabSz="895350">
                <a:buSzPct val="75000"/>
                <a:buChar char="–"/>
                <a:defRPr sz="1600">
                  <a:solidFill>
                    <a:schemeClr val="tx1"/>
                  </a:solidFill>
                  <a:latin typeface="Arial" charset="0"/>
                </a:defRPr>
              </a:lvl5pPr>
              <a:lvl6pPr marL="1039813" indent="-149225" defTabSz="895350" fontAlgn="base">
                <a:spcBef>
                  <a:spcPct val="0"/>
                </a:spcBef>
                <a:spcAft>
                  <a:spcPct val="0"/>
                </a:spcAft>
                <a:buSzPct val="75000"/>
                <a:buChar char="–"/>
                <a:defRPr sz="1600">
                  <a:solidFill>
                    <a:schemeClr val="tx1"/>
                  </a:solidFill>
                  <a:latin typeface="Arial" charset="0"/>
                </a:defRPr>
              </a:lvl6pPr>
              <a:lvl7pPr marL="1497013" indent="-149225" defTabSz="895350" fontAlgn="base">
                <a:spcBef>
                  <a:spcPct val="0"/>
                </a:spcBef>
                <a:spcAft>
                  <a:spcPct val="0"/>
                </a:spcAft>
                <a:buSzPct val="75000"/>
                <a:buChar char="–"/>
                <a:defRPr sz="1600">
                  <a:solidFill>
                    <a:schemeClr val="tx1"/>
                  </a:solidFill>
                  <a:latin typeface="Arial" charset="0"/>
                </a:defRPr>
              </a:lvl7pPr>
              <a:lvl8pPr marL="1954213" indent="-149225" defTabSz="895350" fontAlgn="base">
                <a:spcBef>
                  <a:spcPct val="0"/>
                </a:spcBef>
                <a:spcAft>
                  <a:spcPct val="0"/>
                </a:spcAft>
                <a:buSzPct val="75000"/>
                <a:buChar char="–"/>
                <a:defRPr sz="1600">
                  <a:solidFill>
                    <a:schemeClr val="tx1"/>
                  </a:solidFill>
                  <a:latin typeface="Arial" charset="0"/>
                </a:defRPr>
              </a:lvl8pPr>
              <a:lvl9pPr marL="2411413" indent="-149225" defTabSz="895350" fontAlgn="base">
                <a:spcBef>
                  <a:spcPct val="0"/>
                </a:spcBef>
                <a:spcAft>
                  <a:spcPct val="0"/>
                </a:spcAft>
                <a:buSzPct val="75000"/>
                <a:buChar char="–"/>
                <a:defRPr sz="1600">
                  <a:solidFill>
                    <a:schemeClr val="tx1"/>
                  </a:solidFill>
                  <a:latin typeface="Arial" charset="0"/>
                </a:defRPr>
              </a:lvl9pPr>
            </a:lstStyle>
            <a:p>
              <a:pPr lvl="1">
                <a:buFont typeface="Wingdings" pitchFamily="2" charset="2"/>
                <a:buChar char="§"/>
              </a:pPr>
              <a:r>
                <a:rPr lang="en-US" sz="1400" b="1">
                  <a:solidFill>
                    <a:schemeClr val="bg2"/>
                  </a:solidFill>
                </a:rPr>
                <a:t>We are wired to respond to stories</a:t>
              </a:r>
            </a:p>
          </p:txBody>
        </p:sp>
      </p:grpSp>
    </p:spTree>
    <p:extLst>
      <p:ext uri="{BB962C8B-B14F-4D97-AF65-F5344CB8AC3E}">
        <p14:creationId xmlns:p14="http://schemas.microsoft.com/office/powerpoint/2010/main" val="39278809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83842" name="Rectangle 2" hidden="1"/>
          <p:cNvGraphicFramePr>
            <a:graphicFrameLocks/>
          </p:cNvGraphicFramePr>
          <p:nvPr>
            <p:custDataLst>
              <p:tags r:id="rId1"/>
            </p:custDataLst>
          </p:nvPr>
        </p:nvGraphicFramePr>
        <p:xfrm>
          <a:off x="1524337" y="52"/>
          <a:ext cx="161972" cy="161972"/>
        </p:xfrm>
        <a:graphic>
          <a:graphicData uri="http://schemas.openxmlformats.org/presentationml/2006/ole">
            <mc:AlternateContent xmlns:mc="http://schemas.openxmlformats.org/markup-compatibility/2006">
              <mc:Choice xmlns:v="urn:schemas-microsoft-com:vml" Requires="v">
                <p:oleObj name="think-cell Slide" r:id="rId8" imgW="0" imgH="0" progId="TCLayout.ActiveDocument.1">
                  <p:embed/>
                </p:oleObj>
              </mc:Choice>
              <mc:Fallback>
                <p:oleObj name="think-cell Slide" r:id="rId8" imgW="0" imgH="0" progId="TCLayout.ActiveDocument.1">
                  <p:embed/>
                  <p:pic>
                    <p:nvPicPr>
                      <p:cNvPr id="2083842" name="Rectangle 2" hidden="1"/>
                      <p:cNvPicPr preferRelativeResize="0">
                        <a:picLocks noChangeArrowheads="1"/>
                      </p:cNvPicPr>
                      <p:nvPr/>
                    </p:nvPicPr>
                    <p:blipFill>
                      <a:blip>
                        <a:extLst>
                          <a:ext uri="{28A0092B-C50C-407E-A947-70E740481C1C}">
                            <a14:useLocalDpi xmlns:a14="http://schemas.microsoft.com/office/drawing/2010/main" val="0"/>
                          </a:ext>
                        </a:extLst>
                      </a:blip>
                      <a:srcRect/>
                      <a:stretch>
                        <a:fillRect/>
                      </a:stretch>
                    </p:blipFill>
                    <p:spPr bwMode="gray">
                      <a:xfrm>
                        <a:off x="1524337" y="52"/>
                        <a:ext cx="161972" cy="1619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 name="Rectangle 1" hidden="1">
            <a:extLst>
              <a:ext uri="{FF2B5EF4-FFF2-40B4-BE49-F238E27FC236}">
                <a16:creationId xmlns:a16="http://schemas.microsoft.com/office/drawing/2014/main" id="{A4E0D786-4893-4F59-86AD-32D4B735A61C}"/>
              </a:ext>
            </a:extLst>
          </p:cNvPr>
          <p:cNvSpPr/>
          <p:nvPr>
            <p:custDataLst>
              <p:tags r:id="rId2"/>
            </p:custDataLst>
          </p:nvPr>
        </p:nvSpPr>
        <p:spPr>
          <a:xfrm>
            <a:off x="181" y="52"/>
            <a:ext cx="161972" cy="161972"/>
          </a:xfrm>
          <a:prstGeom prst="rect">
            <a:avLst/>
          </a:prstGeom>
          <a:solidFill>
            <a:schemeClr val="accent1"/>
          </a:solidFill>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defTabSz="932929"/>
            <a:endParaRPr lang="en-US" sz="2500" b="1">
              <a:solidFill>
                <a:srgbClr val="000000"/>
              </a:solidFill>
              <a:latin typeface="Arial" panose="020B0604020202020204" pitchFamily="34" charset="0"/>
              <a:ea typeface="+mj-ea"/>
              <a:cs typeface="+mj-cs"/>
              <a:sym typeface="Arial" panose="020B0604020202020204" pitchFamily="34" charset="0"/>
            </a:endParaRPr>
          </a:p>
        </p:txBody>
      </p:sp>
      <p:sp>
        <p:nvSpPr>
          <p:cNvPr id="2083868" name="Rectangle 28"/>
          <p:cNvSpPr>
            <a:spLocks noChangeArrowheads="1"/>
          </p:cNvSpPr>
          <p:nvPr/>
        </p:nvSpPr>
        <p:spPr bwMode="gray">
          <a:xfrm>
            <a:off x="6331701" y="1021864"/>
            <a:ext cx="5275084" cy="5128385"/>
          </a:xfrm>
          <a:prstGeom prst="rect">
            <a:avLst/>
          </a:prstGeom>
          <a:solidFill>
            <a:schemeClr val="accent1"/>
          </a:solidFill>
          <a:ln w="9525">
            <a:noFill/>
            <a:miter lim="800000"/>
            <a:headEnd/>
            <a:tailEnd/>
          </a:ln>
          <a:effectLst/>
        </p:spPr>
        <p:txBody>
          <a:bodyPr wrap="square" lIns="73471" tIns="73471" rIns="73471" bIns="73471" anchor="ctr" anchorCtr="0">
            <a:noAutofit/>
          </a:bodyPr>
          <a:lstStyle>
            <a:lvl1pPr algn="l" defTabSz="895350">
              <a:buClr>
                <a:schemeClr val="tx2"/>
              </a:buClr>
              <a:defRPr sz="1600">
                <a:solidFill>
                  <a:schemeClr val="tx1"/>
                </a:solidFill>
                <a:latin typeface="Arial" charset="0"/>
                <a:cs typeface="Arial" charset="0"/>
              </a:defRPr>
            </a:lvl1pPr>
            <a:lvl2pPr marL="193675" indent="-192088" algn="l" defTabSz="895350">
              <a:buClr>
                <a:schemeClr val="tx2"/>
              </a:buClr>
              <a:buSzPct val="125000"/>
              <a:buFont typeface="Arial" charset="0"/>
              <a:buChar char="▪"/>
              <a:defRPr sz="1600">
                <a:solidFill>
                  <a:schemeClr val="tx1"/>
                </a:solidFill>
                <a:latin typeface="Arial" charset="0"/>
                <a:cs typeface="Arial" charset="0"/>
              </a:defRPr>
            </a:lvl2pPr>
            <a:lvl3pPr marL="457200" indent="-261938" algn="l" defTabSz="895350">
              <a:buClr>
                <a:schemeClr val="tx2"/>
              </a:buClr>
              <a:buSzPct val="120000"/>
              <a:buFont typeface="Arial" charset="0"/>
              <a:buChar char="–"/>
              <a:defRPr sz="1600">
                <a:solidFill>
                  <a:schemeClr val="tx1"/>
                </a:solidFill>
                <a:latin typeface="Arial" charset="0"/>
                <a:cs typeface="Arial" charset="0"/>
              </a:defRPr>
            </a:lvl3pPr>
            <a:lvl4pPr marL="614363" indent="-155575" algn="l" defTabSz="895350">
              <a:buClr>
                <a:schemeClr val="tx2"/>
              </a:buClr>
              <a:buSzPct val="120000"/>
              <a:buFont typeface="Arial" charset="0"/>
              <a:buChar char="▫"/>
              <a:defRPr sz="1600">
                <a:solidFill>
                  <a:schemeClr val="tx1"/>
                </a:solidFill>
                <a:latin typeface="Arial" charset="0"/>
                <a:cs typeface="Arial" charset="0"/>
              </a:defRPr>
            </a:lvl4pPr>
            <a:lvl5pPr marL="746125" indent="-130175" algn="l" defTabSz="895350">
              <a:buClr>
                <a:schemeClr val="tx2"/>
              </a:buClr>
              <a:buSzPct val="89000"/>
              <a:buFont typeface="Arial" charset="0"/>
              <a:buChar char="-"/>
              <a:defRPr sz="1600">
                <a:solidFill>
                  <a:schemeClr val="tx1"/>
                </a:solidFill>
                <a:latin typeface="Arial" charset="0"/>
                <a:cs typeface="Arial" charset="0"/>
              </a:defRPr>
            </a:lvl5pPr>
            <a:lvl6pPr marL="1203325" indent="-130175" defTabSz="895350" fontAlgn="base">
              <a:spcBef>
                <a:spcPct val="0"/>
              </a:spcBef>
              <a:spcAft>
                <a:spcPct val="0"/>
              </a:spcAft>
              <a:buClr>
                <a:schemeClr val="tx2"/>
              </a:buClr>
              <a:buSzPct val="89000"/>
              <a:buFont typeface="Arial" charset="0"/>
              <a:buChar char="-"/>
              <a:defRPr sz="1600">
                <a:solidFill>
                  <a:schemeClr val="tx1"/>
                </a:solidFill>
                <a:latin typeface="Arial" charset="0"/>
                <a:cs typeface="Arial" charset="0"/>
              </a:defRPr>
            </a:lvl6pPr>
            <a:lvl7pPr marL="1660525" indent="-130175" defTabSz="895350" fontAlgn="base">
              <a:spcBef>
                <a:spcPct val="0"/>
              </a:spcBef>
              <a:spcAft>
                <a:spcPct val="0"/>
              </a:spcAft>
              <a:buClr>
                <a:schemeClr val="tx2"/>
              </a:buClr>
              <a:buSzPct val="89000"/>
              <a:buFont typeface="Arial" charset="0"/>
              <a:buChar char="-"/>
              <a:defRPr sz="1600">
                <a:solidFill>
                  <a:schemeClr val="tx1"/>
                </a:solidFill>
                <a:latin typeface="Arial" charset="0"/>
                <a:cs typeface="Arial" charset="0"/>
              </a:defRPr>
            </a:lvl7pPr>
            <a:lvl8pPr marL="2117725" indent="-130175" defTabSz="895350" fontAlgn="base">
              <a:spcBef>
                <a:spcPct val="0"/>
              </a:spcBef>
              <a:spcAft>
                <a:spcPct val="0"/>
              </a:spcAft>
              <a:buClr>
                <a:schemeClr val="tx2"/>
              </a:buClr>
              <a:buSzPct val="89000"/>
              <a:buFont typeface="Arial" charset="0"/>
              <a:buChar char="-"/>
              <a:defRPr sz="1600">
                <a:solidFill>
                  <a:schemeClr val="tx1"/>
                </a:solidFill>
                <a:latin typeface="Arial" charset="0"/>
                <a:cs typeface="Arial" charset="0"/>
              </a:defRPr>
            </a:lvl8pPr>
            <a:lvl9pPr marL="2574925" indent="-130175" defTabSz="895350" fontAlgn="base">
              <a:spcBef>
                <a:spcPct val="0"/>
              </a:spcBef>
              <a:spcAft>
                <a:spcPct val="0"/>
              </a:spcAft>
              <a:buClr>
                <a:schemeClr val="tx2"/>
              </a:buClr>
              <a:buSzPct val="89000"/>
              <a:buFont typeface="Arial" charset="0"/>
              <a:buChar char="-"/>
              <a:defRPr sz="1600">
                <a:solidFill>
                  <a:schemeClr val="tx1"/>
                </a:solidFill>
                <a:latin typeface="Arial" charset="0"/>
                <a:cs typeface="Arial" charset="0"/>
              </a:defRPr>
            </a:lvl9pPr>
          </a:lstStyle>
          <a:p>
            <a:pPr marL="1618" lvl="1" indent="0" defTabSz="913492">
              <a:spcBef>
                <a:spcPts val="800"/>
              </a:spcBef>
              <a:buClr>
                <a:schemeClr val="bg1"/>
              </a:buClr>
              <a:buSzPct val="100000"/>
              <a:buNone/>
            </a:pPr>
            <a:endParaRPr lang="en-US">
              <a:solidFill>
                <a:schemeClr val="bg1"/>
              </a:solidFill>
              <a:latin typeface="+mn-lt"/>
              <a:cs typeface="Arial" panose="020B0604020202020204" pitchFamily="34" charset="0"/>
            </a:endParaRPr>
          </a:p>
        </p:txBody>
      </p:sp>
      <p:sp>
        <p:nvSpPr>
          <p:cNvPr id="22" name="2. Slide Title">
            <a:extLst>
              <a:ext uri="{FF2B5EF4-FFF2-40B4-BE49-F238E27FC236}">
                <a16:creationId xmlns:a16="http://schemas.microsoft.com/office/drawing/2014/main" id="{35E235A3-8A40-49BC-85AB-4CBEC02EC549}"/>
              </a:ext>
            </a:extLst>
          </p:cNvPr>
          <p:cNvSpPr>
            <a:spLocks noGrp="1"/>
          </p:cNvSpPr>
          <p:nvPr>
            <p:ph type="title"/>
            <p:custDataLst>
              <p:tags r:id="rId3"/>
            </p:custDataLst>
          </p:nvPr>
        </p:nvSpPr>
        <p:spPr>
          <a:xfrm>
            <a:off x="554736" y="172212"/>
            <a:ext cx="11082528" cy="384721"/>
          </a:xfr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prstTxWarp prst="textNoShape">
              <a:avLst/>
            </a:prstTxWarp>
            <a:spAutoFit/>
          </a:bodyPr>
          <a:lstStyle/>
          <a:p>
            <a:r>
              <a:rPr lang="en-US"/>
              <a:t>The Influence Model - Examples</a:t>
            </a:r>
          </a:p>
        </p:txBody>
      </p:sp>
      <p:sp>
        <p:nvSpPr>
          <p:cNvPr id="2083852" name="Freeform 12"/>
          <p:cNvSpPr>
            <a:spLocks/>
          </p:cNvSpPr>
          <p:nvPr/>
        </p:nvSpPr>
        <p:spPr bwMode="gray">
          <a:xfrm>
            <a:off x="3433882" y="2977308"/>
            <a:ext cx="2837228" cy="3172943"/>
          </a:xfrm>
          <a:custGeom>
            <a:avLst/>
            <a:gdLst>
              <a:gd name="T0" fmla="*/ 0 w 830"/>
              <a:gd name="T1" fmla="*/ 678 h 1032"/>
              <a:gd name="T2" fmla="*/ 81 w 830"/>
              <a:gd name="T3" fmla="*/ 677 h 1032"/>
              <a:gd name="T4" fmla="*/ 83 w 830"/>
              <a:gd name="T5" fmla="*/ 679 h 1032"/>
              <a:gd name="T6" fmla="*/ 124 w 830"/>
              <a:gd name="T7" fmla="*/ 691 h 1032"/>
              <a:gd name="T8" fmla="*/ 198 w 830"/>
              <a:gd name="T9" fmla="*/ 618 h 1032"/>
              <a:gd name="T10" fmla="*/ 124 w 830"/>
              <a:gd name="T11" fmla="*/ 544 h 1032"/>
              <a:gd name="T12" fmla="*/ 83 w 830"/>
              <a:gd name="T13" fmla="*/ 557 h 1032"/>
              <a:gd name="T14" fmla="*/ 81 w 830"/>
              <a:gd name="T15" fmla="*/ 558 h 1032"/>
              <a:gd name="T16" fmla="*/ 0 w 830"/>
              <a:gd name="T17" fmla="*/ 558 h 1032"/>
              <a:gd name="T18" fmla="*/ 0 w 830"/>
              <a:gd name="T19" fmla="*/ 431 h 1032"/>
              <a:gd name="T20" fmla="*/ 0 w 830"/>
              <a:gd name="T21" fmla="*/ 413 h 1032"/>
              <a:gd name="T22" fmla="*/ 0 w 830"/>
              <a:gd name="T23" fmla="*/ 209 h 1032"/>
              <a:gd name="T24" fmla="*/ 0 w 830"/>
              <a:gd name="T25" fmla="*/ 198 h 1032"/>
              <a:gd name="T26" fmla="*/ 341 w 830"/>
              <a:gd name="T27" fmla="*/ 198 h 1032"/>
              <a:gd name="T28" fmla="*/ 357 w 830"/>
              <a:gd name="T29" fmla="*/ 198 h 1032"/>
              <a:gd name="T30" fmla="*/ 358 w 830"/>
              <a:gd name="T31" fmla="*/ 116 h 1032"/>
              <a:gd name="T32" fmla="*/ 356 w 830"/>
              <a:gd name="T33" fmla="*/ 115 h 1032"/>
              <a:gd name="T34" fmla="*/ 343 w 830"/>
              <a:gd name="T35" fmla="*/ 73 h 1032"/>
              <a:gd name="T36" fmla="*/ 417 w 830"/>
              <a:gd name="T37" fmla="*/ 0 h 1032"/>
              <a:gd name="T38" fmla="*/ 491 w 830"/>
              <a:gd name="T39" fmla="*/ 73 h 1032"/>
              <a:gd name="T40" fmla="*/ 478 w 830"/>
              <a:gd name="T41" fmla="*/ 114 h 1032"/>
              <a:gd name="T42" fmla="*/ 477 w 830"/>
              <a:gd name="T43" fmla="*/ 116 h 1032"/>
              <a:gd name="T44" fmla="*/ 477 w 830"/>
              <a:gd name="T45" fmla="*/ 198 h 1032"/>
              <a:gd name="T46" fmla="*/ 493 w 830"/>
              <a:gd name="T47" fmla="*/ 198 h 1032"/>
              <a:gd name="T48" fmla="*/ 830 w 830"/>
              <a:gd name="T49" fmla="*/ 198 h 1032"/>
              <a:gd name="T50" fmla="*/ 830 w 830"/>
              <a:gd name="T51" fmla="*/ 518 h 1032"/>
              <a:gd name="T52" fmla="*/ 830 w 830"/>
              <a:gd name="T53" fmla="*/ 762 h 1032"/>
              <a:gd name="T54" fmla="*/ 830 w 830"/>
              <a:gd name="T55" fmla="*/ 1032 h 1032"/>
              <a:gd name="T56" fmla="*/ 0 w 830"/>
              <a:gd name="T57" fmla="*/ 1032 h 1032"/>
              <a:gd name="T58" fmla="*/ 0 w 830"/>
              <a:gd name="T59" fmla="*/ 803 h 1032"/>
              <a:gd name="T60" fmla="*/ 0 w 830"/>
              <a:gd name="T61" fmla="*/ 794 h 1032"/>
              <a:gd name="T62" fmla="*/ 0 w 830"/>
              <a:gd name="T63" fmla="*/ 678 h 10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30" h="1032">
                <a:moveTo>
                  <a:pt x="0" y="678"/>
                </a:moveTo>
                <a:cubicBezTo>
                  <a:pt x="0" y="678"/>
                  <a:pt x="3" y="596"/>
                  <a:pt x="81" y="677"/>
                </a:cubicBezTo>
                <a:cubicBezTo>
                  <a:pt x="83" y="679"/>
                  <a:pt x="83" y="679"/>
                  <a:pt x="83" y="679"/>
                </a:cubicBezTo>
                <a:cubicBezTo>
                  <a:pt x="95" y="687"/>
                  <a:pt x="109" y="691"/>
                  <a:pt x="124" y="691"/>
                </a:cubicBezTo>
                <a:cubicBezTo>
                  <a:pt x="165" y="691"/>
                  <a:pt x="198" y="658"/>
                  <a:pt x="198" y="618"/>
                </a:cubicBezTo>
                <a:cubicBezTo>
                  <a:pt x="198" y="577"/>
                  <a:pt x="165" y="544"/>
                  <a:pt x="124" y="544"/>
                </a:cubicBezTo>
                <a:cubicBezTo>
                  <a:pt x="108" y="544"/>
                  <a:pt x="95" y="548"/>
                  <a:pt x="83" y="557"/>
                </a:cubicBezTo>
                <a:cubicBezTo>
                  <a:pt x="81" y="558"/>
                  <a:pt x="81" y="558"/>
                  <a:pt x="81" y="558"/>
                </a:cubicBezTo>
                <a:cubicBezTo>
                  <a:pt x="3" y="639"/>
                  <a:pt x="0" y="558"/>
                  <a:pt x="0" y="558"/>
                </a:cubicBezTo>
                <a:cubicBezTo>
                  <a:pt x="0" y="431"/>
                  <a:pt x="0" y="431"/>
                  <a:pt x="0" y="431"/>
                </a:cubicBezTo>
                <a:cubicBezTo>
                  <a:pt x="0" y="413"/>
                  <a:pt x="0" y="413"/>
                  <a:pt x="0" y="413"/>
                </a:cubicBezTo>
                <a:cubicBezTo>
                  <a:pt x="0" y="209"/>
                  <a:pt x="0" y="209"/>
                  <a:pt x="0" y="209"/>
                </a:cubicBezTo>
                <a:cubicBezTo>
                  <a:pt x="0" y="198"/>
                  <a:pt x="0" y="198"/>
                  <a:pt x="0" y="198"/>
                </a:cubicBezTo>
                <a:cubicBezTo>
                  <a:pt x="341" y="198"/>
                  <a:pt x="341" y="198"/>
                  <a:pt x="341" y="198"/>
                </a:cubicBezTo>
                <a:cubicBezTo>
                  <a:pt x="357" y="198"/>
                  <a:pt x="357" y="198"/>
                  <a:pt x="357" y="198"/>
                </a:cubicBezTo>
                <a:cubicBezTo>
                  <a:pt x="357" y="198"/>
                  <a:pt x="439" y="194"/>
                  <a:pt x="358" y="116"/>
                </a:cubicBezTo>
                <a:cubicBezTo>
                  <a:pt x="356" y="115"/>
                  <a:pt x="356" y="115"/>
                  <a:pt x="356" y="115"/>
                </a:cubicBezTo>
                <a:cubicBezTo>
                  <a:pt x="348" y="103"/>
                  <a:pt x="343" y="89"/>
                  <a:pt x="343" y="73"/>
                </a:cubicBezTo>
                <a:cubicBezTo>
                  <a:pt x="343" y="33"/>
                  <a:pt x="376" y="0"/>
                  <a:pt x="417" y="0"/>
                </a:cubicBezTo>
                <a:cubicBezTo>
                  <a:pt x="458" y="0"/>
                  <a:pt x="491" y="33"/>
                  <a:pt x="491" y="73"/>
                </a:cubicBezTo>
                <a:cubicBezTo>
                  <a:pt x="491" y="88"/>
                  <a:pt x="486" y="102"/>
                  <a:pt x="478" y="114"/>
                </a:cubicBezTo>
                <a:cubicBezTo>
                  <a:pt x="477" y="116"/>
                  <a:pt x="477" y="116"/>
                  <a:pt x="477" y="116"/>
                </a:cubicBezTo>
                <a:cubicBezTo>
                  <a:pt x="396" y="194"/>
                  <a:pt x="477" y="198"/>
                  <a:pt x="477" y="198"/>
                </a:cubicBezTo>
                <a:cubicBezTo>
                  <a:pt x="493" y="198"/>
                  <a:pt x="493" y="198"/>
                  <a:pt x="493" y="198"/>
                </a:cubicBezTo>
                <a:cubicBezTo>
                  <a:pt x="830" y="198"/>
                  <a:pt x="830" y="198"/>
                  <a:pt x="830" y="198"/>
                </a:cubicBezTo>
                <a:cubicBezTo>
                  <a:pt x="830" y="518"/>
                  <a:pt x="830" y="518"/>
                  <a:pt x="830" y="518"/>
                </a:cubicBezTo>
                <a:cubicBezTo>
                  <a:pt x="830" y="762"/>
                  <a:pt x="830" y="762"/>
                  <a:pt x="830" y="762"/>
                </a:cubicBezTo>
                <a:cubicBezTo>
                  <a:pt x="830" y="1032"/>
                  <a:pt x="830" y="1032"/>
                  <a:pt x="830" y="1032"/>
                </a:cubicBezTo>
                <a:cubicBezTo>
                  <a:pt x="0" y="1032"/>
                  <a:pt x="0" y="1032"/>
                  <a:pt x="0" y="1032"/>
                </a:cubicBezTo>
                <a:cubicBezTo>
                  <a:pt x="0" y="803"/>
                  <a:pt x="0" y="803"/>
                  <a:pt x="0" y="803"/>
                </a:cubicBezTo>
                <a:cubicBezTo>
                  <a:pt x="0" y="794"/>
                  <a:pt x="0" y="794"/>
                  <a:pt x="0" y="794"/>
                </a:cubicBezTo>
                <a:lnTo>
                  <a:pt x="0" y="678"/>
                </a:lnTo>
                <a:close/>
              </a:path>
            </a:pathLst>
          </a:custGeom>
          <a:solidFill>
            <a:schemeClr val="accent1">
              <a:lumMod val="20000"/>
              <a:lumOff val="80000"/>
            </a:schemeClr>
          </a:solidFill>
          <a:ln w="19050" cap="flat" cmpd="sng" algn="ctr">
            <a:solidFill>
              <a:schemeClr val="accent1">
                <a:lumMod val="20000"/>
                <a:lumOff val="80000"/>
              </a:schemeClr>
            </a:solidFill>
            <a:prstDash val="solid"/>
            <a:round/>
            <a:headEnd type="none" w="med" len="med"/>
            <a:tailEnd type="none" w="med" len="med"/>
          </a:ln>
          <a:effectLst/>
        </p:spPr>
        <p:txBody>
          <a:bodyPr rot="0" spcFirstLastPara="0" vertOverflow="overflow" horzOverflow="overflow" vert="horz" wrap="none" lIns="93285" tIns="46644" rIns="93285" bIns="46644" numCol="1" spcCol="0" rtlCol="0" fromWordArt="0" anchor="ctr" anchorCtr="0" forceAA="0" compatLnSpc="1">
            <a:prstTxWarp prst="textNoShape">
              <a:avLst/>
            </a:prstTxWarp>
            <a:noAutofit/>
          </a:bodyPr>
          <a:lstStyle/>
          <a:p>
            <a:pPr marL="366043" defTabSz="932929"/>
            <a:endParaRPr lang="en-US" sz="1600">
              <a:solidFill>
                <a:schemeClr val="accent6"/>
              </a:solidFill>
              <a:cs typeface="Arial" panose="020B0604020202020204" pitchFamily="34" charset="0"/>
            </a:endParaRPr>
          </a:p>
        </p:txBody>
      </p:sp>
      <p:sp>
        <p:nvSpPr>
          <p:cNvPr id="2083853" name="Freeform 13"/>
          <p:cNvSpPr>
            <a:spLocks/>
          </p:cNvSpPr>
          <p:nvPr/>
        </p:nvSpPr>
        <p:spPr bwMode="gray">
          <a:xfrm>
            <a:off x="585215" y="3586987"/>
            <a:ext cx="3529376" cy="2563262"/>
          </a:xfrm>
          <a:custGeom>
            <a:avLst/>
            <a:gdLst>
              <a:gd name="T0" fmla="*/ 354 w 1032"/>
              <a:gd name="T1" fmla="*/ 0 h 834"/>
              <a:gd name="T2" fmla="*/ 354 w 1032"/>
              <a:gd name="T3" fmla="*/ 82 h 834"/>
              <a:gd name="T4" fmla="*/ 353 w 1032"/>
              <a:gd name="T5" fmla="*/ 84 h 834"/>
              <a:gd name="T6" fmla="*/ 340 w 1032"/>
              <a:gd name="T7" fmla="*/ 125 h 834"/>
              <a:gd name="T8" fmla="*/ 414 w 1032"/>
              <a:gd name="T9" fmla="*/ 199 h 834"/>
              <a:gd name="T10" fmla="*/ 487 w 1032"/>
              <a:gd name="T11" fmla="*/ 125 h 834"/>
              <a:gd name="T12" fmla="*/ 475 w 1032"/>
              <a:gd name="T13" fmla="*/ 83 h 834"/>
              <a:gd name="T14" fmla="*/ 473 w 1032"/>
              <a:gd name="T15" fmla="*/ 82 h 834"/>
              <a:gd name="T16" fmla="*/ 474 w 1032"/>
              <a:gd name="T17" fmla="*/ 0 h 834"/>
              <a:gd name="T18" fmla="*/ 601 w 1032"/>
              <a:gd name="T19" fmla="*/ 0 h 834"/>
              <a:gd name="T20" fmla="*/ 618 w 1032"/>
              <a:gd name="T21" fmla="*/ 0 h 834"/>
              <a:gd name="T22" fmla="*/ 823 w 1032"/>
              <a:gd name="T23" fmla="*/ 0 h 834"/>
              <a:gd name="T24" fmla="*/ 834 w 1032"/>
              <a:gd name="T25" fmla="*/ 0 h 834"/>
              <a:gd name="T26" fmla="*/ 834 w 1032"/>
              <a:gd name="T27" fmla="*/ 343 h 834"/>
              <a:gd name="T28" fmla="*/ 834 w 1032"/>
              <a:gd name="T29" fmla="*/ 359 h 834"/>
              <a:gd name="T30" fmla="*/ 915 w 1032"/>
              <a:gd name="T31" fmla="*/ 359 h 834"/>
              <a:gd name="T32" fmla="*/ 917 w 1032"/>
              <a:gd name="T33" fmla="*/ 358 h 834"/>
              <a:gd name="T34" fmla="*/ 958 w 1032"/>
              <a:gd name="T35" fmla="*/ 345 h 834"/>
              <a:gd name="T36" fmla="*/ 1032 w 1032"/>
              <a:gd name="T37" fmla="*/ 419 h 834"/>
              <a:gd name="T38" fmla="*/ 958 w 1032"/>
              <a:gd name="T39" fmla="*/ 493 h 834"/>
              <a:gd name="T40" fmla="*/ 917 w 1032"/>
              <a:gd name="T41" fmla="*/ 480 h 834"/>
              <a:gd name="T42" fmla="*/ 915 w 1032"/>
              <a:gd name="T43" fmla="*/ 479 h 834"/>
              <a:gd name="T44" fmla="*/ 834 w 1032"/>
              <a:gd name="T45" fmla="*/ 479 h 834"/>
              <a:gd name="T46" fmla="*/ 834 w 1032"/>
              <a:gd name="T47" fmla="*/ 496 h 834"/>
              <a:gd name="T48" fmla="*/ 834 w 1032"/>
              <a:gd name="T49" fmla="*/ 834 h 834"/>
              <a:gd name="T50" fmla="*/ 513 w 1032"/>
              <a:gd name="T51" fmla="*/ 834 h 834"/>
              <a:gd name="T52" fmla="*/ 270 w 1032"/>
              <a:gd name="T53" fmla="*/ 834 h 834"/>
              <a:gd name="T54" fmla="*/ 0 w 1032"/>
              <a:gd name="T55" fmla="*/ 834 h 834"/>
              <a:gd name="T56" fmla="*/ 0 w 1032"/>
              <a:gd name="T57" fmla="*/ 0 h 834"/>
              <a:gd name="T58" fmla="*/ 228 w 1032"/>
              <a:gd name="T59" fmla="*/ 0 h 834"/>
              <a:gd name="T60" fmla="*/ 238 w 1032"/>
              <a:gd name="T61" fmla="*/ 0 h 834"/>
              <a:gd name="T62" fmla="*/ 354 w 1032"/>
              <a:gd name="T63" fmla="*/ 0 h 8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32" h="834">
                <a:moveTo>
                  <a:pt x="354" y="0"/>
                </a:moveTo>
                <a:cubicBezTo>
                  <a:pt x="354" y="0"/>
                  <a:pt x="435" y="3"/>
                  <a:pt x="354" y="82"/>
                </a:cubicBezTo>
                <a:cubicBezTo>
                  <a:pt x="353" y="84"/>
                  <a:pt x="353" y="84"/>
                  <a:pt x="353" y="84"/>
                </a:cubicBezTo>
                <a:cubicBezTo>
                  <a:pt x="345" y="95"/>
                  <a:pt x="340" y="110"/>
                  <a:pt x="340" y="125"/>
                </a:cubicBezTo>
                <a:cubicBezTo>
                  <a:pt x="340" y="166"/>
                  <a:pt x="373" y="199"/>
                  <a:pt x="414" y="199"/>
                </a:cubicBezTo>
                <a:cubicBezTo>
                  <a:pt x="454" y="199"/>
                  <a:pt x="487" y="166"/>
                  <a:pt x="487" y="125"/>
                </a:cubicBezTo>
                <a:cubicBezTo>
                  <a:pt x="487" y="109"/>
                  <a:pt x="483" y="95"/>
                  <a:pt x="475" y="83"/>
                </a:cubicBezTo>
                <a:cubicBezTo>
                  <a:pt x="473" y="82"/>
                  <a:pt x="473" y="82"/>
                  <a:pt x="473" y="82"/>
                </a:cubicBezTo>
                <a:cubicBezTo>
                  <a:pt x="392" y="3"/>
                  <a:pt x="474" y="0"/>
                  <a:pt x="474" y="0"/>
                </a:cubicBezTo>
                <a:cubicBezTo>
                  <a:pt x="601" y="0"/>
                  <a:pt x="601" y="0"/>
                  <a:pt x="601" y="0"/>
                </a:cubicBezTo>
                <a:cubicBezTo>
                  <a:pt x="618" y="0"/>
                  <a:pt x="618" y="0"/>
                  <a:pt x="618" y="0"/>
                </a:cubicBezTo>
                <a:cubicBezTo>
                  <a:pt x="823" y="0"/>
                  <a:pt x="823" y="0"/>
                  <a:pt x="823" y="0"/>
                </a:cubicBezTo>
                <a:cubicBezTo>
                  <a:pt x="834" y="0"/>
                  <a:pt x="834" y="0"/>
                  <a:pt x="834" y="0"/>
                </a:cubicBezTo>
                <a:cubicBezTo>
                  <a:pt x="834" y="343"/>
                  <a:pt x="834" y="343"/>
                  <a:pt x="834" y="343"/>
                </a:cubicBezTo>
                <a:cubicBezTo>
                  <a:pt x="834" y="359"/>
                  <a:pt x="834" y="359"/>
                  <a:pt x="834" y="359"/>
                </a:cubicBezTo>
                <a:cubicBezTo>
                  <a:pt x="834" y="359"/>
                  <a:pt x="837" y="441"/>
                  <a:pt x="915" y="359"/>
                </a:cubicBezTo>
                <a:cubicBezTo>
                  <a:pt x="917" y="358"/>
                  <a:pt x="917" y="358"/>
                  <a:pt x="917" y="358"/>
                </a:cubicBezTo>
                <a:cubicBezTo>
                  <a:pt x="929" y="349"/>
                  <a:pt x="942" y="345"/>
                  <a:pt x="958" y="345"/>
                </a:cubicBezTo>
                <a:cubicBezTo>
                  <a:pt x="999" y="345"/>
                  <a:pt x="1032" y="378"/>
                  <a:pt x="1032" y="419"/>
                </a:cubicBezTo>
                <a:cubicBezTo>
                  <a:pt x="1032" y="460"/>
                  <a:pt x="999" y="493"/>
                  <a:pt x="958" y="493"/>
                </a:cubicBezTo>
                <a:cubicBezTo>
                  <a:pt x="943" y="493"/>
                  <a:pt x="929" y="488"/>
                  <a:pt x="917" y="480"/>
                </a:cubicBezTo>
                <a:cubicBezTo>
                  <a:pt x="915" y="479"/>
                  <a:pt x="915" y="479"/>
                  <a:pt x="915" y="479"/>
                </a:cubicBezTo>
                <a:cubicBezTo>
                  <a:pt x="837" y="397"/>
                  <a:pt x="834" y="479"/>
                  <a:pt x="834" y="479"/>
                </a:cubicBezTo>
                <a:cubicBezTo>
                  <a:pt x="834" y="496"/>
                  <a:pt x="834" y="496"/>
                  <a:pt x="834" y="496"/>
                </a:cubicBezTo>
                <a:cubicBezTo>
                  <a:pt x="834" y="834"/>
                  <a:pt x="834" y="834"/>
                  <a:pt x="834" y="834"/>
                </a:cubicBezTo>
                <a:cubicBezTo>
                  <a:pt x="513" y="834"/>
                  <a:pt x="513" y="834"/>
                  <a:pt x="513" y="834"/>
                </a:cubicBezTo>
                <a:cubicBezTo>
                  <a:pt x="270" y="834"/>
                  <a:pt x="270" y="834"/>
                  <a:pt x="270" y="834"/>
                </a:cubicBezTo>
                <a:cubicBezTo>
                  <a:pt x="0" y="834"/>
                  <a:pt x="0" y="834"/>
                  <a:pt x="0" y="834"/>
                </a:cubicBezTo>
                <a:cubicBezTo>
                  <a:pt x="0" y="0"/>
                  <a:pt x="0" y="0"/>
                  <a:pt x="0" y="0"/>
                </a:cubicBezTo>
                <a:cubicBezTo>
                  <a:pt x="228" y="0"/>
                  <a:pt x="228" y="0"/>
                  <a:pt x="228" y="0"/>
                </a:cubicBezTo>
                <a:cubicBezTo>
                  <a:pt x="238" y="0"/>
                  <a:pt x="238" y="0"/>
                  <a:pt x="238" y="0"/>
                </a:cubicBezTo>
                <a:lnTo>
                  <a:pt x="354" y="0"/>
                </a:lnTo>
                <a:close/>
              </a:path>
            </a:pathLst>
          </a:custGeom>
          <a:solidFill>
            <a:schemeClr val="bg1"/>
          </a:solidFill>
          <a:ln w="19050" cap="flat" cmpd="sng" algn="ctr">
            <a:solidFill>
              <a:schemeClr val="accent1">
                <a:lumMod val="20000"/>
                <a:lumOff val="8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0" spcFirstLastPara="0" vertOverflow="overflow" horzOverflow="overflow" vert="horz" wrap="none" lIns="93285" tIns="46644" rIns="93285" bIns="46644" numCol="1" spcCol="0" rtlCol="0" fromWordArt="0" anchor="ctr" anchorCtr="0" forceAA="0" compatLnSpc="1">
            <a:prstTxWarp prst="textNoShape">
              <a:avLst/>
            </a:prstTxWarp>
            <a:noAutofit/>
          </a:bodyPr>
          <a:lstStyle/>
          <a:p>
            <a:pPr marL="366043" defTabSz="932929"/>
            <a:endParaRPr lang="en-US" sz="1600">
              <a:solidFill>
                <a:schemeClr val="accent6"/>
              </a:solidFill>
              <a:cs typeface="Arial" panose="020B0604020202020204" pitchFamily="34" charset="0"/>
            </a:endParaRPr>
          </a:p>
        </p:txBody>
      </p:sp>
      <p:sp>
        <p:nvSpPr>
          <p:cNvPr id="2083854" name="Freeform 14"/>
          <p:cNvSpPr>
            <a:spLocks/>
          </p:cNvSpPr>
          <p:nvPr/>
        </p:nvSpPr>
        <p:spPr bwMode="gray">
          <a:xfrm>
            <a:off x="585213" y="1021865"/>
            <a:ext cx="2844854" cy="3172943"/>
          </a:xfrm>
          <a:custGeom>
            <a:avLst/>
            <a:gdLst>
              <a:gd name="T0" fmla="*/ 832 w 832"/>
              <a:gd name="T1" fmla="*/ 354 h 1032"/>
              <a:gd name="T2" fmla="*/ 750 w 832"/>
              <a:gd name="T3" fmla="*/ 354 h 1032"/>
              <a:gd name="T4" fmla="*/ 748 w 832"/>
              <a:gd name="T5" fmla="*/ 353 h 1032"/>
              <a:gd name="T6" fmla="*/ 707 w 832"/>
              <a:gd name="T7" fmla="*/ 340 h 1032"/>
              <a:gd name="T8" fmla="*/ 634 w 832"/>
              <a:gd name="T9" fmla="*/ 414 h 1032"/>
              <a:gd name="T10" fmla="*/ 707 w 832"/>
              <a:gd name="T11" fmla="*/ 487 h 1032"/>
              <a:gd name="T12" fmla="*/ 749 w 832"/>
              <a:gd name="T13" fmla="*/ 474 h 1032"/>
              <a:gd name="T14" fmla="*/ 750 w 832"/>
              <a:gd name="T15" fmla="*/ 473 h 1032"/>
              <a:gd name="T16" fmla="*/ 832 w 832"/>
              <a:gd name="T17" fmla="*/ 474 h 1032"/>
              <a:gd name="T18" fmla="*/ 832 w 832"/>
              <a:gd name="T19" fmla="*/ 601 h 1032"/>
              <a:gd name="T20" fmla="*/ 832 w 832"/>
              <a:gd name="T21" fmla="*/ 618 h 1032"/>
              <a:gd name="T22" fmla="*/ 832 w 832"/>
              <a:gd name="T23" fmla="*/ 822 h 1032"/>
              <a:gd name="T24" fmla="*/ 832 w 832"/>
              <a:gd name="T25" fmla="*/ 834 h 1032"/>
              <a:gd name="T26" fmla="*/ 490 w 832"/>
              <a:gd name="T27" fmla="*/ 834 h 1032"/>
              <a:gd name="T28" fmla="*/ 474 w 832"/>
              <a:gd name="T29" fmla="*/ 834 h 1032"/>
              <a:gd name="T30" fmla="*/ 473 w 832"/>
              <a:gd name="T31" fmla="*/ 915 h 1032"/>
              <a:gd name="T32" fmla="*/ 475 w 832"/>
              <a:gd name="T33" fmla="*/ 916 h 1032"/>
              <a:gd name="T34" fmla="*/ 487 w 832"/>
              <a:gd name="T35" fmla="*/ 958 h 1032"/>
              <a:gd name="T36" fmla="*/ 414 w 832"/>
              <a:gd name="T37" fmla="*/ 1032 h 1032"/>
              <a:gd name="T38" fmla="*/ 340 w 832"/>
              <a:gd name="T39" fmla="*/ 958 h 1032"/>
              <a:gd name="T40" fmla="*/ 352 w 832"/>
              <a:gd name="T41" fmla="*/ 917 h 1032"/>
              <a:gd name="T42" fmla="*/ 354 w 832"/>
              <a:gd name="T43" fmla="*/ 915 h 1032"/>
              <a:gd name="T44" fmla="*/ 353 w 832"/>
              <a:gd name="T45" fmla="*/ 834 h 1032"/>
              <a:gd name="T46" fmla="*/ 337 w 832"/>
              <a:gd name="T47" fmla="*/ 834 h 1032"/>
              <a:gd name="T48" fmla="*/ 0 w 832"/>
              <a:gd name="T49" fmla="*/ 834 h 1032"/>
              <a:gd name="T50" fmla="*/ 0 w 832"/>
              <a:gd name="T51" fmla="*/ 513 h 1032"/>
              <a:gd name="T52" fmla="*/ 0 w 832"/>
              <a:gd name="T53" fmla="*/ 270 h 1032"/>
              <a:gd name="T54" fmla="*/ 0 w 832"/>
              <a:gd name="T55" fmla="*/ 0 h 1032"/>
              <a:gd name="T56" fmla="*/ 832 w 832"/>
              <a:gd name="T57" fmla="*/ 0 h 1032"/>
              <a:gd name="T58" fmla="*/ 832 w 832"/>
              <a:gd name="T59" fmla="*/ 228 h 1032"/>
              <a:gd name="T60" fmla="*/ 832 w 832"/>
              <a:gd name="T61" fmla="*/ 238 h 1032"/>
              <a:gd name="T62" fmla="*/ 832 w 832"/>
              <a:gd name="T63" fmla="*/ 354 h 10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32" h="1032">
                <a:moveTo>
                  <a:pt x="832" y="354"/>
                </a:moveTo>
                <a:cubicBezTo>
                  <a:pt x="832" y="354"/>
                  <a:pt x="828" y="435"/>
                  <a:pt x="750" y="354"/>
                </a:cubicBezTo>
                <a:cubicBezTo>
                  <a:pt x="748" y="353"/>
                  <a:pt x="748" y="353"/>
                  <a:pt x="748" y="353"/>
                </a:cubicBezTo>
                <a:cubicBezTo>
                  <a:pt x="737" y="345"/>
                  <a:pt x="722" y="340"/>
                  <a:pt x="707" y="340"/>
                </a:cubicBezTo>
                <a:cubicBezTo>
                  <a:pt x="667" y="340"/>
                  <a:pt x="634" y="373"/>
                  <a:pt x="634" y="414"/>
                </a:cubicBezTo>
                <a:cubicBezTo>
                  <a:pt x="634" y="454"/>
                  <a:pt x="667" y="487"/>
                  <a:pt x="707" y="487"/>
                </a:cubicBezTo>
                <a:cubicBezTo>
                  <a:pt x="723" y="487"/>
                  <a:pt x="737" y="483"/>
                  <a:pt x="749" y="474"/>
                </a:cubicBezTo>
                <a:cubicBezTo>
                  <a:pt x="750" y="473"/>
                  <a:pt x="750" y="473"/>
                  <a:pt x="750" y="473"/>
                </a:cubicBezTo>
                <a:cubicBezTo>
                  <a:pt x="828" y="392"/>
                  <a:pt x="832" y="474"/>
                  <a:pt x="832" y="474"/>
                </a:cubicBezTo>
                <a:cubicBezTo>
                  <a:pt x="832" y="601"/>
                  <a:pt x="832" y="601"/>
                  <a:pt x="832" y="601"/>
                </a:cubicBezTo>
                <a:cubicBezTo>
                  <a:pt x="832" y="618"/>
                  <a:pt x="832" y="618"/>
                  <a:pt x="832" y="618"/>
                </a:cubicBezTo>
                <a:cubicBezTo>
                  <a:pt x="832" y="822"/>
                  <a:pt x="832" y="822"/>
                  <a:pt x="832" y="822"/>
                </a:cubicBezTo>
                <a:cubicBezTo>
                  <a:pt x="832" y="834"/>
                  <a:pt x="832" y="834"/>
                  <a:pt x="832" y="834"/>
                </a:cubicBezTo>
                <a:cubicBezTo>
                  <a:pt x="490" y="834"/>
                  <a:pt x="490" y="834"/>
                  <a:pt x="490" y="834"/>
                </a:cubicBezTo>
                <a:cubicBezTo>
                  <a:pt x="474" y="834"/>
                  <a:pt x="474" y="834"/>
                  <a:pt x="474" y="834"/>
                </a:cubicBezTo>
                <a:cubicBezTo>
                  <a:pt x="474" y="834"/>
                  <a:pt x="392" y="837"/>
                  <a:pt x="473" y="915"/>
                </a:cubicBezTo>
                <a:cubicBezTo>
                  <a:pt x="475" y="916"/>
                  <a:pt x="475" y="916"/>
                  <a:pt x="475" y="916"/>
                </a:cubicBezTo>
                <a:cubicBezTo>
                  <a:pt x="483" y="929"/>
                  <a:pt x="487" y="942"/>
                  <a:pt x="487" y="958"/>
                </a:cubicBezTo>
                <a:cubicBezTo>
                  <a:pt x="487" y="999"/>
                  <a:pt x="454" y="1032"/>
                  <a:pt x="414" y="1032"/>
                </a:cubicBezTo>
                <a:cubicBezTo>
                  <a:pt x="373" y="1032"/>
                  <a:pt x="340" y="999"/>
                  <a:pt x="340" y="958"/>
                </a:cubicBezTo>
                <a:cubicBezTo>
                  <a:pt x="340" y="943"/>
                  <a:pt x="344" y="929"/>
                  <a:pt x="352" y="917"/>
                </a:cubicBezTo>
                <a:cubicBezTo>
                  <a:pt x="354" y="915"/>
                  <a:pt x="354" y="915"/>
                  <a:pt x="354" y="915"/>
                </a:cubicBezTo>
                <a:cubicBezTo>
                  <a:pt x="435" y="837"/>
                  <a:pt x="353" y="834"/>
                  <a:pt x="353" y="834"/>
                </a:cubicBezTo>
                <a:cubicBezTo>
                  <a:pt x="337" y="834"/>
                  <a:pt x="337" y="834"/>
                  <a:pt x="337" y="834"/>
                </a:cubicBezTo>
                <a:cubicBezTo>
                  <a:pt x="0" y="834"/>
                  <a:pt x="0" y="834"/>
                  <a:pt x="0" y="834"/>
                </a:cubicBezTo>
                <a:cubicBezTo>
                  <a:pt x="0" y="513"/>
                  <a:pt x="0" y="513"/>
                  <a:pt x="0" y="513"/>
                </a:cubicBezTo>
                <a:cubicBezTo>
                  <a:pt x="0" y="270"/>
                  <a:pt x="0" y="270"/>
                  <a:pt x="0" y="270"/>
                </a:cubicBezTo>
                <a:cubicBezTo>
                  <a:pt x="0" y="0"/>
                  <a:pt x="0" y="0"/>
                  <a:pt x="0" y="0"/>
                </a:cubicBezTo>
                <a:cubicBezTo>
                  <a:pt x="832" y="0"/>
                  <a:pt x="832" y="0"/>
                  <a:pt x="832" y="0"/>
                </a:cubicBezTo>
                <a:cubicBezTo>
                  <a:pt x="832" y="228"/>
                  <a:pt x="832" y="228"/>
                  <a:pt x="832" y="228"/>
                </a:cubicBezTo>
                <a:cubicBezTo>
                  <a:pt x="832" y="238"/>
                  <a:pt x="832" y="238"/>
                  <a:pt x="832" y="238"/>
                </a:cubicBezTo>
                <a:lnTo>
                  <a:pt x="832" y="354"/>
                </a:lnTo>
                <a:close/>
              </a:path>
            </a:pathLst>
          </a:custGeom>
          <a:solidFill>
            <a:schemeClr val="bg1"/>
          </a:solidFill>
          <a:ln w="19050" cap="flat" cmpd="sng" algn="ctr">
            <a:solidFill>
              <a:schemeClr val="accent1">
                <a:lumMod val="20000"/>
                <a:lumOff val="8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0" spcFirstLastPara="0" vertOverflow="overflow" horzOverflow="overflow" vert="horz" wrap="none" lIns="93285" tIns="46644" rIns="93285" bIns="46644" numCol="1" spcCol="0" rtlCol="0" fromWordArt="0" anchor="ctr" anchorCtr="0" forceAA="0" compatLnSpc="1">
            <a:prstTxWarp prst="textNoShape">
              <a:avLst/>
            </a:prstTxWarp>
            <a:noAutofit/>
          </a:bodyPr>
          <a:lstStyle/>
          <a:p>
            <a:pPr marL="366043" defTabSz="932929"/>
            <a:endParaRPr lang="en-US" sz="1600">
              <a:solidFill>
                <a:schemeClr val="accent6"/>
              </a:solidFill>
              <a:cs typeface="Arial" panose="020B0604020202020204" pitchFamily="34" charset="0"/>
            </a:endParaRPr>
          </a:p>
        </p:txBody>
      </p:sp>
      <p:sp>
        <p:nvSpPr>
          <p:cNvPr id="2083855" name="Freeform 15"/>
          <p:cNvSpPr>
            <a:spLocks/>
          </p:cNvSpPr>
          <p:nvPr/>
        </p:nvSpPr>
        <p:spPr bwMode="gray">
          <a:xfrm>
            <a:off x="2760803" y="1021864"/>
            <a:ext cx="3510305" cy="2565122"/>
          </a:xfrm>
          <a:custGeom>
            <a:avLst/>
            <a:gdLst>
              <a:gd name="T0" fmla="*/ 675 w 1027"/>
              <a:gd name="T1" fmla="*/ 834 h 834"/>
              <a:gd name="T2" fmla="*/ 674 w 1027"/>
              <a:gd name="T3" fmla="*/ 752 h 834"/>
              <a:gd name="T4" fmla="*/ 676 w 1027"/>
              <a:gd name="T5" fmla="*/ 750 h 834"/>
              <a:gd name="T6" fmla="*/ 688 w 1027"/>
              <a:gd name="T7" fmla="*/ 709 h 834"/>
              <a:gd name="T8" fmla="*/ 615 w 1027"/>
              <a:gd name="T9" fmla="*/ 635 h 834"/>
              <a:gd name="T10" fmla="*/ 542 w 1027"/>
              <a:gd name="T11" fmla="*/ 709 h 834"/>
              <a:gd name="T12" fmla="*/ 554 w 1027"/>
              <a:gd name="T13" fmla="*/ 750 h 834"/>
              <a:gd name="T14" fmla="*/ 556 w 1027"/>
              <a:gd name="T15" fmla="*/ 752 h 834"/>
              <a:gd name="T16" fmla="*/ 555 w 1027"/>
              <a:gd name="T17" fmla="*/ 834 h 834"/>
              <a:gd name="T18" fmla="*/ 429 w 1027"/>
              <a:gd name="T19" fmla="*/ 834 h 834"/>
              <a:gd name="T20" fmla="*/ 411 w 1027"/>
              <a:gd name="T21" fmla="*/ 834 h 834"/>
              <a:gd name="T22" fmla="*/ 208 w 1027"/>
              <a:gd name="T23" fmla="*/ 834 h 834"/>
              <a:gd name="T24" fmla="*/ 197 w 1027"/>
              <a:gd name="T25" fmla="*/ 834 h 834"/>
              <a:gd name="T26" fmla="*/ 197 w 1027"/>
              <a:gd name="T27" fmla="*/ 490 h 834"/>
              <a:gd name="T28" fmla="*/ 197 w 1027"/>
              <a:gd name="T29" fmla="*/ 474 h 834"/>
              <a:gd name="T30" fmla="*/ 116 w 1027"/>
              <a:gd name="T31" fmla="*/ 474 h 834"/>
              <a:gd name="T32" fmla="*/ 115 w 1027"/>
              <a:gd name="T33" fmla="*/ 475 h 834"/>
              <a:gd name="T34" fmla="*/ 73 w 1027"/>
              <a:gd name="T35" fmla="*/ 488 h 834"/>
              <a:gd name="T36" fmla="*/ 0 w 1027"/>
              <a:gd name="T37" fmla="*/ 414 h 834"/>
              <a:gd name="T38" fmla="*/ 73 w 1027"/>
              <a:gd name="T39" fmla="*/ 340 h 834"/>
              <a:gd name="T40" fmla="*/ 114 w 1027"/>
              <a:gd name="T41" fmla="*/ 353 h 834"/>
              <a:gd name="T42" fmla="*/ 116 w 1027"/>
              <a:gd name="T43" fmla="*/ 354 h 834"/>
              <a:gd name="T44" fmla="*/ 197 w 1027"/>
              <a:gd name="T45" fmla="*/ 354 h 834"/>
              <a:gd name="T46" fmla="*/ 197 w 1027"/>
              <a:gd name="T47" fmla="*/ 338 h 834"/>
              <a:gd name="T48" fmla="*/ 197 w 1027"/>
              <a:gd name="T49" fmla="*/ 0 h 834"/>
              <a:gd name="T50" fmla="*/ 516 w 1027"/>
              <a:gd name="T51" fmla="*/ 0 h 834"/>
              <a:gd name="T52" fmla="*/ 758 w 1027"/>
              <a:gd name="T53" fmla="*/ 0 h 834"/>
              <a:gd name="T54" fmla="*/ 1027 w 1027"/>
              <a:gd name="T55" fmla="*/ 0 h 834"/>
              <a:gd name="T56" fmla="*/ 1027 w 1027"/>
              <a:gd name="T57" fmla="*/ 834 h 834"/>
              <a:gd name="T58" fmla="*/ 800 w 1027"/>
              <a:gd name="T59" fmla="*/ 834 h 834"/>
              <a:gd name="T60" fmla="*/ 790 w 1027"/>
              <a:gd name="T61" fmla="*/ 834 h 834"/>
              <a:gd name="T62" fmla="*/ 675 w 1027"/>
              <a:gd name="T63" fmla="*/ 834 h 8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27" h="834">
                <a:moveTo>
                  <a:pt x="675" y="834"/>
                </a:moveTo>
                <a:cubicBezTo>
                  <a:pt x="675" y="834"/>
                  <a:pt x="594" y="830"/>
                  <a:pt x="674" y="752"/>
                </a:cubicBezTo>
                <a:cubicBezTo>
                  <a:pt x="676" y="750"/>
                  <a:pt x="676" y="750"/>
                  <a:pt x="676" y="750"/>
                </a:cubicBezTo>
                <a:cubicBezTo>
                  <a:pt x="684" y="738"/>
                  <a:pt x="688" y="724"/>
                  <a:pt x="688" y="709"/>
                </a:cubicBezTo>
                <a:cubicBezTo>
                  <a:pt x="688" y="668"/>
                  <a:pt x="655" y="635"/>
                  <a:pt x="615" y="635"/>
                </a:cubicBezTo>
                <a:cubicBezTo>
                  <a:pt x="574" y="635"/>
                  <a:pt x="542" y="668"/>
                  <a:pt x="542" y="709"/>
                </a:cubicBezTo>
                <a:cubicBezTo>
                  <a:pt x="542" y="725"/>
                  <a:pt x="546" y="738"/>
                  <a:pt x="554" y="750"/>
                </a:cubicBezTo>
                <a:cubicBezTo>
                  <a:pt x="556" y="752"/>
                  <a:pt x="556" y="752"/>
                  <a:pt x="556" y="752"/>
                </a:cubicBezTo>
                <a:cubicBezTo>
                  <a:pt x="637" y="830"/>
                  <a:pt x="555" y="834"/>
                  <a:pt x="555" y="834"/>
                </a:cubicBezTo>
                <a:cubicBezTo>
                  <a:pt x="429" y="834"/>
                  <a:pt x="429" y="834"/>
                  <a:pt x="429" y="834"/>
                </a:cubicBezTo>
                <a:cubicBezTo>
                  <a:pt x="411" y="834"/>
                  <a:pt x="411" y="834"/>
                  <a:pt x="411" y="834"/>
                </a:cubicBezTo>
                <a:cubicBezTo>
                  <a:pt x="208" y="834"/>
                  <a:pt x="208" y="834"/>
                  <a:pt x="208" y="834"/>
                </a:cubicBezTo>
                <a:cubicBezTo>
                  <a:pt x="197" y="834"/>
                  <a:pt x="197" y="834"/>
                  <a:pt x="197" y="834"/>
                </a:cubicBezTo>
                <a:cubicBezTo>
                  <a:pt x="197" y="490"/>
                  <a:pt x="197" y="490"/>
                  <a:pt x="197" y="490"/>
                </a:cubicBezTo>
                <a:cubicBezTo>
                  <a:pt x="197" y="474"/>
                  <a:pt x="197" y="474"/>
                  <a:pt x="197" y="474"/>
                </a:cubicBezTo>
                <a:cubicBezTo>
                  <a:pt x="197" y="474"/>
                  <a:pt x="193" y="393"/>
                  <a:pt x="116" y="474"/>
                </a:cubicBezTo>
                <a:cubicBezTo>
                  <a:pt x="115" y="475"/>
                  <a:pt x="115" y="475"/>
                  <a:pt x="115" y="475"/>
                </a:cubicBezTo>
                <a:cubicBezTo>
                  <a:pt x="103" y="484"/>
                  <a:pt x="89" y="488"/>
                  <a:pt x="73" y="488"/>
                </a:cubicBezTo>
                <a:cubicBezTo>
                  <a:pt x="33" y="488"/>
                  <a:pt x="0" y="455"/>
                  <a:pt x="0" y="414"/>
                </a:cubicBezTo>
                <a:cubicBezTo>
                  <a:pt x="0" y="374"/>
                  <a:pt x="33" y="340"/>
                  <a:pt x="73" y="340"/>
                </a:cubicBezTo>
                <a:cubicBezTo>
                  <a:pt x="88" y="340"/>
                  <a:pt x="102" y="345"/>
                  <a:pt x="114" y="353"/>
                </a:cubicBezTo>
                <a:cubicBezTo>
                  <a:pt x="116" y="354"/>
                  <a:pt x="116" y="354"/>
                  <a:pt x="116" y="354"/>
                </a:cubicBezTo>
                <a:cubicBezTo>
                  <a:pt x="193" y="436"/>
                  <a:pt x="197" y="354"/>
                  <a:pt x="197" y="354"/>
                </a:cubicBezTo>
                <a:cubicBezTo>
                  <a:pt x="197" y="338"/>
                  <a:pt x="197" y="338"/>
                  <a:pt x="197" y="338"/>
                </a:cubicBezTo>
                <a:cubicBezTo>
                  <a:pt x="197" y="0"/>
                  <a:pt x="197" y="0"/>
                  <a:pt x="197" y="0"/>
                </a:cubicBezTo>
                <a:cubicBezTo>
                  <a:pt x="516" y="0"/>
                  <a:pt x="516" y="0"/>
                  <a:pt x="516" y="0"/>
                </a:cubicBezTo>
                <a:cubicBezTo>
                  <a:pt x="758" y="0"/>
                  <a:pt x="758" y="0"/>
                  <a:pt x="758" y="0"/>
                </a:cubicBezTo>
                <a:cubicBezTo>
                  <a:pt x="1027" y="0"/>
                  <a:pt x="1027" y="0"/>
                  <a:pt x="1027" y="0"/>
                </a:cubicBezTo>
                <a:cubicBezTo>
                  <a:pt x="1027" y="834"/>
                  <a:pt x="1027" y="834"/>
                  <a:pt x="1027" y="834"/>
                </a:cubicBezTo>
                <a:cubicBezTo>
                  <a:pt x="800" y="834"/>
                  <a:pt x="800" y="834"/>
                  <a:pt x="800" y="834"/>
                </a:cubicBezTo>
                <a:cubicBezTo>
                  <a:pt x="790" y="834"/>
                  <a:pt x="790" y="834"/>
                  <a:pt x="790" y="834"/>
                </a:cubicBezTo>
                <a:lnTo>
                  <a:pt x="675" y="834"/>
                </a:lnTo>
                <a:close/>
              </a:path>
            </a:pathLst>
          </a:custGeom>
          <a:solidFill>
            <a:schemeClr val="bg1"/>
          </a:solidFill>
          <a:ln w="19050" cap="flat" cmpd="sng" algn="ctr">
            <a:solidFill>
              <a:schemeClr val="accent1">
                <a:lumMod val="20000"/>
                <a:lumOff val="8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0" spcFirstLastPara="0" vertOverflow="overflow" horzOverflow="overflow" vert="horz" wrap="none" lIns="93285" tIns="46644" rIns="93285" bIns="46644" numCol="1" spcCol="0" rtlCol="0" fromWordArt="0" anchor="ctr" anchorCtr="0" forceAA="0" compatLnSpc="1">
            <a:prstTxWarp prst="textNoShape">
              <a:avLst/>
            </a:prstTxWarp>
            <a:noAutofit/>
          </a:bodyPr>
          <a:lstStyle/>
          <a:p>
            <a:pPr marL="366043" defTabSz="932929"/>
            <a:endParaRPr lang="en-US" sz="1600">
              <a:solidFill>
                <a:schemeClr val="accent6"/>
              </a:solidFill>
              <a:cs typeface="Arial" panose="020B0604020202020204" pitchFamily="34" charset="0"/>
            </a:endParaRPr>
          </a:p>
        </p:txBody>
      </p:sp>
      <p:sp>
        <p:nvSpPr>
          <p:cNvPr id="2083864" name="Oval 24"/>
          <p:cNvSpPr>
            <a:spLocks noChangeArrowheads="1"/>
          </p:cNvSpPr>
          <p:nvPr/>
        </p:nvSpPr>
        <p:spPr bwMode="gray">
          <a:xfrm>
            <a:off x="2554154" y="2729271"/>
            <a:ext cx="1748011" cy="1713569"/>
          </a:xfrm>
          <a:prstGeom prst="ellipse">
            <a:avLst/>
          </a:prstGeom>
          <a:solidFill>
            <a:schemeClr val="accent1">
              <a:lumMod val="20000"/>
              <a:lumOff val="80000"/>
            </a:schemeClr>
          </a:solidFill>
          <a:ln w="19050">
            <a:solidFill>
              <a:schemeClr val="bg1"/>
            </a:solidFill>
            <a:round/>
            <a:headEnd/>
            <a:tailEnd/>
          </a:ln>
          <a:effectLst/>
        </p:spPr>
        <p:txBody>
          <a:bodyPr wrap="none" anchor="ctr">
            <a:noAutofit/>
          </a:bodyPr>
          <a:lstStyle/>
          <a:p>
            <a:pPr defTabSz="932929"/>
            <a:endParaRPr lang="en-US" sz="1600">
              <a:solidFill>
                <a:schemeClr val="accent6"/>
              </a:solidFill>
              <a:cs typeface="Arial" panose="020B0604020202020204" pitchFamily="34" charset="0"/>
            </a:endParaRPr>
          </a:p>
        </p:txBody>
      </p:sp>
      <p:sp>
        <p:nvSpPr>
          <p:cNvPr id="2083865" name="Rectangle 25"/>
          <p:cNvSpPr>
            <a:spLocks noChangeArrowheads="1"/>
          </p:cNvSpPr>
          <p:nvPr>
            <p:custDataLst>
              <p:tags r:id="rId4"/>
            </p:custDataLst>
          </p:nvPr>
        </p:nvSpPr>
        <p:spPr bwMode="gray">
          <a:xfrm>
            <a:off x="2750653" y="2970375"/>
            <a:ext cx="1355016" cy="1231362"/>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spAutoFit/>
          </a:bodyPr>
          <a:lstStyle>
            <a:lvl1pPr algn="l" defTabSz="895350">
              <a:defRPr sz="1900" b="1">
                <a:solidFill>
                  <a:schemeClr val="hlink"/>
                </a:solidFill>
                <a:latin typeface="Arial" charset="0"/>
                <a:cs typeface="Arial" charset="0"/>
              </a:defRPr>
            </a:lvl1pPr>
            <a:lvl2pPr algn="l" defTabSz="895350">
              <a:defRPr sz="1900" b="1">
                <a:solidFill>
                  <a:schemeClr val="hlink"/>
                </a:solidFill>
                <a:latin typeface="Arial" charset="0"/>
                <a:cs typeface="Arial" charset="0"/>
              </a:defRPr>
            </a:lvl2pPr>
            <a:lvl3pPr algn="l" defTabSz="895350">
              <a:defRPr sz="1900" b="1">
                <a:solidFill>
                  <a:schemeClr val="hlink"/>
                </a:solidFill>
                <a:latin typeface="Arial" charset="0"/>
                <a:cs typeface="Arial" charset="0"/>
              </a:defRPr>
            </a:lvl3pPr>
            <a:lvl4pPr algn="l" defTabSz="895350">
              <a:defRPr sz="1900" b="1">
                <a:solidFill>
                  <a:schemeClr val="hlink"/>
                </a:solidFill>
                <a:latin typeface="Arial" charset="0"/>
                <a:cs typeface="Arial" charset="0"/>
              </a:defRPr>
            </a:lvl4pPr>
            <a:lvl5pPr algn="l" defTabSz="895350">
              <a:defRPr sz="1900" b="1">
                <a:solidFill>
                  <a:schemeClr val="hlink"/>
                </a:solidFill>
                <a:latin typeface="Arial" charset="0"/>
                <a:cs typeface="Arial" charset="0"/>
              </a:defRPr>
            </a:lvl5pPr>
            <a:lvl6pPr marL="457200" defTabSz="895350" fontAlgn="base">
              <a:spcBef>
                <a:spcPct val="0"/>
              </a:spcBef>
              <a:spcAft>
                <a:spcPct val="0"/>
              </a:spcAft>
              <a:defRPr sz="1900" b="1">
                <a:solidFill>
                  <a:schemeClr val="hlink"/>
                </a:solidFill>
                <a:latin typeface="Arial" charset="0"/>
                <a:cs typeface="Arial" charset="0"/>
              </a:defRPr>
            </a:lvl6pPr>
            <a:lvl7pPr marL="914400" defTabSz="895350" fontAlgn="base">
              <a:spcBef>
                <a:spcPct val="0"/>
              </a:spcBef>
              <a:spcAft>
                <a:spcPct val="0"/>
              </a:spcAft>
              <a:defRPr sz="1900" b="1">
                <a:solidFill>
                  <a:schemeClr val="hlink"/>
                </a:solidFill>
                <a:latin typeface="Arial" charset="0"/>
                <a:cs typeface="Arial" charset="0"/>
              </a:defRPr>
            </a:lvl7pPr>
            <a:lvl8pPr marL="1371600" defTabSz="895350" fontAlgn="base">
              <a:spcBef>
                <a:spcPct val="0"/>
              </a:spcBef>
              <a:spcAft>
                <a:spcPct val="0"/>
              </a:spcAft>
              <a:defRPr sz="1900" b="1">
                <a:solidFill>
                  <a:schemeClr val="hlink"/>
                </a:solidFill>
                <a:latin typeface="Arial" charset="0"/>
                <a:cs typeface="Arial" charset="0"/>
              </a:defRPr>
            </a:lvl8pPr>
            <a:lvl9pPr marL="1828800" defTabSz="895350" fontAlgn="base">
              <a:spcBef>
                <a:spcPct val="0"/>
              </a:spcBef>
              <a:spcAft>
                <a:spcPct val="0"/>
              </a:spcAft>
              <a:defRPr sz="1900" b="1">
                <a:solidFill>
                  <a:schemeClr val="hlink"/>
                </a:solidFill>
                <a:latin typeface="Arial" charset="0"/>
                <a:cs typeface="Arial" charset="0"/>
              </a:defRPr>
            </a:lvl9pPr>
          </a:lstStyle>
          <a:p>
            <a:pPr algn="ctr" defTabSz="913492"/>
            <a:r>
              <a:rPr lang="en-US" sz="1600">
                <a:solidFill>
                  <a:schemeClr val="tx1"/>
                </a:solidFill>
                <a:latin typeface="+mn-lt"/>
                <a:cs typeface="Arial" panose="020B0604020202020204" pitchFamily="34" charset="0"/>
              </a:rPr>
              <a:t>“I choose</a:t>
            </a:r>
            <a:br>
              <a:rPr lang="en-US" sz="1600">
                <a:solidFill>
                  <a:schemeClr val="tx1"/>
                </a:solidFill>
                <a:latin typeface="+mn-lt"/>
                <a:cs typeface="Arial" panose="020B0604020202020204" pitchFamily="34" charset="0"/>
              </a:rPr>
            </a:br>
            <a:r>
              <a:rPr lang="en-US" sz="1600">
                <a:solidFill>
                  <a:schemeClr val="tx1"/>
                </a:solidFill>
                <a:latin typeface="+mn-lt"/>
                <a:cs typeface="Arial" panose="020B0604020202020204" pitchFamily="34" charset="0"/>
              </a:rPr>
              <a:t>to change my mindset and behavior if …”</a:t>
            </a:r>
          </a:p>
        </p:txBody>
      </p:sp>
      <p:sp>
        <p:nvSpPr>
          <p:cNvPr id="6" name="TextBox 5">
            <a:extLst>
              <a:ext uri="{FF2B5EF4-FFF2-40B4-BE49-F238E27FC236}">
                <a16:creationId xmlns:a16="http://schemas.microsoft.com/office/drawing/2014/main" id="{45F7616C-9F54-4CAF-9A31-6DDEBFE4F37A}"/>
              </a:ext>
            </a:extLst>
          </p:cNvPr>
          <p:cNvSpPr txBox="1"/>
          <p:nvPr/>
        </p:nvSpPr>
        <p:spPr>
          <a:xfrm>
            <a:off x="818880" y="1481375"/>
            <a:ext cx="1887762" cy="1061829"/>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Font typeface="Segoe UI" panose="020B0502040204020203" pitchFamily="34" charset="0"/>
              <a:buChar char="​"/>
              <a:defRPr lang="en-US" sz="1600" dirty="0">
                <a:cs typeface="Arial" panose="020B0604020202020204" pitchFamily="34" charset="0"/>
              </a:defRPr>
            </a:lvl1pPr>
            <a:lvl2pPr marL="228600" lvl="1" indent="-225425">
              <a:lnSpc>
                <a:spcPct val="100000"/>
              </a:lnSpc>
              <a:spcBef>
                <a:spcPts val="0"/>
              </a:spcBef>
              <a:spcAft>
                <a:spcPts val="300"/>
              </a:spcAft>
              <a:buClr>
                <a:srgbClr val="000000"/>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rgbClr val="000000"/>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rgbClr val="000000"/>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rgbClr val="000000"/>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b="1"/>
              <a:t>Role modeling</a:t>
            </a:r>
          </a:p>
          <a:p>
            <a:r>
              <a:rPr lang="en-US"/>
              <a:t>“I see my leaders, colleagues, and staff behaving differently”</a:t>
            </a:r>
          </a:p>
        </p:txBody>
      </p:sp>
      <p:sp>
        <p:nvSpPr>
          <p:cNvPr id="10" name="TextBox 9">
            <a:extLst>
              <a:ext uri="{FF2B5EF4-FFF2-40B4-BE49-F238E27FC236}">
                <a16:creationId xmlns:a16="http://schemas.microsoft.com/office/drawing/2014/main" id="{9039BBD6-274B-4B83-BC93-B0B7D1EA7088}"/>
              </a:ext>
            </a:extLst>
          </p:cNvPr>
          <p:cNvSpPr txBox="1"/>
          <p:nvPr/>
        </p:nvSpPr>
        <p:spPr>
          <a:xfrm>
            <a:off x="4224359" y="3968067"/>
            <a:ext cx="1949487" cy="2046714"/>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Font typeface="Segoe UI" panose="020B0502040204020203" pitchFamily="34" charset="0"/>
              <a:buChar char="​"/>
              <a:defRPr lang="en-US" sz="1600" dirty="0">
                <a:cs typeface="Arial" panose="020B0604020202020204" pitchFamily="34" charset="0"/>
              </a:defRPr>
            </a:lvl1pPr>
            <a:lvl2pPr marL="228600" lvl="1" indent="-225425">
              <a:lnSpc>
                <a:spcPct val="100000"/>
              </a:lnSpc>
              <a:spcBef>
                <a:spcPts val="0"/>
              </a:spcBef>
              <a:spcAft>
                <a:spcPts val="300"/>
              </a:spcAft>
              <a:buClr>
                <a:srgbClr val="000000"/>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rgbClr val="000000"/>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rgbClr val="000000"/>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rgbClr val="000000"/>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b="1"/>
              <a:t>Reinforcement mechanisms</a:t>
            </a:r>
          </a:p>
          <a:p>
            <a:r>
              <a:rPr lang="en-US"/>
              <a:t>“Barriers are being removed and I am being recognized for making the changes I am being asked to make”</a:t>
            </a:r>
          </a:p>
        </p:txBody>
      </p:sp>
      <p:sp>
        <p:nvSpPr>
          <p:cNvPr id="12" name="TextBox 11">
            <a:extLst>
              <a:ext uri="{FF2B5EF4-FFF2-40B4-BE49-F238E27FC236}">
                <a16:creationId xmlns:a16="http://schemas.microsoft.com/office/drawing/2014/main" id="{A5DBB1BE-3383-4541-A522-733F5C1D3719}"/>
              </a:ext>
            </a:extLst>
          </p:cNvPr>
          <p:cNvSpPr txBox="1"/>
          <p:nvPr/>
        </p:nvSpPr>
        <p:spPr>
          <a:xfrm>
            <a:off x="4224359" y="1088641"/>
            <a:ext cx="1949487" cy="1800493"/>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Font typeface="Segoe UI" panose="020B0502040204020203" pitchFamily="34" charset="0"/>
              <a:buChar char="​"/>
              <a:defRPr lang="en-US" sz="1600" dirty="0">
                <a:cs typeface="Arial" panose="020B0604020202020204" pitchFamily="34" charset="0"/>
              </a:defRPr>
            </a:lvl1pPr>
            <a:lvl2pPr marL="228600" lvl="1" indent="-225425">
              <a:lnSpc>
                <a:spcPct val="100000"/>
              </a:lnSpc>
              <a:spcBef>
                <a:spcPts val="0"/>
              </a:spcBef>
              <a:spcAft>
                <a:spcPts val="300"/>
              </a:spcAft>
              <a:buClr>
                <a:srgbClr val="000000"/>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rgbClr val="000000"/>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rgbClr val="000000"/>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rgbClr val="000000"/>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b="1"/>
              <a:t>Fostering understanding and conviction</a:t>
            </a:r>
          </a:p>
          <a:p>
            <a:r>
              <a:rPr lang="en-US"/>
              <a:t>“I know what is expected of me – I agree with it, </a:t>
            </a:r>
            <a:br>
              <a:rPr lang="en-US"/>
            </a:br>
            <a:r>
              <a:rPr lang="en-US"/>
              <a:t>and it is meaningful”</a:t>
            </a:r>
          </a:p>
        </p:txBody>
      </p:sp>
      <p:sp>
        <p:nvSpPr>
          <p:cNvPr id="20" name="1. On-page tracker">
            <a:extLst>
              <a:ext uri="{FF2B5EF4-FFF2-40B4-BE49-F238E27FC236}">
                <a16:creationId xmlns:a16="http://schemas.microsoft.com/office/drawing/2014/main" id="{C5559797-2F61-4723-89E4-F104B4642C15}"/>
              </a:ext>
            </a:extLst>
          </p:cNvPr>
          <p:cNvSpPr>
            <a:spLocks noGrp="1"/>
          </p:cNvSpPr>
          <p:nvPr>
            <p:ph type="body" sz="quarter" idx="10"/>
            <p:custDataLst>
              <p:tags r:id="rId5"/>
            </p:custDataLst>
          </p:nvPr>
        </p:nvSpPr>
        <p:spPr>
          <a:xfrm>
            <a:off x="554735" y="41597"/>
            <a:ext cx="3843338" cy="123111"/>
          </a:xfrm>
        </p:spPr>
        <p:txBody>
          <a:bodyPr/>
          <a:lstStyle/>
          <a:p>
            <a:r>
              <a:rPr lang="en-US"/>
              <a:t>Influence model</a:t>
            </a:r>
          </a:p>
        </p:txBody>
      </p:sp>
      <p:grpSp>
        <p:nvGrpSpPr>
          <p:cNvPr id="3" name="Group 2">
            <a:extLst>
              <a:ext uri="{FF2B5EF4-FFF2-40B4-BE49-F238E27FC236}">
                <a16:creationId xmlns:a16="http://schemas.microsoft.com/office/drawing/2014/main" id="{512826F1-F80E-4101-9312-27B9BB60793B}"/>
              </a:ext>
            </a:extLst>
          </p:cNvPr>
          <p:cNvGrpSpPr/>
          <p:nvPr/>
        </p:nvGrpSpPr>
        <p:grpSpPr>
          <a:xfrm>
            <a:off x="6942733" y="1778550"/>
            <a:ext cx="4113341" cy="1849385"/>
            <a:chOff x="6942733" y="1778550"/>
            <a:chExt cx="4113341" cy="1849385"/>
          </a:xfrm>
        </p:grpSpPr>
        <p:sp>
          <p:nvSpPr>
            <p:cNvPr id="23" name="Rectangle 43">
              <a:extLst>
                <a:ext uri="{FF2B5EF4-FFF2-40B4-BE49-F238E27FC236}">
                  <a16:creationId xmlns:a16="http://schemas.microsoft.com/office/drawing/2014/main" id="{456DC5D0-65D6-4872-879C-0FF811DDD18D}"/>
                </a:ext>
              </a:extLst>
            </p:cNvPr>
            <p:cNvSpPr>
              <a:spLocks noChangeArrowheads="1"/>
            </p:cNvSpPr>
            <p:nvPr/>
          </p:nvSpPr>
          <p:spPr bwMode="gray">
            <a:xfrm>
              <a:off x="6942734" y="1778550"/>
              <a:ext cx="4113340"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chemeClr val="bg2"/>
                    </a:outerShdw>
                  </a:effectLst>
                </a14:hiddenEffects>
              </a:ext>
            </a:extLst>
          </p:spPr>
          <p:txBody>
            <a:bodyPr wrap="square" lIns="0" tIns="0" rIns="0" bIns="0">
              <a:spAutoFit/>
            </a:bodyPr>
            <a:lstStyle>
              <a:lvl1pPr algn="l" defTabSz="895350">
                <a:buSzPct val="120000"/>
                <a:defRPr sz="1600">
                  <a:solidFill>
                    <a:schemeClr val="tx1"/>
                  </a:solidFill>
                  <a:latin typeface="Arial" charset="0"/>
                </a:defRPr>
              </a:lvl1pPr>
              <a:lvl2pPr marL="144463" indent="-142875" algn="l" defTabSz="895350">
                <a:buSzPct val="120000"/>
                <a:buChar char="•"/>
                <a:defRPr sz="1600">
                  <a:solidFill>
                    <a:schemeClr val="tx1"/>
                  </a:solidFill>
                  <a:latin typeface="Arial" charset="0"/>
                </a:defRPr>
              </a:lvl2pPr>
              <a:lvl3pPr marL="295275" indent="-149225" algn="l" defTabSz="895350">
                <a:buChar char="–"/>
                <a:defRPr sz="1600">
                  <a:solidFill>
                    <a:schemeClr val="tx1"/>
                  </a:solidFill>
                  <a:latin typeface="Arial" charset="0"/>
                </a:defRPr>
              </a:lvl3pPr>
              <a:lvl4pPr marL="431800" indent="-134938" algn="l" defTabSz="895350">
                <a:buSzPct val="89000"/>
                <a:buChar char="•"/>
                <a:defRPr sz="1600">
                  <a:solidFill>
                    <a:schemeClr val="tx1"/>
                  </a:solidFill>
                  <a:latin typeface="Arial" charset="0"/>
                </a:defRPr>
              </a:lvl4pPr>
              <a:lvl5pPr marL="582613" indent="-149225" algn="l" defTabSz="895350">
                <a:buSzPct val="75000"/>
                <a:buChar char="–"/>
                <a:defRPr sz="1600">
                  <a:solidFill>
                    <a:schemeClr val="tx1"/>
                  </a:solidFill>
                  <a:latin typeface="Arial" charset="0"/>
                </a:defRPr>
              </a:lvl5pPr>
              <a:lvl6pPr marL="1039813" indent="-149225" defTabSz="895350" fontAlgn="base">
                <a:spcBef>
                  <a:spcPct val="0"/>
                </a:spcBef>
                <a:spcAft>
                  <a:spcPct val="0"/>
                </a:spcAft>
                <a:buSzPct val="75000"/>
                <a:buChar char="–"/>
                <a:defRPr sz="1600">
                  <a:solidFill>
                    <a:schemeClr val="tx1"/>
                  </a:solidFill>
                  <a:latin typeface="Arial" charset="0"/>
                </a:defRPr>
              </a:lvl6pPr>
              <a:lvl7pPr marL="1497013" indent="-149225" defTabSz="895350" fontAlgn="base">
                <a:spcBef>
                  <a:spcPct val="0"/>
                </a:spcBef>
                <a:spcAft>
                  <a:spcPct val="0"/>
                </a:spcAft>
                <a:buSzPct val="75000"/>
                <a:buChar char="–"/>
                <a:defRPr sz="1600">
                  <a:solidFill>
                    <a:schemeClr val="tx1"/>
                  </a:solidFill>
                  <a:latin typeface="Arial" charset="0"/>
                </a:defRPr>
              </a:lvl7pPr>
              <a:lvl8pPr marL="1954213" indent="-149225" defTabSz="895350" fontAlgn="base">
                <a:spcBef>
                  <a:spcPct val="0"/>
                </a:spcBef>
                <a:spcAft>
                  <a:spcPct val="0"/>
                </a:spcAft>
                <a:buSzPct val="75000"/>
                <a:buChar char="–"/>
                <a:defRPr sz="1600">
                  <a:solidFill>
                    <a:schemeClr val="tx1"/>
                  </a:solidFill>
                  <a:latin typeface="Arial" charset="0"/>
                </a:defRPr>
              </a:lvl8pPr>
              <a:lvl9pPr marL="2411413" indent="-149225" defTabSz="895350" fontAlgn="base">
                <a:spcBef>
                  <a:spcPct val="0"/>
                </a:spcBef>
                <a:spcAft>
                  <a:spcPct val="0"/>
                </a:spcAft>
                <a:buSzPct val="75000"/>
                <a:buChar char="–"/>
                <a:defRPr sz="1600">
                  <a:solidFill>
                    <a:schemeClr val="tx1"/>
                  </a:solidFill>
                  <a:latin typeface="Arial" charset="0"/>
                </a:defRPr>
              </a:lvl9pPr>
            </a:lstStyle>
            <a:p>
              <a:pPr lvl="1">
                <a:buFont typeface="Wingdings" pitchFamily="2" charset="2"/>
                <a:buChar char="§"/>
              </a:pPr>
              <a:r>
                <a:rPr lang="en-US" sz="1400" b="1">
                  <a:solidFill>
                    <a:schemeClr val="bg2"/>
                  </a:solidFill>
                </a:rPr>
                <a:t>Associations and consequences shape behavior </a:t>
              </a:r>
              <a:r>
                <a:rPr lang="en-US" sz="1400">
                  <a:solidFill>
                    <a:schemeClr val="bg2"/>
                  </a:solidFill>
                </a:rPr>
                <a:t>– even when not directly administered</a:t>
              </a:r>
              <a:endParaRPr lang="en-US" sz="1400" i="1">
                <a:solidFill>
                  <a:schemeClr val="bg2"/>
                </a:solidFill>
              </a:endParaRPr>
            </a:p>
          </p:txBody>
        </p:sp>
        <p:sp>
          <p:nvSpPr>
            <p:cNvPr id="26" name="Rectangle 43">
              <a:extLst>
                <a:ext uri="{FF2B5EF4-FFF2-40B4-BE49-F238E27FC236}">
                  <a16:creationId xmlns:a16="http://schemas.microsoft.com/office/drawing/2014/main" id="{8CCF0969-5AA8-43A5-BFA3-4F5D4984B3E8}"/>
                </a:ext>
              </a:extLst>
            </p:cNvPr>
            <p:cNvSpPr>
              <a:spLocks noChangeArrowheads="1"/>
            </p:cNvSpPr>
            <p:nvPr/>
          </p:nvSpPr>
          <p:spPr bwMode="gray">
            <a:xfrm>
              <a:off x="6942733" y="2535887"/>
              <a:ext cx="411334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chemeClr val="bg2"/>
                    </a:outerShdw>
                  </a:effectLst>
                </a14:hiddenEffects>
              </a:ext>
            </a:extLst>
          </p:spPr>
          <p:txBody>
            <a:bodyPr wrap="square" lIns="0" tIns="0" rIns="0" bIns="0">
              <a:spAutoFit/>
            </a:bodyPr>
            <a:lstStyle>
              <a:lvl1pPr algn="l" defTabSz="895350">
                <a:buSzPct val="120000"/>
                <a:defRPr sz="1600">
                  <a:solidFill>
                    <a:schemeClr val="tx1"/>
                  </a:solidFill>
                  <a:latin typeface="Arial" charset="0"/>
                </a:defRPr>
              </a:lvl1pPr>
              <a:lvl2pPr marL="144463" indent="-142875" algn="l" defTabSz="895350">
                <a:buSzPct val="120000"/>
                <a:buChar char="•"/>
                <a:defRPr sz="1600">
                  <a:solidFill>
                    <a:schemeClr val="tx1"/>
                  </a:solidFill>
                  <a:latin typeface="Arial" charset="0"/>
                </a:defRPr>
              </a:lvl2pPr>
              <a:lvl3pPr marL="295275" indent="-149225" algn="l" defTabSz="895350">
                <a:buChar char="–"/>
                <a:defRPr sz="1600">
                  <a:solidFill>
                    <a:schemeClr val="tx1"/>
                  </a:solidFill>
                  <a:latin typeface="Arial" charset="0"/>
                </a:defRPr>
              </a:lvl3pPr>
              <a:lvl4pPr marL="431800" indent="-134938" algn="l" defTabSz="895350">
                <a:buSzPct val="89000"/>
                <a:buChar char="•"/>
                <a:defRPr sz="1600">
                  <a:solidFill>
                    <a:schemeClr val="tx1"/>
                  </a:solidFill>
                  <a:latin typeface="Arial" charset="0"/>
                </a:defRPr>
              </a:lvl4pPr>
              <a:lvl5pPr marL="582613" indent="-149225" algn="l" defTabSz="895350">
                <a:buSzPct val="75000"/>
                <a:buChar char="–"/>
                <a:defRPr sz="1600">
                  <a:solidFill>
                    <a:schemeClr val="tx1"/>
                  </a:solidFill>
                  <a:latin typeface="Arial" charset="0"/>
                </a:defRPr>
              </a:lvl5pPr>
              <a:lvl6pPr marL="1039813" indent="-149225" defTabSz="895350" fontAlgn="base">
                <a:spcBef>
                  <a:spcPct val="0"/>
                </a:spcBef>
                <a:spcAft>
                  <a:spcPct val="0"/>
                </a:spcAft>
                <a:buSzPct val="75000"/>
                <a:buChar char="–"/>
                <a:defRPr sz="1600">
                  <a:solidFill>
                    <a:schemeClr val="tx1"/>
                  </a:solidFill>
                  <a:latin typeface="Arial" charset="0"/>
                </a:defRPr>
              </a:lvl6pPr>
              <a:lvl7pPr marL="1497013" indent="-149225" defTabSz="895350" fontAlgn="base">
                <a:spcBef>
                  <a:spcPct val="0"/>
                </a:spcBef>
                <a:spcAft>
                  <a:spcPct val="0"/>
                </a:spcAft>
                <a:buSzPct val="75000"/>
                <a:buChar char="–"/>
                <a:defRPr sz="1600">
                  <a:solidFill>
                    <a:schemeClr val="tx1"/>
                  </a:solidFill>
                  <a:latin typeface="Arial" charset="0"/>
                </a:defRPr>
              </a:lvl7pPr>
              <a:lvl8pPr marL="1954213" indent="-149225" defTabSz="895350" fontAlgn="base">
                <a:spcBef>
                  <a:spcPct val="0"/>
                </a:spcBef>
                <a:spcAft>
                  <a:spcPct val="0"/>
                </a:spcAft>
                <a:buSzPct val="75000"/>
                <a:buChar char="–"/>
                <a:defRPr sz="1600">
                  <a:solidFill>
                    <a:schemeClr val="tx1"/>
                  </a:solidFill>
                  <a:latin typeface="Arial" charset="0"/>
                </a:defRPr>
              </a:lvl8pPr>
              <a:lvl9pPr marL="2411413" indent="-149225" defTabSz="895350" fontAlgn="base">
                <a:spcBef>
                  <a:spcPct val="0"/>
                </a:spcBef>
                <a:spcAft>
                  <a:spcPct val="0"/>
                </a:spcAft>
                <a:buSzPct val="75000"/>
                <a:buChar char="–"/>
                <a:defRPr sz="1600">
                  <a:solidFill>
                    <a:schemeClr val="tx1"/>
                  </a:solidFill>
                  <a:latin typeface="Arial" charset="0"/>
                </a:defRPr>
              </a:lvl9pPr>
            </a:lstStyle>
            <a:p>
              <a:pPr lvl="1">
                <a:buFont typeface="Wingdings" pitchFamily="2" charset="2"/>
                <a:buChar char="§"/>
              </a:pPr>
              <a:r>
                <a:rPr lang="en-US" sz="1400" b="1">
                  <a:solidFill>
                    <a:schemeClr val="bg2"/>
                  </a:solidFill>
                </a:rPr>
                <a:t>All too often organizations incentivize the wrong things </a:t>
              </a:r>
              <a:r>
                <a:rPr lang="en-US" sz="1400">
                  <a:solidFill>
                    <a:schemeClr val="bg2"/>
                  </a:solidFill>
                </a:rPr>
                <a:t>– and inadvertently overlook reinforcing the right things</a:t>
              </a:r>
              <a:endParaRPr lang="en-US" sz="1400" i="1">
                <a:solidFill>
                  <a:schemeClr val="bg2"/>
                </a:solidFill>
              </a:endParaRPr>
            </a:p>
          </p:txBody>
        </p:sp>
        <p:sp>
          <p:nvSpPr>
            <p:cNvPr id="29" name="Rectangle 43">
              <a:extLst>
                <a:ext uri="{FF2B5EF4-FFF2-40B4-BE49-F238E27FC236}">
                  <a16:creationId xmlns:a16="http://schemas.microsoft.com/office/drawing/2014/main" id="{6BE984F2-DFEC-4CC6-8808-26039A758AD7}"/>
                </a:ext>
              </a:extLst>
            </p:cNvPr>
            <p:cNvSpPr>
              <a:spLocks noChangeArrowheads="1"/>
            </p:cNvSpPr>
            <p:nvPr/>
          </p:nvSpPr>
          <p:spPr bwMode="gray">
            <a:xfrm>
              <a:off x="6942733" y="3412491"/>
              <a:ext cx="4113340"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chemeClr val="bg2"/>
                    </a:outerShdw>
                  </a:effectLst>
                </a14:hiddenEffects>
              </a:ext>
            </a:extLst>
          </p:spPr>
          <p:txBody>
            <a:bodyPr wrap="square" lIns="0" tIns="0" rIns="0" bIns="0">
              <a:spAutoFit/>
            </a:bodyPr>
            <a:lstStyle>
              <a:lvl1pPr algn="l" defTabSz="895350">
                <a:buSzPct val="120000"/>
                <a:defRPr sz="1600">
                  <a:solidFill>
                    <a:schemeClr val="tx1"/>
                  </a:solidFill>
                  <a:latin typeface="Arial" charset="0"/>
                </a:defRPr>
              </a:lvl1pPr>
              <a:lvl2pPr marL="144463" indent="-142875" algn="l" defTabSz="895350">
                <a:buSzPct val="120000"/>
                <a:buChar char="•"/>
                <a:defRPr sz="1600">
                  <a:solidFill>
                    <a:schemeClr val="tx1"/>
                  </a:solidFill>
                  <a:latin typeface="Arial" charset="0"/>
                </a:defRPr>
              </a:lvl2pPr>
              <a:lvl3pPr marL="295275" indent="-149225" algn="l" defTabSz="895350">
                <a:buChar char="–"/>
                <a:defRPr sz="1600">
                  <a:solidFill>
                    <a:schemeClr val="tx1"/>
                  </a:solidFill>
                  <a:latin typeface="Arial" charset="0"/>
                </a:defRPr>
              </a:lvl3pPr>
              <a:lvl4pPr marL="431800" indent="-134938" algn="l" defTabSz="895350">
                <a:buSzPct val="89000"/>
                <a:buChar char="•"/>
                <a:defRPr sz="1600">
                  <a:solidFill>
                    <a:schemeClr val="tx1"/>
                  </a:solidFill>
                  <a:latin typeface="Arial" charset="0"/>
                </a:defRPr>
              </a:lvl4pPr>
              <a:lvl5pPr marL="582613" indent="-149225" algn="l" defTabSz="895350">
                <a:buSzPct val="75000"/>
                <a:buChar char="–"/>
                <a:defRPr sz="1600">
                  <a:solidFill>
                    <a:schemeClr val="tx1"/>
                  </a:solidFill>
                  <a:latin typeface="Arial" charset="0"/>
                </a:defRPr>
              </a:lvl5pPr>
              <a:lvl6pPr marL="1039813" indent="-149225" defTabSz="895350" fontAlgn="base">
                <a:spcBef>
                  <a:spcPct val="0"/>
                </a:spcBef>
                <a:spcAft>
                  <a:spcPct val="0"/>
                </a:spcAft>
                <a:buSzPct val="75000"/>
                <a:buChar char="–"/>
                <a:defRPr sz="1600">
                  <a:solidFill>
                    <a:schemeClr val="tx1"/>
                  </a:solidFill>
                  <a:latin typeface="Arial" charset="0"/>
                </a:defRPr>
              </a:lvl6pPr>
              <a:lvl7pPr marL="1497013" indent="-149225" defTabSz="895350" fontAlgn="base">
                <a:spcBef>
                  <a:spcPct val="0"/>
                </a:spcBef>
                <a:spcAft>
                  <a:spcPct val="0"/>
                </a:spcAft>
                <a:buSzPct val="75000"/>
                <a:buChar char="–"/>
                <a:defRPr sz="1600">
                  <a:solidFill>
                    <a:schemeClr val="tx1"/>
                  </a:solidFill>
                  <a:latin typeface="Arial" charset="0"/>
                </a:defRPr>
              </a:lvl7pPr>
              <a:lvl8pPr marL="1954213" indent="-149225" defTabSz="895350" fontAlgn="base">
                <a:spcBef>
                  <a:spcPct val="0"/>
                </a:spcBef>
                <a:spcAft>
                  <a:spcPct val="0"/>
                </a:spcAft>
                <a:buSzPct val="75000"/>
                <a:buChar char="–"/>
                <a:defRPr sz="1600">
                  <a:solidFill>
                    <a:schemeClr val="tx1"/>
                  </a:solidFill>
                  <a:latin typeface="Arial" charset="0"/>
                </a:defRPr>
              </a:lvl8pPr>
              <a:lvl9pPr marL="2411413" indent="-149225" defTabSz="895350" fontAlgn="base">
                <a:spcBef>
                  <a:spcPct val="0"/>
                </a:spcBef>
                <a:spcAft>
                  <a:spcPct val="0"/>
                </a:spcAft>
                <a:buSzPct val="75000"/>
                <a:buChar char="–"/>
                <a:defRPr sz="1600">
                  <a:solidFill>
                    <a:schemeClr val="tx1"/>
                  </a:solidFill>
                  <a:latin typeface="Arial" charset="0"/>
                </a:defRPr>
              </a:lvl9pPr>
            </a:lstStyle>
            <a:p>
              <a:pPr lvl="1">
                <a:buFont typeface="Wingdings" pitchFamily="2" charset="2"/>
                <a:buChar char="§"/>
              </a:pPr>
              <a:r>
                <a:rPr lang="en-US" sz="1400" b="1">
                  <a:solidFill>
                    <a:schemeClr val="bg2"/>
                  </a:solidFill>
                </a:rPr>
                <a:t>Money alone won’t cut it…</a:t>
              </a:r>
              <a:endParaRPr lang="en-US" sz="1400">
                <a:solidFill>
                  <a:schemeClr val="bg2"/>
                </a:solidFill>
              </a:endParaRPr>
            </a:p>
          </p:txBody>
        </p:sp>
      </p:grpSp>
      <p:grpSp>
        <p:nvGrpSpPr>
          <p:cNvPr id="4" name="Group 3">
            <a:extLst>
              <a:ext uri="{FF2B5EF4-FFF2-40B4-BE49-F238E27FC236}">
                <a16:creationId xmlns:a16="http://schemas.microsoft.com/office/drawing/2014/main" id="{B08541CC-BE44-4E68-80FF-3C53EA59410D}"/>
              </a:ext>
            </a:extLst>
          </p:cNvPr>
          <p:cNvGrpSpPr/>
          <p:nvPr/>
        </p:nvGrpSpPr>
        <p:grpSpPr>
          <a:xfrm>
            <a:off x="6942732" y="3903836"/>
            <a:ext cx="4113342" cy="1403666"/>
            <a:chOff x="6942732" y="3903836"/>
            <a:chExt cx="4113342" cy="1403666"/>
          </a:xfrm>
        </p:grpSpPr>
        <p:sp>
          <p:nvSpPr>
            <p:cNvPr id="32" name="Rectangle 43">
              <a:extLst>
                <a:ext uri="{FF2B5EF4-FFF2-40B4-BE49-F238E27FC236}">
                  <a16:creationId xmlns:a16="http://schemas.microsoft.com/office/drawing/2014/main" id="{5C4E3DB7-3FA1-4F95-9FB9-FB285D95F5D6}"/>
                </a:ext>
              </a:extLst>
            </p:cNvPr>
            <p:cNvSpPr>
              <a:spLocks noChangeArrowheads="1"/>
            </p:cNvSpPr>
            <p:nvPr/>
          </p:nvSpPr>
          <p:spPr bwMode="gray">
            <a:xfrm>
              <a:off x="6942734" y="3903836"/>
              <a:ext cx="4113340"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chemeClr val="bg2"/>
                    </a:outerShdw>
                  </a:effectLst>
                </a14:hiddenEffects>
              </a:ext>
            </a:extLst>
          </p:spPr>
          <p:txBody>
            <a:bodyPr wrap="square" lIns="0" tIns="0" rIns="0" bIns="0">
              <a:spAutoFit/>
            </a:bodyPr>
            <a:lstStyle>
              <a:lvl1pPr algn="l" defTabSz="895350">
                <a:buSzPct val="120000"/>
                <a:defRPr sz="1600">
                  <a:solidFill>
                    <a:schemeClr val="tx1"/>
                  </a:solidFill>
                  <a:latin typeface="Arial" charset="0"/>
                </a:defRPr>
              </a:lvl1pPr>
              <a:lvl2pPr marL="144463" indent="-142875" algn="l" defTabSz="895350">
                <a:buSzPct val="120000"/>
                <a:buChar char="•"/>
                <a:defRPr sz="1600">
                  <a:solidFill>
                    <a:schemeClr val="tx1"/>
                  </a:solidFill>
                  <a:latin typeface="Arial" charset="0"/>
                </a:defRPr>
              </a:lvl2pPr>
              <a:lvl3pPr marL="295275" indent="-149225" algn="l" defTabSz="895350">
                <a:buChar char="–"/>
                <a:defRPr sz="1600">
                  <a:solidFill>
                    <a:schemeClr val="tx1"/>
                  </a:solidFill>
                  <a:latin typeface="Arial" charset="0"/>
                </a:defRPr>
              </a:lvl3pPr>
              <a:lvl4pPr marL="431800" indent="-134938" algn="l" defTabSz="895350">
                <a:buSzPct val="89000"/>
                <a:buChar char="•"/>
                <a:defRPr sz="1600">
                  <a:solidFill>
                    <a:schemeClr val="tx1"/>
                  </a:solidFill>
                  <a:latin typeface="Arial" charset="0"/>
                </a:defRPr>
              </a:lvl4pPr>
              <a:lvl5pPr marL="582613" indent="-149225" algn="l" defTabSz="895350">
                <a:buSzPct val="75000"/>
                <a:buChar char="–"/>
                <a:defRPr sz="1600">
                  <a:solidFill>
                    <a:schemeClr val="tx1"/>
                  </a:solidFill>
                  <a:latin typeface="Arial" charset="0"/>
                </a:defRPr>
              </a:lvl5pPr>
              <a:lvl6pPr marL="1039813" indent="-149225" defTabSz="895350" fontAlgn="base">
                <a:spcBef>
                  <a:spcPct val="0"/>
                </a:spcBef>
                <a:spcAft>
                  <a:spcPct val="0"/>
                </a:spcAft>
                <a:buSzPct val="75000"/>
                <a:buChar char="–"/>
                <a:defRPr sz="1600">
                  <a:solidFill>
                    <a:schemeClr val="tx1"/>
                  </a:solidFill>
                  <a:latin typeface="Arial" charset="0"/>
                </a:defRPr>
              </a:lvl6pPr>
              <a:lvl7pPr marL="1497013" indent="-149225" defTabSz="895350" fontAlgn="base">
                <a:spcBef>
                  <a:spcPct val="0"/>
                </a:spcBef>
                <a:spcAft>
                  <a:spcPct val="0"/>
                </a:spcAft>
                <a:buSzPct val="75000"/>
                <a:buChar char="–"/>
                <a:defRPr sz="1600">
                  <a:solidFill>
                    <a:schemeClr val="tx1"/>
                  </a:solidFill>
                  <a:latin typeface="Arial" charset="0"/>
                </a:defRPr>
              </a:lvl7pPr>
              <a:lvl8pPr marL="1954213" indent="-149225" defTabSz="895350" fontAlgn="base">
                <a:spcBef>
                  <a:spcPct val="0"/>
                </a:spcBef>
                <a:spcAft>
                  <a:spcPct val="0"/>
                </a:spcAft>
                <a:buSzPct val="75000"/>
                <a:buChar char="–"/>
                <a:defRPr sz="1600">
                  <a:solidFill>
                    <a:schemeClr val="tx1"/>
                  </a:solidFill>
                  <a:latin typeface="Arial" charset="0"/>
                </a:defRPr>
              </a:lvl8pPr>
              <a:lvl9pPr marL="2411413" indent="-149225" defTabSz="895350" fontAlgn="base">
                <a:spcBef>
                  <a:spcPct val="0"/>
                </a:spcBef>
                <a:spcAft>
                  <a:spcPct val="0"/>
                </a:spcAft>
                <a:buSzPct val="75000"/>
                <a:buChar char="–"/>
                <a:defRPr sz="1600">
                  <a:solidFill>
                    <a:schemeClr val="tx1"/>
                  </a:solidFill>
                  <a:latin typeface="Arial" charset="0"/>
                </a:defRPr>
              </a:lvl9pPr>
            </a:lstStyle>
            <a:p>
              <a:pPr lvl="1">
                <a:buFont typeface="Wingdings" pitchFamily="2" charset="2"/>
                <a:buChar char="§"/>
              </a:pPr>
              <a:r>
                <a:rPr lang="en-US" sz="1400" b="1">
                  <a:solidFill>
                    <a:schemeClr val="bg2"/>
                  </a:solidFill>
                </a:rPr>
                <a:t>…in fact, non-financial incentives and situational factors can be even more powerful</a:t>
              </a:r>
              <a:endParaRPr lang="en-US" sz="1400">
                <a:solidFill>
                  <a:schemeClr val="bg2"/>
                </a:solidFill>
              </a:endParaRPr>
            </a:p>
          </p:txBody>
        </p:sp>
        <p:sp>
          <p:nvSpPr>
            <p:cNvPr id="35" name="Rectangle 43">
              <a:extLst>
                <a:ext uri="{FF2B5EF4-FFF2-40B4-BE49-F238E27FC236}">
                  <a16:creationId xmlns:a16="http://schemas.microsoft.com/office/drawing/2014/main" id="{A31223BC-73D6-4DD7-AB2A-C9FC7528E2F7}"/>
                </a:ext>
              </a:extLst>
            </p:cNvPr>
            <p:cNvSpPr>
              <a:spLocks noChangeArrowheads="1"/>
            </p:cNvSpPr>
            <p:nvPr/>
          </p:nvSpPr>
          <p:spPr bwMode="gray">
            <a:xfrm>
              <a:off x="6942732" y="4661171"/>
              <a:ext cx="411334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chemeClr val="bg2"/>
                    </a:outerShdw>
                  </a:effectLst>
                </a14:hiddenEffects>
              </a:ext>
            </a:extLst>
          </p:spPr>
          <p:txBody>
            <a:bodyPr wrap="square" lIns="0" tIns="0" rIns="0" bIns="0">
              <a:spAutoFit/>
            </a:bodyPr>
            <a:lstStyle>
              <a:lvl1pPr algn="l" defTabSz="895350">
                <a:buSzPct val="120000"/>
                <a:defRPr sz="1600">
                  <a:solidFill>
                    <a:schemeClr val="tx1"/>
                  </a:solidFill>
                  <a:latin typeface="Arial" charset="0"/>
                </a:defRPr>
              </a:lvl1pPr>
              <a:lvl2pPr marL="144463" indent="-142875" algn="l" defTabSz="895350">
                <a:buSzPct val="120000"/>
                <a:buChar char="•"/>
                <a:defRPr sz="1600">
                  <a:solidFill>
                    <a:schemeClr val="tx1"/>
                  </a:solidFill>
                  <a:latin typeface="Arial" charset="0"/>
                </a:defRPr>
              </a:lvl2pPr>
              <a:lvl3pPr marL="295275" indent="-149225" algn="l" defTabSz="895350">
                <a:buChar char="–"/>
                <a:defRPr sz="1600">
                  <a:solidFill>
                    <a:schemeClr val="tx1"/>
                  </a:solidFill>
                  <a:latin typeface="Arial" charset="0"/>
                </a:defRPr>
              </a:lvl3pPr>
              <a:lvl4pPr marL="431800" indent="-134938" algn="l" defTabSz="895350">
                <a:buSzPct val="89000"/>
                <a:buChar char="•"/>
                <a:defRPr sz="1600">
                  <a:solidFill>
                    <a:schemeClr val="tx1"/>
                  </a:solidFill>
                  <a:latin typeface="Arial" charset="0"/>
                </a:defRPr>
              </a:lvl4pPr>
              <a:lvl5pPr marL="582613" indent="-149225" algn="l" defTabSz="895350">
                <a:buSzPct val="75000"/>
                <a:buChar char="–"/>
                <a:defRPr sz="1600">
                  <a:solidFill>
                    <a:schemeClr val="tx1"/>
                  </a:solidFill>
                  <a:latin typeface="Arial" charset="0"/>
                </a:defRPr>
              </a:lvl5pPr>
              <a:lvl6pPr marL="1039813" indent="-149225" defTabSz="895350" fontAlgn="base">
                <a:spcBef>
                  <a:spcPct val="0"/>
                </a:spcBef>
                <a:spcAft>
                  <a:spcPct val="0"/>
                </a:spcAft>
                <a:buSzPct val="75000"/>
                <a:buChar char="–"/>
                <a:defRPr sz="1600">
                  <a:solidFill>
                    <a:schemeClr val="tx1"/>
                  </a:solidFill>
                  <a:latin typeface="Arial" charset="0"/>
                </a:defRPr>
              </a:lvl6pPr>
              <a:lvl7pPr marL="1497013" indent="-149225" defTabSz="895350" fontAlgn="base">
                <a:spcBef>
                  <a:spcPct val="0"/>
                </a:spcBef>
                <a:spcAft>
                  <a:spcPct val="0"/>
                </a:spcAft>
                <a:buSzPct val="75000"/>
                <a:buChar char="–"/>
                <a:defRPr sz="1600">
                  <a:solidFill>
                    <a:schemeClr val="tx1"/>
                  </a:solidFill>
                  <a:latin typeface="Arial" charset="0"/>
                </a:defRPr>
              </a:lvl7pPr>
              <a:lvl8pPr marL="1954213" indent="-149225" defTabSz="895350" fontAlgn="base">
                <a:spcBef>
                  <a:spcPct val="0"/>
                </a:spcBef>
                <a:spcAft>
                  <a:spcPct val="0"/>
                </a:spcAft>
                <a:buSzPct val="75000"/>
                <a:buChar char="–"/>
                <a:defRPr sz="1600">
                  <a:solidFill>
                    <a:schemeClr val="tx1"/>
                  </a:solidFill>
                  <a:latin typeface="Arial" charset="0"/>
                </a:defRPr>
              </a:lvl8pPr>
              <a:lvl9pPr marL="2411413" indent="-149225" defTabSz="895350" fontAlgn="base">
                <a:spcBef>
                  <a:spcPct val="0"/>
                </a:spcBef>
                <a:spcAft>
                  <a:spcPct val="0"/>
                </a:spcAft>
                <a:buSzPct val="75000"/>
                <a:buChar char="–"/>
                <a:defRPr sz="1600">
                  <a:solidFill>
                    <a:schemeClr val="tx1"/>
                  </a:solidFill>
                  <a:latin typeface="Arial" charset="0"/>
                </a:defRPr>
              </a:lvl9pPr>
            </a:lstStyle>
            <a:p>
              <a:pPr lvl="1">
                <a:buFont typeface="Wingdings" pitchFamily="2" charset="2"/>
                <a:buChar char="§"/>
              </a:pPr>
              <a:r>
                <a:rPr lang="en-US" sz="1400" b="1">
                  <a:solidFill>
                    <a:schemeClr val="bg2"/>
                  </a:solidFill>
                </a:rPr>
                <a:t>How reinforcements are delivered is important </a:t>
              </a:r>
              <a:r>
                <a:rPr lang="en-US" sz="1400">
                  <a:solidFill>
                    <a:schemeClr val="bg2"/>
                  </a:solidFill>
                </a:rPr>
                <a:t>– in terms of overall strength of impact as well as perceptions of fairness</a:t>
              </a:r>
              <a:endParaRPr lang="en-US" sz="1400" i="1">
                <a:solidFill>
                  <a:schemeClr val="bg2"/>
                </a:solidFill>
              </a:endParaRPr>
            </a:p>
          </p:txBody>
        </p:sp>
      </p:grpSp>
    </p:spTree>
    <p:extLst>
      <p:ext uri="{BB962C8B-B14F-4D97-AF65-F5344CB8AC3E}">
        <p14:creationId xmlns:p14="http://schemas.microsoft.com/office/powerpoint/2010/main" val="21009768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83842" name="Rectangle 2" hidden="1"/>
          <p:cNvGraphicFramePr>
            <a:graphicFrameLocks/>
          </p:cNvGraphicFramePr>
          <p:nvPr>
            <p:custDataLst>
              <p:tags r:id="rId1"/>
            </p:custDataLst>
          </p:nvPr>
        </p:nvGraphicFramePr>
        <p:xfrm>
          <a:off x="1524337" y="52"/>
          <a:ext cx="161972" cy="161972"/>
        </p:xfrm>
        <a:graphic>
          <a:graphicData uri="http://schemas.openxmlformats.org/presentationml/2006/ole">
            <mc:AlternateContent xmlns:mc="http://schemas.openxmlformats.org/markup-compatibility/2006">
              <mc:Choice xmlns:v="urn:schemas-microsoft-com:vml" Requires="v">
                <p:oleObj name="think-cell Slide" r:id="rId8" imgW="0" imgH="0" progId="TCLayout.ActiveDocument.1">
                  <p:embed/>
                </p:oleObj>
              </mc:Choice>
              <mc:Fallback>
                <p:oleObj name="think-cell Slide" r:id="rId8" imgW="0" imgH="0" progId="TCLayout.ActiveDocument.1">
                  <p:embed/>
                  <p:pic>
                    <p:nvPicPr>
                      <p:cNvPr id="2083842" name="Rectangle 2" hidden="1"/>
                      <p:cNvPicPr preferRelativeResize="0">
                        <a:picLocks noChangeArrowheads="1"/>
                      </p:cNvPicPr>
                      <p:nvPr/>
                    </p:nvPicPr>
                    <p:blipFill>
                      <a:blip>
                        <a:extLst>
                          <a:ext uri="{28A0092B-C50C-407E-A947-70E740481C1C}">
                            <a14:useLocalDpi xmlns:a14="http://schemas.microsoft.com/office/drawing/2010/main" val="0"/>
                          </a:ext>
                        </a:extLst>
                      </a:blip>
                      <a:srcRect/>
                      <a:stretch>
                        <a:fillRect/>
                      </a:stretch>
                    </p:blipFill>
                    <p:spPr bwMode="gray">
                      <a:xfrm>
                        <a:off x="1524337" y="52"/>
                        <a:ext cx="161972" cy="1619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 name="Rectangle 1" hidden="1">
            <a:extLst>
              <a:ext uri="{FF2B5EF4-FFF2-40B4-BE49-F238E27FC236}">
                <a16:creationId xmlns:a16="http://schemas.microsoft.com/office/drawing/2014/main" id="{A4E0D786-4893-4F59-86AD-32D4B735A61C}"/>
              </a:ext>
            </a:extLst>
          </p:cNvPr>
          <p:cNvSpPr/>
          <p:nvPr>
            <p:custDataLst>
              <p:tags r:id="rId2"/>
            </p:custDataLst>
          </p:nvPr>
        </p:nvSpPr>
        <p:spPr>
          <a:xfrm>
            <a:off x="181" y="52"/>
            <a:ext cx="161972" cy="161972"/>
          </a:xfrm>
          <a:prstGeom prst="rect">
            <a:avLst/>
          </a:prstGeom>
          <a:solidFill>
            <a:schemeClr val="accent1"/>
          </a:solidFill>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defTabSz="932929"/>
            <a:endParaRPr lang="en-US" sz="2500" b="1">
              <a:solidFill>
                <a:srgbClr val="000000"/>
              </a:solidFill>
              <a:latin typeface="Arial" panose="020B0604020202020204" pitchFamily="34" charset="0"/>
              <a:ea typeface="+mj-ea"/>
              <a:cs typeface="+mj-cs"/>
              <a:sym typeface="Arial" panose="020B0604020202020204" pitchFamily="34" charset="0"/>
            </a:endParaRPr>
          </a:p>
        </p:txBody>
      </p:sp>
      <p:sp>
        <p:nvSpPr>
          <p:cNvPr id="2083869" name="Rectangle 29"/>
          <p:cNvSpPr>
            <a:spLocks noChangeArrowheads="1"/>
          </p:cNvSpPr>
          <p:nvPr/>
        </p:nvSpPr>
        <p:spPr bwMode="gray">
          <a:xfrm>
            <a:off x="554735" y="1021865"/>
            <a:ext cx="5256038" cy="5128386"/>
          </a:xfrm>
          <a:prstGeom prst="rect">
            <a:avLst/>
          </a:prstGeom>
          <a:solidFill>
            <a:schemeClr val="accent1"/>
          </a:solidFill>
          <a:ln w="9525">
            <a:noFill/>
            <a:miter lim="800000"/>
            <a:headEnd/>
            <a:tailEnd/>
          </a:ln>
          <a:effectLst/>
        </p:spPr>
        <p:txBody>
          <a:bodyPr wrap="square" lIns="73471" tIns="73471" rIns="73471" bIns="73471" anchor="ctr" anchorCtr="0">
            <a:noAutofit/>
          </a:bodyPr>
          <a:lstStyle>
            <a:lvl1pPr algn="l" defTabSz="895350">
              <a:buClr>
                <a:schemeClr val="tx2"/>
              </a:buClr>
              <a:defRPr sz="1600">
                <a:solidFill>
                  <a:schemeClr val="tx1"/>
                </a:solidFill>
                <a:latin typeface="Arial" charset="0"/>
                <a:cs typeface="Arial" charset="0"/>
              </a:defRPr>
            </a:lvl1pPr>
            <a:lvl2pPr marL="193675" indent="-192088" algn="l" defTabSz="895350">
              <a:buClr>
                <a:schemeClr val="tx2"/>
              </a:buClr>
              <a:buSzPct val="125000"/>
              <a:buFont typeface="Arial" charset="0"/>
              <a:buChar char="▪"/>
              <a:defRPr sz="1600">
                <a:solidFill>
                  <a:schemeClr val="tx1"/>
                </a:solidFill>
                <a:latin typeface="Arial" charset="0"/>
                <a:cs typeface="Arial" charset="0"/>
              </a:defRPr>
            </a:lvl2pPr>
            <a:lvl3pPr marL="457200" indent="-261938" algn="l" defTabSz="895350">
              <a:buClr>
                <a:schemeClr val="tx2"/>
              </a:buClr>
              <a:buSzPct val="120000"/>
              <a:buFont typeface="Arial" charset="0"/>
              <a:buChar char="–"/>
              <a:defRPr sz="1600">
                <a:solidFill>
                  <a:schemeClr val="tx1"/>
                </a:solidFill>
                <a:latin typeface="Arial" charset="0"/>
                <a:cs typeface="Arial" charset="0"/>
              </a:defRPr>
            </a:lvl3pPr>
            <a:lvl4pPr marL="614363" indent="-155575" algn="l" defTabSz="895350">
              <a:buClr>
                <a:schemeClr val="tx2"/>
              </a:buClr>
              <a:buSzPct val="120000"/>
              <a:buFont typeface="Arial" charset="0"/>
              <a:buChar char="▫"/>
              <a:defRPr sz="1600">
                <a:solidFill>
                  <a:schemeClr val="tx1"/>
                </a:solidFill>
                <a:latin typeface="Arial" charset="0"/>
                <a:cs typeface="Arial" charset="0"/>
              </a:defRPr>
            </a:lvl4pPr>
            <a:lvl5pPr marL="746125" indent="-130175" algn="l" defTabSz="895350">
              <a:buClr>
                <a:schemeClr val="tx2"/>
              </a:buClr>
              <a:buSzPct val="89000"/>
              <a:buFont typeface="Arial" charset="0"/>
              <a:buChar char="-"/>
              <a:defRPr sz="1600">
                <a:solidFill>
                  <a:schemeClr val="tx1"/>
                </a:solidFill>
                <a:latin typeface="Arial" charset="0"/>
                <a:cs typeface="Arial" charset="0"/>
              </a:defRPr>
            </a:lvl5pPr>
            <a:lvl6pPr marL="1203325" indent="-130175" defTabSz="895350" fontAlgn="base">
              <a:spcBef>
                <a:spcPct val="0"/>
              </a:spcBef>
              <a:spcAft>
                <a:spcPct val="0"/>
              </a:spcAft>
              <a:buClr>
                <a:schemeClr val="tx2"/>
              </a:buClr>
              <a:buSzPct val="89000"/>
              <a:buFont typeface="Arial" charset="0"/>
              <a:buChar char="-"/>
              <a:defRPr sz="1600">
                <a:solidFill>
                  <a:schemeClr val="tx1"/>
                </a:solidFill>
                <a:latin typeface="Arial" charset="0"/>
                <a:cs typeface="Arial" charset="0"/>
              </a:defRPr>
            </a:lvl6pPr>
            <a:lvl7pPr marL="1660525" indent="-130175" defTabSz="895350" fontAlgn="base">
              <a:spcBef>
                <a:spcPct val="0"/>
              </a:spcBef>
              <a:spcAft>
                <a:spcPct val="0"/>
              </a:spcAft>
              <a:buClr>
                <a:schemeClr val="tx2"/>
              </a:buClr>
              <a:buSzPct val="89000"/>
              <a:buFont typeface="Arial" charset="0"/>
              <a:buChar char="-"/>
              <a:defRPr sz="1600">
                <a:solidFill>
                  <a:schemeClr val="tx1"/>
                </a:solidFill>
                <a:latin typeface="Arial" charset="0"/>
                <a:cs typeface="Arial" charset="0"/>
              </a:defRPr>
            </a:lvl7pPr>
            <a:lvl8pPr marL="2117725" indent="-130175" defTabSz="895350" fontAlgn="base">
              <a:spcBef>
                <a:spcPct val="0"/>
              </a:spcBef>
              <a:spcAft>
                <a:spcPct val="0"/>
              </a:spcAft>
              <a:buClr>
                <a:schemeClr val="tx2"/>
              </a:buClr>
              <a:buSzPct val="89000"/>
              <a:buFont typeface="Arial" charset="0"/>
              <a:buChar char="-"/>
              <a:defRPr sz="1600">
                <a:solidFill>
                  <a:schemeClr val="tx1"/>
                </a:solidFill>
                <a:latin typeface="Arial" charset="0"/>
                <a:cs typeface="Arial" charset="0"/>
              </a:defRPr>
            </a:lvl8pPr>
            <a:lvl9pPr marL="2574925" indent="-130175" defTabSz="895350" fontAlgn="base">
              <a:spcBef>
                <a:spcPct val="0"/>
              </a:spcBef>
              <a:spcAft>
                <a:spcPct val="0"/>
              </a:spcAft>
              <a:buClr>
                <a:schemeClr val="tx2"/>
              </a:buClr>
              <a:buSzPct val="89000"/>
              <a:buFont typeface="Arial" charset="0"/>
              <a:buChar char="-"/>
              <a:defRPr sz="1600">
                <a:solidFill>
                  <a:schemeClr val="tx1"/>
                </a:solidFill>
                <a:latin typeface="Arial" charset="0"/>
                <a:cs typeface="Arial" charset="0"/>
              </a:defRPr>
            </a:lvl9pPr>
          </a:lstStyle>
          <a:p>
            <a:pPr marL="1618" lvl="1" indent="0" defTabSz="913492">
              <a:spcBef>
                <a:spcPts val="800"/>
              </a:spcBef>
              <a:buClr>
                <a:schemeClr val="bg1"/>
              </a:buClr>
              <a:buSzPct val="100000"/>
              <a:buNone/>
            </a:pPr>
            <a:endParaRPr lang="en-US">
              <a:solidFill>
                <a:schemeClr val="bg1"/>
              </a:solidFill>
              <a:latin typeface="+mn-lt"/>
              <a:cs typeface="Arial" panose="020B0604020202020204" pitchFamily="34" charset="0"/>
            </a:endParaRPr>
          </a:p>
        </p:txBody>
      </p:sp>
      <p:sp>
        <p:nvSpPr>
          <p:cNvPr id="22" name="2. Slide Title">
            <a:extLst>
              <a:ext uri="{FF2B5EF4-FFF2-40B4-BE49-F238E27FC236}">
                <a16:creationId xmlns:a16="http://schemas.microsoft.com/office/drawing/2014/main" id="{35E235A3-8A40-49BC-85AB-4CBEC02EC549}"/>
              </a:ext>
            </a:extLst>
          </p:cNvPr>
          <p:cNvSpPr>
            <a:spLocks noGrp="1"/>
          </p:cNvSpPr>
          <p:nvPr>
            <p:ph type="title"/>
            <p:custDataLst>
              <p:tags r:id="rId3"/>
            </p:custDataLst>
          </p:nvPr>
        </p:nvSpPr>
        <p:spPr>
          <a:xfrm>
            <a:off x="554736" y="172212"/>
            <a:ext cx="11082528" cy="384721"/>
          </a:xfr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prstTxWarp prst="textNoShape">
              <a:avLst/>
            </a:prstTxWarp>
            <a:spAutoFit/>
          </a:bodyPr>
          <a:lstStyle/>
          <a:p>
            <a:r>
              <a:rPr lang="en-US"/>
              <a:t>The Influence Model - Examples</a:t>
            </a:r>
          </a:p>
        </p:txBody>
      </p:sp>
      <p:sp>
        <p:nvSpPr>
          <p:cNvPr id="2083852" name="Freeform 12"/>
          <p:cNvSpPr>
            <a:spLocks/>
          </p:cNvSpPr>
          <p:nvPr/>
        </p:nvSpPr>
        <p:spPr bwMode="gray">
          <a:xfrm>
            <a:off x="8769210" y="2977308"/>
            <a:ext cx="2837228" cy="3172943"/>
          </a:xfrm>
          <a:custGeom>
            <a:avLst/>
            <a:gdLst>
              <a:gd name="T0" fmla="*/ 0 w 830"/>
              <a:gd name="T1" fmla="*/ 678 h 1032"/>
              <a:gd name="T2" fmla="*/ 81 w 830"/>
              <a:gd name="T3" fmla="*/ 677 h 1032"/>
              <a:gd name="T4" fmla="*/ 83 w 830"/>
              <a:gd name="T5" fmla="*/ 679 h 1032"/>
              <a:gd name="T6" fmla="*/ 124 w 830"/>
              <a:gd name="T7" fmla="*/ 691 h 1032"/>
              <a:gd name="T8" fmla="*/ 198 w 830"/>
              <a:gd name="T9" fmla="*/ 618 h 1032"/>
              <a:gd name="T10" fmla="*/ 124 w 830"/>
              <a:gd name="T11" fmla="*/ 544 h 1032"/>
              <a:gd name="T12" fmla="*/ 83 w 830"/>
              <a:gd name="T13" fmla="*/ 557 h 1032"/>
              <a:gd name="T14" fmla="*/ 81 w 830"/>
              <a:gd name="T15" fmla="*/ 558 h 1032"/>
              <a:gd name="T16" fmla="*/ 0 w 830"/>
              <a:gd name="T17" fmla="*/ 558 h 1032"/>
              <a:gd name="T18" fmla="*/ 0 w 830"/>
              <a:gd name="T19" fmla="*/ 431 h 1032"/>
              <a:gd name="T20" fmla="*/ 0 w 830"/>
              <a:gd name="T21" fmla="*/ 413 h 1032"/>
              <a:gd name="T22" fmla="*/ 0 w 830"/>
              <a:gd name="T23" fmla="*/ 209 h 1032"/>
              <a:gd name="T24" fmla="*/ 0 w 830"/>
              <a:gd name="T25" fmla="*/ 198 h 1032"/>
              <a:gd name="T26" fmla="*/ 341 w 830"/>
              <a:gd name="T27" fmla="*/ 198 h 1032"/>
              <a:gd name="T28" fmla="*/ 357 w 830"/>
              <a:gd name="T29" fmla="*/ 198 h 1032"/>
              <a:gd name="T30" fmla="*/ 358 w 830"/>
              <a:gd name="T31" fmla="*/ 116 h 1032"/>
              <a:gd name="T32" fmla="*/ 356 w 830"/>
              <a:gd name="T33" fmla="*/ 115 h 1032"/>
              <a:gd name="T34" fmla="*/ 343 w 830"/>
              <a:gd name="T35" fmla="*/ 73 h 1032"/>
              <a:gd name="T36" fmla="*/ 417 w 830"/>
              <a:gd name="T37" fmla="*/ 0 h 1032"/>
              <a:gd name="T38" fmla="*/ 491 w 830"/>
              <a:gd name="T39" fmla="*/ 73 h 1032"/>
              <a:gd name="T40" fmla="*/ 478 w 830"/>
              <a:gd name="T41" fmla="*/ 114 h 1032"/>
              <a:gd name="T42" fmla="*/ 477 w 830"/>
              <a:gd name="T43" fmla="*/ 116 h 1032"/>
              <a:gd name="T44" fmla="*/ 477 w 830"/>
              <a:gd name="T45" fmla="*/ 198 h 1032"/>
              <a:gd name="T46" fmla="*/ 493 w 830"/>
              <a:gd name="T47" fmla="*/ 198 h 1032"/>
              <a:gd name="T48" fmla="*/ 830 w 830"/>
              <a:gd name="T49" fmla="*/ 198 h 1032"/>
              <a:gd name="T50" fmla="*/ 830 w 830"/>
              <a:gd name="T51" fmla="*/ 518 h 1032"/>
              <a:gd name="T52" fmla="*/ 830 w 830"/>
              <a:gd name="T53" fmla="*/ 762 h 1032"/>
              <a:gd name="T54" fmla="*/ 830 w 830"/>
              <a:gd name="T55" fmla="*/ 1032 h 1032"/>
              <a:gd name="T56" fmla="*/ 0 w 830"/>
              <a:gd name="T57" fmla="*/ 1032 h 1032"/>
              <a:gd name="T58" fmla="*/ 0 w 830"/>
              <a:gd name="T59" fmla="*/ 803 h 1032"/>
              <a:gd name="T60" fmla="*/ 0 w 830"/>
              <a:gd name="T61" fmla="*/ 794 h 1032"/>
              <a:gd name="T62" fmla="*/ 0 w 830"/>
              <a:gd name="T63" fmla="*/ 678 h 10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30" h="1032">
                <a:moveTo>
                  <a:pt x="0" y="678"/>
                </a:moveTo>
                <a:cubicBezTo>
                  <a:pt x="0" y="678"/>
                  <a:pt x="3" y="596"/>
                  <a:pt x="81" y="677"/>
                </a:cubicBezTo>
                <a:cubicBezTo>
                  <a:pt x="83" y="679"/>
                  <a:pt x="83" y="679"/>
                  <a:pt x="83" y="679"/>
                </a:cubicBezTo>
                <a:cubicBezTo>
                  <a:pt x="95" y="687"/>
                  <a:pt x="109" y="691"/>
                  <a:pt x="124" y="691"/>
                </a:cubicBezTo>
                <a:cubicBezTo>
                  <a:pt x="165" y="691"/>
                  <a:pt x="198" y="658"/>
                  <a:pt x="198" y="618"/>
                </a:cubicBezTo>
                <a:cubicBezTo>
                  <a:pt x="198" y="577"/>
                  <a:pt x="165" y="544"/>
                  <a:pt x="124" y="544"/>
                </a:cubicBezTo>
                <a:cubicBezTo>
                  <a:pt x="108" y="544"/>
                  <a:pt x="95" y="548"/>
                  <a:pt x="83" y="557"/>
                </a:cubicBezTo>
                <a:cubicBezTo>
                  <a:pt x="81" y="558"/>
                  <a:pt x="81" y="558"/>
                  <a:pt x="81" y="558"/>
                </a:cubicBezTo>
                <a:cubicBezTo>
                  <a:pt x="3" y="639"/>
                  <a:pt x="0" y="558"/>
                  <a:pt x="0" y="558"/>
                </a:cubicBezTo>
                <a:cubicBezTo>
                  <a:pt x="0" y="431"/>
                  <a:pt x="0" y="431"/>
                  <a:pt x="0" y="431"/>
                </a:cubicBezTo>
                <a:cubicBezTo>
                  <a:pt x="0" y="413"/>
                  <a:pt x="0" y="413"/>
                  <a:pt x="0" y="413"/>
                </a:cubicBezTo>
                <a:cubicBezTo>
                  <a:pt x="0" y="209"/>
                  <a:pt x="0" y="209"/>
                  <a:pt x="0" y="209"/>
                </a:cubicBezTo>
                <a:cubicBezTo>
                  <a:pt x="0" y="198"/>
                  <a:pt x="0" y="198"/>
                  <a:pt x="0" y="198"/>
                </a:cubicBezTo>
                <a:cubicBezTo>
                  <a:pt x="341" y="198"/>
                  <a:pt x="341" y="198"/>
                  <a:pt x="341" y="198"/>
                </a:cubicBezTo>
                <a:cubicBezTo>
                  <a:pt x="357" y="198"/>
                  <a:pt x="357" y="198"/>
                  <a:pt x="357" y="198"/>
                </a:cubicBezTo>
                <a:cubicBezTo>
                  <a:pt x="357" y="198"/>
                  <a:pt x="439" y="194"/>
                  <a:pt x="358" y="116"/>
                </a:cubicBezTo>
                <a:cubicBezTo>
                  <a:pt x="356" y="115"/>
                  <a:pt x="356" y="115"/>
                  <a:pt x="356" y="115"/>
                </a:cubicBezTo>
                <a:cubicBezTo>
                  <a:pt x="348" y="103"/>
                  <a:pt x="343" y="89"/>
                  <a:pt x="343" y="73"/>
                </a:cubicBezTo>
                <a:cubicBezTo>
                  <a:pt x="343" y="33"/>
                  <a:pt x="376" y="0"/>
                  <a:pt x="417" y="0"/>
                </a:cubicBezTo>
                <a:cubicBezTo>
                  <a:pt x="458" y="0"/>
                  <a:pt x="491" y="33"/>
                  <a:pt x="491" y="73"/>
                </a:cubicBezTo>
                <a:cubicBezTo>
                  <a:pt x="491" y="88"/>
                  <a:pt x="486" y="102"/>
                  <a:pt x="478" y="114"/>
                </a:cubicBezTo>
                <a:cubicBezTo>
                  <a:pt x="477" y="116"/>
                  <a:pt x="477" y="116"/>
                  <a:pt x="477" y="116"/>
                </a:cubicBezTo>
                <a:cubicBezTo>
                  <a:pt x="396" y="194"/>
                  <a:pt x="477" y="198"/>
                  <a:pt x="477" y="198"/>
                </a:cubicBezTo>
                <a:cubicBezTo>
                  <a:pt x="493" y="198"/>
                  <a:pt x="493" y="198"/>
                  <a:pt x="493" y="198"/>
                </a:cubicBezTo>
                <a:cubicBezTo>
                  <a:pt x="830" y="198"/>
                  <a:pt x="830" y="198"/>
                  <a:pt x="830" y="198"/>
                </a:cubicBezTo>
                <a:cubicBezTo>
                  <a:pt x="830" y="518"/>
                  <a:pt x="830" y="518"/>
                  <a:pt x="830" y="518"/>
                </a:cubicBezTo>
                <a:cubicBezTo>
                  <a:pt x="830" y="762"/>
                  <a:pt x="830" y="762"/>
                  <a:pt x="830" y="762"/>
                </a:cubicBezTo>
                <a:cubicBezTo>
                  <a:pt x="830" y="1032"/>
                  <a:pt x="830" y="1032"/>
                  <a:pt x="830" y="1032"/>
                </a:cubicBezTo>
                <a:cubicBezTo>
                  <a:pt x="0" y="1032"/>
                  <a:pt x="0" y="1032"/>
                  <a:pt x="0" y="1032"/>
                </a:cubicBezTo>
                <a:cubicBezTo>
                  <a:pt x="0" y="803"/>
                  <a:pt x="0" y="803"/>
                  <a:pt x="0" y="803"/>
                </a:cubicBezTo>
                <a:cubicBezTo>
                  <a:pt x="0" y="794"/>
                  <a:pt x="0" y="794"/>
                  <a:pt x="0" y="794"/>
                </a:cubicBezTo>
                <a:lnTo>
                  <a:pt x="0" y="678"/>
                </a:lnTo>
                <a:close/>
              </a:path>
            </a:pathLst>
          </a:custGeom>
          <a:solidFill>
            <a:schemeClr val="bg1"/>
          </a:solidFill>
          <a:ln w="19050" cap="flat" cmpd="sng" algn="ctr">
            <a:solidFill>
              <a:schemeClr val="accent1">
                <a:lumMod val="20000"/>
                <a:lumOff val="8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0" spcFirstLastPara="0" vertOverflow="overflow" horzOverflow="overflow" vert="horz" wrap="none" lIns="93285" tIns="46644" rIns="93285" bIns="46644" numCol="1" spcCol="0" rtlCol="0" fromWordArt="0" anchor="ctr" anchorCtr="0" forceAA="0" compatLnSpc="1">
            <a:prstTxWarp prst="textNoShape">
              <a:avLst/>
            </a:prstTxWarp>
            <a:noAutofit/>
          </a:bodyPr>
          <a:lstStyle/>
          <a:p>
            <a:pPr marL="366043" defTabSz="932929"/>
            <a:endParaRPr lang="en-US" sz="1600">
              <a:solidFill>
                <a:schemeClr val="accent6"/>
              </a:solidFill>
              <a:cs typeface="Arial" panose="020B0604020202020204" pitchFamily="34" charset="0"/>
            </a:endParaRPr>
          </a:p>
        </p:txBody>
      </p:sp>
      <p:sp>
        <p:nvSpPr>
          <p:cNvPr id="2083853" name="Freeform 13"/>
          <p:cNvSpPr>
            <a:spLocks/>
          </p:cNvSpPr>
          <p:nvPr/>
        </p:nvSpPr>
        <p:spPr bwMode="gray">
          <a:xfrm>
            <a:off x="5920543" y="3586987"/>
            <a:ext cx="3529376" cy="2563262"/>
          </a:xfrm>
          <a:custGeom>
            <a:avLst/>
            <a:gdLst>
              <a:gd name="T0" fmla="*/ 354 w 1032"/>
              <a:gd name="T1" fmla="*/ 0 h 834"/>
              <a:gd name="T2" fmla="*/ 354 w 1032"/>
              <a:gd name="T3" fmla="*/ 82 h 834"/>
              <a:gd name="T4" fmla="*/ 353 w 1032"/>
              <a:gd name="T5" fmla="*/ 84 h 834"/>
              <a:gd name="T6" fmla="*/ 340 w 1032"/>
              <a:gd name="T7" fmla="*/ 125 h 834"/>
              <a:gd name="T8" fmla="*/ 414 w 1032"/>
              <a:gd name="T9" fmla="*/ 199 h 834"/>
              <a:gd name="T10" fmla="*/ 487 w 1032"/>
              <a:gd name="T11" fmla="*/ 125 h 834"/>
              <a:gd name="T12" fmla="*/ 475 w 1032"/>
              <a:gd name="T13" fmla="*/ 83 h 834"/>
              <a:gd name="T14" fmla="*/ 473 w 1032"/>
              <a:gd name="T15" fmla="*/ 82 h 834"/>
              <a:gd name="T16" fmla="*/ 474 w 1032"/>
              <a:gd name="T17" fmla="*/ 0 h 834"/>
              <a:gd name="T18" fmla="*/ 601 w 1032"/>
              <a:gd name="T19" fmla="*/ 0 h 834"/>
              <a:gd name="T20" fmla="*/ 618 w 1032"/>
              <a:gd name="T21" fmla="*/ 0 h 834"/>
              <a:gd name="T22" fmla="*/ 823 w 1032"/>
              <a:gd name="T23" fmla="*/ 0 h 834"/>
              <a:gd name="T24" fmla="*/ 834 w 1032"/>
              <a:gd name="T25" fmla="*/ 0 h 834"/>
              <a:gd name="T26" fmla="*/ 834 w 1032"/>
              <a:gd name="T27" fmla="*/ 343 h 834"/>
              <a:gd name="T28" fmla="*/ 834 w 1032"/>
              <a:gd name="T29" fmla="*/ 359 h 834"/>
              <a:gd name="T30" fmla="*/ 915 w 1032"/>
              <a:gd name="T31" fmla="*/ 359 h 834"/>
              <a:gd name="T32" fmla="*/ 917 w 1032"/>
              <a:gd name="T33" fmla="*/ 358 h 834"/>
              <a:gd name="T34" fmla="*/ 958 w 1032"/>
              <a:gd name="T35" fmla="*/ 345 h 834"/>
              <a:gd name="T36" fmla="*/ 1032 w 1032"/>
              <a:gd name="T37" fmla="*/ 419 h 834"/>
              <a:gd name="T38" fmla="*/ 958 w 1032"/>
              <a:gd name="T39" fmla="*/ 493 h 834"/>
              <a:gd name="T40" fmla="*/ 917 w 1032"/>
              <a:gd name="T41" fmla="*/ 480 h 834"/>
              <a:gd name="T42" fmla="*/ 915 w 1032"/>
              <a:gd name="T43" fmla="*/ 479 h 834"/>
              <a:gd name="T44" fmla="*/ 834 w 1032"/>
              <a:gd name="T45" fmla="*/ 479 h 834"/>
              <a:gd name="T46" fmla="*/ 834 w 1032"/>
              <a:gd name="T47" fmla="*/ 496 h 834"/>
              <a:gd name="T48" fmla="*/ 834 w 1032"/>
              <a:gd name="T49" fmla="*/ 834 h 834"/>
              <a:gd name="T50" fmla="*/ 513 w 1032"/>
              <a:gd name="T51" fmla="*/ 834 h 834"/>
              <a:gd name="T52" fmla="*/ 270 w 1032"/>
              <a:gd name="T53" fmla="*/ 834 h 834"/>
              <a:gd name="T54" fmla="*/ 0 w 1032"/>
              <a:gd name="T55" fmla="*/ 834 h 834"/>
              <a:gd name="T56" fmla="*/ 0 w 1032"/>
              <a:gd name="T57" fmla="*/ 0 h 834"/>
              <a:gd name="T58" fmla="*/ 228 w 1032"/>
              <a:gd name="T59" fmla="*/ 0 h 834"/>
              <a:gd name="T60" fmla="*/ 238 w 1032"/>
              <a:gd name="T61" fmla="*/ 0 h 834"/>
              <a:gd name="T62" fmla="*/ 354 w 1032"/>
              <a:gd name="T63" fmla="*/ 0 h 8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32" h="834">
                <a:moveTo>
                  <a:pt x="354" y="0"/>
                </a:moveTo>
                <a:cubicBezTo>
                  <a:pt x="354" y="0"/>
                  <a:pt x="435" y="3"/>
                  <a:pt x="354" y="82"/>
                </a:cubicBezTo>
                <a:cubicBezTo>
                  <a:pt x="353" y="84"/>
                  <a:pt x="353" y="84"/>
                  <a:pt x="353" y="84"/>
                </a:cubicBezTo>
                <a:cubicBezTo>
                  <a:pt x="345" y="95"/>
                  <a:pt x="340" y="110"/>
                  <a:pt x="340" y="125"/>
                </a:cubicBezTo>
                <a:cubicBezTo>
                  <a:pt x="340" y="166"/>
                  <a:pt x="373" y="199"/>
                  <a:pt x="414" y="199"/>
                </a:cubicBezTo>
                <a:cubicBezTo>
                  <a:pt x="454" y="199"/>
                  <a:pt x="487" y="166"/>
                  <a:pt x="487" y="125"/>
                </a:cubicBezTo>
                <a:cubicBezTo>
                  <a:pt x="487" y="109"/>
                  <a:pt x="483" y="95"/>
                  <a:pt x="475" y="83"/>
                </a:cubicBezTo>
                <a:cubicBezTo>
                  <a:pt x="473" y="82"/>
                  <a:pt x="473" y="82"/>
                  <a:pt x="473" y="82"/>
                </a:cubicBezTo>
                <a:cubicBezTo>
                  <a:pt x="392" y="3"/>
                  <a:pt x="474" y="0"/>
                  <a:pt x="474" y="0"/>
                </a:cubicBezTo>
                <a:cubicBezTo>
                  <a:pt x="601" y="0"/>
                  <a:pt x="601" y="0"/>
                  <a:pt x="601" y="0"/>
                </a:cubicBezTo>
                <a:cubicBezTo>
                  <a:pt x="618" y="0"/>
                  <a:pt x="618" y="0"/>
                  <a:pt x="618" y="0"/>
                </a:cubicBezTo>
                <a:cubicBezTo>
                  <a:pt x="823" y="0"/>
                  <a:pt x="823" y="0"/>
                  <a:pt x="823" y="0"/>
                </a:cubicBezTo>
                <a:cubicBezTo>
                  <a:pt x="834" y="0"/>
                  <a:pt x="834" y="0"/>
                  <a:pt x="834" y="0"/>
                </a:cubicBezTo>
                <a:cubicBezTo>
                  <a:pt x="834" y="343"/>
                  <a:pt x="834" y="343"/>
                  <a:pt x="834" y="343"/>
                </a:cubicBezTo>
                <a:cubicBezTo>
                  <a:pt x="834" y="359"/>
                  <a:pt x="834" y="359"/>
                  <a:pt x="834" y="359"/>
                </a:cubicBezTo>
                <a:cubicBezTo>
                  <a:pt x="834" y="359"/>
                  <a:pt x="837" y="441"/>
                  <a:pt x="915" y="359"/>
                </a:cubicBezTo>
                <a:cubicBezTo>
                  <a:pt x="917" y="358"/>
                  <a:pt x="917" y="358"/>
                  <a:pt x="917" y="358"/>
                </a:cubicBezTo>
                <a:cubicBezTo>
                  <a:pt x="929" y="349"/>
                  <a:pt x="942" y="345"/>
                  <a:pt x="958" y="345"/>
                </a:cubicBezTo>
                <a:cubicBezTo>
                  <a:pt x="999" y="345"/>
                  <a:pt x="1032" y="378"/>
                  <a:pt x="1032" y="419"/>
                </a:cubicBezTo>
                <a:cubicBezTo>
                  <a:pt x="1032" y="460"/>
                  <a:pt x="999" y="493"/>
                  <a:pt x="958" y="493"/>
                </a:cubicBezTo>
                <a:cubicBezTo>
                  <a:pt x="943" y="493"/>
                  <a:pt x="929" y="488"/>
                  <a:pt x="917" y="480"/>
                </a:cubicBezTo>
                <a:cubicBezTo>
                  <a:pt x="915" y="479"/>
                  <a:pt x="915" y="479"/>
                  <a:pt x="915" y="479"/>
                </a:cubicBezTo>
                <a:cubicBezTo>
                  <a:pt x="837" y="397"/>
                  <a:pt x="834" y="479"/>
                  <a:pt x="834" y="479"/>
                </a:cubicBezTo>
                <a:cubicBezTo>
                  <a:pt x="834" y="496"/>
                  <a:pt x="834" y="496"/>
                  <a:pt x="834" y="496"/>
                </a:cubicBezTo>
                <a:cubicBezTo>
                  <a:pt x="834" y="834"/>
                  <a:pt x="834" y="834"/>
                  <a:pt x="834" y="834"/>
                </a:cubicBezTo>
                <a:cubicBezTo>
                  <a:pt x="513" y="834"/>
                  <a:pt x="513" y="834"/>
                  <a:pt x="513" y="834"/>
                </a:cubicBezTo>
                <a:cubicBezTo>
                  <a:pt x="270" y="834"/>
                  <a:pt x="270" y="834"/>
                  <a:pt x="270" y="834"/>
                </a:cubicBezTo>
                <a:cubicBezTo>
                  <a:pt x="0" y="834"/>
                  <a:pt x="0" y="834"/>
                  <a:pt x="0" y="834"/>
                </a:cubicBezTo>
                <a:cubicBezTo>
                  <a:pt x="0" y="0"/>
                  <a:pt x="0" y="0"/>
                  <a:pt x="0" y="0"/>
                </a:cubicBezTo>
                <a:cubicBezTo>
                  <a:pt x="228" y="0"/>
                  <a:pt x="228" y="0"/>
                  <a:pt x="228" y="0"/>
                </a:cubicBezTo>
                <a:cubicBezTo>
                  <a:pt x="238" y="0"/>
                  <a:pt x="238" y="0"/>
                  <a:pt x="238" y="0"/>
                </a:cubicBezTo>
                <a:lnTo>
                  <a:pt x="354" y="0"/>
                </a:lnTo>
                <a:close/>
              </a:path>
            </a:pathLst>
          </a:custGeom>
          <a:solidFill>
            <a:schemeClr val="accent1">
              <a:lumMod val="20000"/>
              <a:lumOff val="80000"/>
            </a:schemeClr>
          </a:solidFill>
          <a:ln w="19050" cap="flat" cmpd="sng" algn="ctr">
            <a:solidFill>
              <a:schemeClr val="accent1">
                <a:lumMod val="20000"/>
                <a:lumOff val="80000"/>
              </a:schemeClr>
            </a:solidFill>
            <a:prstDash val="solid"/>
            <a:round/>
            <a:headEnd type="none" w="med" len="med"/>
            <a:tailEnd type="none" w="med" len="med"/>
          </a:ln>
          <a:effectLst/>
        </p:spPr>
        <p:txBody>
          <a:bodyPr rot="0" spcFirstLastPara="0" vertOverflow="overflow" horzOverflow="overflow" vert="horz" wrap="none" lIns="93285" tIns="46644" rIns="93285" bIns="46644" numCol="1" spcCol="0" rtlCol="0" fromWordArt="0" anchor="ctr" anchorCtr="0" forceAA="0" compatLnSpc="1">
            <a:prstTxWarp prst="textNoShape">
              <a:avLst/>
            </a:prstTxWarp>
            <a:noAutofit/>
          </a:bodyPr>
          <a:lstStyle/>
          <a:p>
            <a:pPr marL="366043" defTabSz="932929"/>
            <a:endParaRPr lang="en-US" sz="1600">
              <a:solidFill>
                <a:schemeClr val="accent6"/>
              </a:solidFill>
              <a:cs typeface="Arial" panose="020B0604020202020204" pitchFamily="34" charset="0"/>
            </a:endParaRPr>
          </a:p>
        </p:txBody>
      </p:sp>
      <p:sp>
        <p:nvSpPr>
          <p:cNvPr id="2083854" name="Freeform 14"/>
          <p:cNvSpPr>
            <a:spLocks/>
          </p:cNvSpPr>
          <p:nvPr/>
        </p:nvSpPr>
        <p:spPr bwMode="gray">
          <a:xfrm>
            <a:off x="5920541" y="1021865"/>
            <a:ext cx="2844854" cy="3172943"/>
          </a:xfrm>
          <a:custGeom>
            <a:avLst/>
            <a:gdLst>
              <a:gd name="T0" fmla="*/ 832 w 832"/>
              <a:gd name="T1" fmla="*/ 354 h 1032"/>
              <a:gd name="T2" fmla="*/ 750 w 832"/>
              <a:gd name="T3" fmla="*/ 354 h 1032"/>
              <a:gd name="T4" fmla="*/ 748 w 832"/>
              <a:gd name="T5" fmla="*/ 353 h 1032"/>
              <a:gd name="T6" fmla="*/ 707 w 832"/>
              <a:gd name="T7" fmla="*/ 340 h 1032"/>
              <a:gd name="T8" fmla="*/ 634 w 832"/>
              <a:gd name="T9" fmla="*/ 414 h 1032"/>
              <a:gd name="T10" fmla="*/ 707 w 832"/>
              <a:gd name="T11" fmla="*/ 487 h 1032"/>
              <a:gd name="T12" fmla="*/ 749 w 832"/>
              <a:gd name="T13" fmla="*/ 474 h 1032"/>
              <a:gd name="T14" fmla="*/ 750 w 832"/>
              <a:gd name="T15" fmla="*/ 473 h 1032"/>
              <a:gd name="T16" fmla="*/ 832 w 832"/>
              <a:gd name="T17" fmla="*/ 474 h 1032"/>
              <a:gd name="T18" fmla="*/ 832 w 832"/>
              <a:gd name="T19" fmla="*/ 601 h 1032"/>
              <a:gd name="T20" fmla="*/ 832 w 832"/>
              <a:gd name="T21" fmla="*/ 618 h 1032"/>
              <a:gd name="T22" fmla="*/ 832 w 832"/>
              <a:gd name="T23" fmla="*/ 822 h 1032"/>
              <a:gd name="T24" fmla="*/ 832 w 832"/>
              <a:gd name="T25" fmla="*/ 834 h 1032"/>
              <a:gd name="T26" fmla="*/ 490 w 832"/>
              <a:gd name="T27" fmla="*/ 834 h 1032"/>
              <a:gd name="T28" fmla="*/ 474 w 832"/>
              <a:gd name="T29" fmla="*/ 834 h 1032"/>
              <a:gd name="T30" fmla="*/ 473 w 832"/>
              <a:gd name="T31" fmla="*/ 915 h 1032"/>
              <a:gd name="T32" fmla="*/ 475 w 832"/>
              <a:gd name="T33" fmla="*/ 916 h 1032"/>
              <a:gd name="T34" fmla="*/ 487 w 832"/>
              <a:gd name="T35" fmla="*/ 958 h 1032"/>
              <a:gd name="T36" fmla="*/ 414 w 832"/>
              <a:gd name="T37" fmla="*/ 1032 h 1032"/>
              <a:gd name="T38" fmla="*/ 340 w 832"/>
              <a:gd name="T39" fmla="*/ 958 h 1032"/>
              <a:gd name="T40" fmla="*/ 352 w 832"/>
              <a:gd name="T41" fmla="*/ 917 h 1032"/>
              <a:gd name="T42" fmla="*/ 354 w 832"/>
              <a:gd name="T43" fmla="*/ 915 h 1032"/>
              <a:gd name="T44" fmla="*/ 353 w 832"/>
              <a:gd name="T45" fmla="*/ 834 h 1032"/>
              <a:gd name="T46" fmla="*/ 337 w 832"/>
              <a:gd name="T47" fmla="*/ 834 h 1032"/>
              <a:gd name="T48" fmla="*/ 0 w 832"/>
              <a:gd name="T49" fmla="*/ 834 h 1032"/>
              <a:gd name="T50" fmla="*/ 0 w 832"/>
              <a:gd name="T51" fmla="*/ 513 h 1032"/>
              <a:gd name="T52" fmla="*/ 0 w 832"/>
              <a:gd name="T53" fmla="*/ 270 h 1032"/>
              <a:gd name="T54" fmla="*/ 0 w 832"/>
              <a:gd name="T55" fmla="*/ 0 h 1032"/>
              <a:gd name="T56" fmla="*/ 832 w 832"/>
              <a:gd name="T57" fmla="*/ 0 h 1032"/>
              <a:gd name="T58" fmla="*/ 832 w 832"/>
              <a:gd name="T59" fmla="*/ 228 h 1032"/>
              <a:gd name="T60" fmla="*/ 832 w 832"/>
              <a:gd name="T61" fmla="*/ 238 h 1032"/>
              <a:gd name="T62" fmla="*/ 832 w 832"/>
              <a:gd name="T63" fmla="*/ 354 h 10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32" h="1032">
                <a:moveTo>
                  <a:pt x="832" y="354"/>
                </a:moveTo>
                <a:cubicBezTo>
                  <a:pt x="832" y="354"/>
                  <a:pt x="828" y="435"/>
                  <a:pt x="750" y="354"/>
                </a:cubicBezTo>
                <a:cubicBezTo>
                  <a:pt x="748" y="353"/>
                  <a:pt x="748" y="353"/>
                  <a:pt x="748" y="353"/>
                </a:cubicBezTo>
                <a:cubicBezTo>
                  <a:pt x="737" y="345"/>
                  <a:pt x="722" y="340"/>
                  <a:pt x="707" y="340"/>
                </a:cubicBezTo>
                <a:cubicBezTo>
                  <a:pt x="667" y="340"/>
                  <a:pt x="634" y="373"/>
                  <a:pt x="634" y="414"/>
                </a:cubicBezTo>
                <a:cubicBezTo>
                  <a:pt x="634" y="454"/>
                  <a:pt x="667" y="487"/>
                  <a:pt x="707" y="487"/>
                </a:cubicBezTo>
                <a:cubicBezTo>
                  <a:pt x="723" y="487"/>
                  <a:pt x="737" y="483"/>
                  <a:pt x="749" y="474"/>
                </a:cubicBezTo>
                <a:cubicBezTo>
                  <a:pt x="750" y="473"/>
                  <a:pt x="750" y="473"/>
                  <a:pt x="750" y="473"/>
                </a:cubicBezTo>
                <a:cubicBezTo>
                  <a:pt x="828" y="392"/>
                  <a:pt x="832" y="474"/>
                  <a:pt x="832" y="474"/>
                </a:cubicBezTo>
                <a:cubicBezTo>
                  <a:pt x="832" y="601"/>
                  <a:pt x="832" y="601"/>
                  <a:pt x="832" y="601"/>
                </a:cubicBezTo>
                <a:cubicBezTo>
                  <a:pt x="832" y="618"/>
                  <a:pt x="832" y="618"/>
                  <a:pt x="832" y="618"/>
                </a:cubicBezTo>
                <a:cubicBezTo>
                  <a:pt x="832" y="822"/>
                  <a:pt x="832" y="822"/>
                  <a:pt x="832" y="822"/>
                </a:cubicBezTo>
                <a:cubicBezTo>
                  <a:pt x="832" y="834"/>
                  <a:pt x="832" y="834"/>
                  <a:pt x="832" y="834"/>
                </a:cubicBezTo>
                <a:cubicBezTo>
                  <a:pt x="490" y="834"/>
                  <a:pt x="490" y="834"/>
                  <a:pt x="490" y="834"/>
                </a:cubicBezTo>
                <a:cubicBezTo>
                  <a:pt x="474" y="834"/>
                  <a:pt x="474" y="834"/>
                  <a:pt x="474" y="834"/>
                </a:cubicBezTo>
                <a:cubicBezTo>
                  <a:pt x="474" y="834"/>
                  <a:pt x="392" y="837"/>
                  <a:pt x="473" y="915"/>
                </a:cubicBezTo>
                <a:cubicBezTo>
                  <a:pt x="475" y="916"/>
                  <a:pt x="475" y="916"/>
                  <a:pt x="475" y="916"/>
                </a:cubicBezTo>
                <a:cubicBezTo>
                  <a:pt x="483" y="929"/>
                  <a:pt x="487" y="942"/>
                  <a:pt x="487" y="958"/>
                </a:cubicBezTo>
                <a:cubicBezTo>
                  <a:pt x="487" y="999"/>
                  <a:pt x="454" y="1032"/>
                  <a:pt x="414" y="1032"/>
                </a:cubicBezTo>
                <a:cubicBezTo>
                  <a:pt x="373" y="1032"/>
                  <a:pt x="340" y="999"/>
                  <a:pt x="340" y="958"/>
                </a:cubicBezTo>
                <a:cubicBezTo>
                  <a:pt x="340" y="943"/>
                  <a:pt x="344" y="929"/>
                  <a:pt x="352" y="917"/>
                </a:cubicBezTo>
                <a:cubicBezTo>
                  <a:pt x="354" y="915"/>
                  <a:pt x="354" y="915"/>
                  <a:pt x="354" y="915"/>
                </a:cubicBezTo>
                <a:cubicBezTo>
                  <a:pt x="435" y="837"/>
                  <a:pt x="353" y="834"/>
                  <a:pt x="353" y="834"/>
                </a:cubicBezTo>
                <a:cubicBezTo>
                  <a:pt x="337" y="834"/>
                  <a:pt x="337" y="834"/>
                  <a:pt x="337" y="834"/>
                </a:cubicBezTo>
                <a:cubicBezTo>
                  <a:pt x="0" y="834"/>
                  <a:pt x="0" y="834"/>
                  <a:pt x="0" y="834"/>
                </a:cubicBezTo>
                <a:cubicBezTo>
                  <a:pt x="0" y="513"/>
                  <a:pt x="0" y="513"/>
                  <a:pt x="0" y="513"/>
                </a:cubicBezTo>
                <a:cubicBezTo>
                  <a:pt x="0" y="270"/>
                  <a:pt x="0" y="270"/>
                  <a:pt x="0" y="270"/>
                </a:cubicBezTo>
                <a:cubicBezTo>
                  <a:pt x="0" y="0"/>
                  <a:pt x="0" y="0"/>
                  <a:pt x="0" y="0"/>
                </a:cubicBezTo>
                <a:cubicBezTo>
                  <a:pt x="832" y="0"/>
                  <a:pt x="832" y="0"/>
                  <a:pt x="832" y="0"/>
                </a:cubicBezTo>
                <a:cubicBezTo>
                  <a:pt x="832" y="228"/>
                  <a:pt x="832" y="228"/>
                  <a:pt x="832" y="228"/>
                </a:cubicBezTo>
                <a:cubicBezTo>
                  <a:pt x="832" y="238"/>
                  <a:pt x="832" y="238"/>
                  <a:pt x="832" y="238"/>
                </a:cubicBezTo>
                <a:lnTo>
                  <a:pt x="832" y="354"/>
                </a:lnTo>
                <a:close/>
              </a:path>
            </a:pathLst>
          </a:custGeom>
          <a:solidFill>
            <a:schemeClr val="bg1"/>
          </a:solidFill>
          <a:ln w="19050" cap="flat" cmpd="sng" algn="ctr">
            <a:solidFill>
              <a:schemeClr val="accent1">
                <a:lumMod val="20000"/>
                <a:lumOff val="8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0" spcFirstLastPara="0" vertOverflow="overflow" horzOverflow="overflow" vert="horz" wrap="none" lIns="93285" tIns="46644" rIns="93285" bIns="46644" numCol="1" spcCol="0" rtlCol="0" fromWordArt="0" anchor="ctr" anchorCtr="0" forceAA="0" compatLnSpc="1">
            <a:prstTxWarp prst="textNoShape">
              <a:avLst/>
            </a:prstTxWarp>
            <a:noAutofit/>
          </a:bodyPr>
          <a:lstStyle/>
          <a:p>
            <a:pPr marL="366043" defTabSz="932929"/>
            <a:endParaRPr lang="en-US" sz="1600">
              <a:solidFill>
                <a:schemeClr val="accent6"/>
              </a:solidFill>
              <a:cs typeface="Arial" panose="020B0604020202020204" pitchFamily="34" charset="0"/>
            </a:endParaRPr>
          </a:p>
        </p:txBody>
      </p:sp>
      <p:sp>
        <p:nvSpPr>
          <p:cNvPr id="2083855" name="Freeform 15"/>
          <p:cNvSpPr>
            <a:spLocks/>
          </p:cNvSpPr>
          <p:nvPr/>
        </p:nvSpPr>
        <p:spPr bwMode="gray">
          <a:xfrm>
            <a:off x="8096131" y="1021864"/>
            <a:ext cx="3510305" cy="2565122"/>
          </a:xfrm>
          <a:custGeom>
            <a:avLst/>
            <a:gdLst>
              <a:gd name="T0" fmla="*/ 675 w 1027"/>
              <a:gd name="T1" fmla="*/ 834 h 834"/>
              <a:gd name="T2" fmla="*/ 674 w 1027"/>
              <a:gd name="T3" fmla="*/ 752 h 834"/>
              <a:gd name="T4" fmla="*/ 676 w 1027"/>
              <a:gd name="T5" fmla="*/ 750 h 834"/>
              <a:gd name="T6" fmla="*/ 688 w 1027"/>
              <a:gd name="T7" fmla="*/ 709 h 834"/>
              <a:gd name="T8" fmla="*/ 615 w 1027"/>
              <a:gd name="T9" fmla="*/ 635 h 834"/>
              <a:gd name="T10" fmla="*/ 542 w 1027"/>
              <a:gd name="T11" fmla="*/ 709 h 834"/>
              <a:gd name="T12" fmla="*/ 554 w 1027"/>
              <a:gd name="T13" fmla="*/ 750 h 834"/>
              <a:gd name="T14" fmla="*/ 556 w 1027"/>
              <a:gd name="T15" fmla="*/ 752 h 834"/>
              <a:gd name="T16" fmla="*/ 555 w 1027"/>
              <a:gd name="T17" fmla="*/ 834 h 834"/>
              <a:gd name="T18" fmla="*/ 429 w 1027"/>
              <a:gd name="T19" fmla="*/ 834 h 834"/>
              <a:gd name="T20" fmla="*/ 411 w 1027"/>
              <a:gd name="T21" fmla="*/ 834 h 834"/>
              <a:gd name="T22" fmla="*/ 208 w 1027"/>
              <a:gd name="T23" fmla="*/ 834 h 834"/>
              <a:gd name="T24" fmla="*/ 197 w 1027"/>
              <a:gd name="T25" fmla="*/ 834 h 834"/>
              <a:gd name="T26" fmla="*/ 197 w 1027"/>
              <a:gd name="T27" fmla="*/ 490 h 834"/>
              <a:gd name="T28" fmla="*/ 197 w 1027"/>
              <a:gd name="T29" fmla="*/ 474 h 834"/>
              <a:gd name="T30" fmla="*/ 116 w 1027"/>
              <a:gd name="T31" fmla="*/ 474 h 834"/>
              <a:gd name="T32" fmla="*/ 115 w 1027"/>
              <a:gd name="T33" fmla="*/ 475 h 834"/>
              <a:gd name="T34" fmla="*/ 73 w 1027"/>
              <a:gd name="T35" fmla="*/ 488 h 834"/>
              <a:gd name="T36" fmla="*/ 0 w 1027"/>
              <a:gd name="T37" fmla="*/ 414 h 834"/>
              <a:gd name="T38" fmla="*/ 73 w 1027"/>
              <a:gd name="T39" fmla="*/ 340 h 834"/>
              <a:gd name="T40" fmla="*/ 114 w 1027"/>
              <a:gd name="T41" fmla="*/ 353 h 834"/>
              <a:gd name="T42" fmla="*/ 116 w 1027"/>
              <a:gd name="T43" fmla="*/ 354 h 834"/>
              <a:gd name="T44" fmla="*/ 197 w 1027"/>
              <a:gd name="T45" fmla="*/ 354 h 834"/>
              <a:gd name="T46" fmla="*/ 197 w 1027"/>
              <a:gd name="T47" fmla="*/ 338 h 834"/>
              <a:gd name="T48" fmla="*/ 197 w 1027"/>
              <a:gd name="T49" fmla="*/ 0 h 834"/>
              <a:gd name="T50" fmla="*/ 516 w 1027"/>
              <a:gd name="T51" fmla="*/ 0 h 834"/>
              <a:gd name="T52" fmla="*/ 758 w 1027"/>
              <a:gd name="T53" fmla="*/ 0 h 834"/>
              <a:gd name="T54" fmla="*/ 1027 w 1027"/>
              <a:gd name="T55" fmla="*/ 0 h 834"/>
              <a:gd name="T56" fmla="*/ 1027 w 1027"/>
              <a:gd name="T57" fmla="*/ 834 h 834"/>
              <a:gd name="T58" fmla="*/ 800 w 1027"/>
              <a:gd name="T59" fmla="*/ 834 h 834"/>
              <a:gd name="T60" fmla="*/ 790 w 1027"/>
              <a:gd name="T61" fmla="*/ 834 h 834"/>
              <a:gd name="T62" fmla="*/ 675 w 1027"/>
              <a:gd name="T63" fmla="*/ 834 h 8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27" h="834">
                <a:moveTo>
                  <a:pt x="675" y="834"/>
                </a:moveTo>
                <a:cubicBezTo>
                  <a:pt x="675" y="834"/>
                  <a:pt x="594" y="830"/>
                  <a:pt x="674" y="752"/>
                </a:cubicBezTo>
                <a:cubicBezTo>
                  <a:pt x="676" y="750"/>
                  <a:pt x="676" y="750"/>
                  <a:pt x="676" y="750"/>
                </a:cubicBezTo>
                <a:cubicBezTo>
                  <a:pt x="684" y="738"/>
                  <a:pt x="688" y="724"/>
                  <a:pt x="688" y="709"/>
                </a:cubicBezTo>
                <a:cubicBezTo>
                  <a:pt x="688" y="668"/>
                  <a:pt x="655" y="635"/>
                  <a:pt x="615" y="635"/>
                </a:cubicBezTo>
                <a:cubicBezTo>
                  <a:pt x="574" y="635"/>
                  <a:pt x="542" y="668"/>
                  <a:pt x="542" y="709"/>
                </a:cubicBezTo>
                <a:cubicBezTo>
                  <a:pt x="542" y="725"/>
                  <a:pt x="546" y="738"/>
                  <a:pt x="554" y="750"/>
                </a:cubicBezTo>
                <a:cubicBezTo>
                  <a:pt x="556" y="752"/>
                  <a:pt x="556" y="752"/>
                  <a:pt x="556" y="752"/>
                </a:cubicBezTo>
                <a:cubicBezTo>
                  <a:pt x="637" y="830"/>
                  <a:pt x="555" y="834"/>
                  <a:pt x="555" y="834"/>
                </a:cubicBezTo>
                <a:cubicBezTo>
                  <a:pt x="429" y="834"/>
                  <a:pt x="429" y="834"/>
                  <a:pt x="429" y="834"/>
                </a:cubicBezTo>
                <a:cubicBezTo>
                  <a:pt x="411" y="834"/>
                  <a:pt x="411" y="834"/>
                  <a:pt x="411" y="834"/>
                </a:cubicBezTo>
                <a:cubicBezTo>
                  <a:pt x="208" y="834"/>
                  <a:pt x="208" y="834"/>
                  <a:pt x="208" y="834"/>
                </a:cubicBezTo>
                <a:cubicBezTo>
                  <a:pt x="197" y="834"/>
                  <a:pt x="197" y="834"/>
                  <a:pt x="197" y="834"/>
                </a:cubicBezTo>
                <a:cubicBezTo>
                  <a:pt x="197" y="490"/>
                  <a:pt x="197" y="490"/>
                  <a:pt x="197" y="490"/>
                </a:cubicBezTo>
                <a:cubicBezTo>
                  <a:pt x="197" y="474"/>
                  <a:pt x="197" y="474"/>
                  <a:pt x="197" y="474"/>
                </a:cubicBezTo>
                <a:cubicBezTo>
                  <a:pt x="197" y="474"/>
                  <a:pt x="193" y="393"/>
                  <a:pt x="116" y="474"/>
                </a:cubicBezTo>
                <a:cubicBezTo>
                  <a:pt x="115" y="475"/>
                  <a:pt x="115" y="475"/>
                  <a:pt x="115" y="475"/>
                </a:cubicBezTo>
                <a:cubicBezTo>
                  <a:pt x="103" y="484"/>
                  <a:pt x="89" y="488"/>
                  <a:pt x="73" y="488"/>
                </a:cubicBezTo>
                <a:cubicBezTo>
                  <a:pt x="33" y="488"/>
                  <a:pt x="0" y="455"/>
                  <a:pt x="0" y="414"/>
                </a:cubicBezTo>
                <a:cubicBezTo>
                  <a:pt x="0" y="374"/>
                  <a:pt x="33" y="340"/>
                  <a:pt x="73" y="340"/>
                </a:cubicBezTo>
                <a:cubicBezTo>
                  <a:pt x="88" y="340"/>
                  <a:pt x="102" y="345"/>
                  <a:pt x="114" y="353"/>
                </a:cubicBezTo>
                <a:cubicBezTo>
                  <a:pt x="116" y="354"/>
                  <a:pt x="116" y="354"/>
                  <a:pt x="116" y="354"/>
                </a:cubicBezTo>
                <a:cubicBezTo>
                  <a:pt x="193" y="436"/>
                  <a:pt x="197" y="354"/>
                  <a:pt x="197" y="354"/>
                </a:cubicBezTo>
                <a:cubicBezTo>
                  <a:pt x="197" y="338"/>
                  <a:pt x="197" y="338"/>
                  <a:pt x="197" y="338"/>
                </a:cubicBezTo>
                <a:cubicBezTo>
                  <a:pt x="197" y="0"/>
                  <a:pt x="197" y="0"/>
                  <a:pt x="197" y="0"/>
                </a:cubicBezTo>
                <a:cubicBezTo>
                  <a:pt x="516" y="0"/>
                  <a:pt x="516" y="0"/>
                  <a:pt x="516" y="0"/>
                </a:cubicBezTo>
                <a:cubicBezTo>
                  <a:pt x="758" y="0"/>
                  <a:pt x="758" y="0"/>
                  <a:pt x="758" y="0"/>
                </a:cubicBezTo>
                <a:cubicBezTo>
                  <a:pt x="1027" y="0"/>
                  <a:pt x="1027" y="0"/>
                  <a:pt x="1027" y="0"/>
                </a:cubicBezTo>
                <a:cubicBezTo>
                  <a:pt x="1027" y="834"/>
                  <a:pt x="1027" y="834"/>
                  <a:pt x="1027" y="834"/>
                </a:cubicBezTo>
                <a:cubicBezTo>
                  <a:pt x="800" y="834"/>
                  <a:pt x="800" y="834"/>
                  <a:pt x="800" y="834"/>
                </a:cubicBezTo>
                <a:cubicBezTo>
                  <a:pt x="790" y="834"/>
                  <a:pt x="790" y="834"/>
                  <a:pt x="790" y="834"/>
                </a:cubicBezTo>
                <a:lnTo>
                  <a:pt x="675" y="834"/>
                </a:lnTo>
                <a:close/>
              </a:path>
            </a:pathLst>
          </a:custGeom>
          <a:solidFill>
            <a:schemeClr val="bg1"/>
          </a:solidFill>
          <a:ln w="19050" cap="flat" cmpd="sng" algn="ctr">
            <a:solidFill>
              <a:schemeClr val="accent1">
                <a:lumMod val="20000"/>
                <a:lumOff val="8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0" spcFirstLastPara="0" vertOverflow="overflow" horzOverflow="overflow" vert="horz" wrap="none" lIns="93285" tIns="46644" rIns="93285" bIns="46644" numCol="1" spcCol="0" rtlCol="0" fromWordArt="0" anchor="ctr" anchorCtr="0" forceAA="0" compatLnSpc="1">
            <a:prstTxWarp prst="textNoShape">
              <a:avLst/>
            </a:prstTxWarp>
            <a:noAutofit/>
          </a:bodyPr>
          <a:lstStyle/>
          <a:p>
            <a:pPr marL="366043" defTabSz="932929"/>
            <a:endParaRPr lang="en-US" sz="1600">
              <a:solidFill>
                <a:schemeClr val="accent6"/>
              </a:solidFill>
              <a:cs typeface="Arial" panose="020B0604020202020204" pitchFamily="34" charset="0"/>
            </a:endParaRPr>
          </a:p>
        </p:txBody>
      </p:sp>
      <p:sp>
        <p:nvSpPr>
          <p:cNvPr id="2083864" name="Oval 24"/>
          <p:cNvSpPr>
            <a:spLocks noChangeArrowheads="1"/>
          </p:cNvSpPr>
          <p:nvPr/>
        </p:nvSpPr>
        <p:spPr bwMode="gray">
          <a:xfrm>
            <a:off x="7889482" y="2729271"/>
            <a:ext cx="1748011" cy="1713569"/>
          </a:xfrm>
          <a:prstGeom prst="ellipse">
            <a:avLst/>
          </a:prstGeom>
          <a:solidFill>
            <a:schemeClr val="accent1">
              <a:lumMod val="20000"/>
              <a:lumOff val="80000"/>
            </a:schemeClr>
          </a:solidFill>
          <a:ln w="19050">
            <a:solidFill>
              <a:schemeClr val="bg1"/>
            </a:solidFill>
            <a:round/>
            <a:headEnd/>
            <a:tailEnd/>
          </a:ln>
          <a:effectLst/>
        </p:spPr>
        <p:txBody>
          <a:bodyPr wrap="none" anchor="ctr">
            <a:noAutofit/>
          </a:bodyPr>
          <a:lstStyle/>
          <a:p>
            <a:pPr defTabSz="932929"/>
            <a:endParaRPr lang="en-US" sz="1600">
              <a:solidFill>
                <a:schemeClr val="accent6"/>
              </a:solidFill>
              <a:cs typeface="Arial" panose="020B0604020202020204" pitchFamily="34" charset="0"/>
            </a:endParaRPr>
          </a:p>
        </p:txBody>
      </p:sp>
      <p:sp>
        <p:nvSpPr>
          <p:cNvPr id="2083865" name="Rectangle 25"/>
          <p:cNvSpPr>
            <a:spLocks noChangeArrowheads="1"/>
          </p:cNvSpPr>
          <p:nvPr>
            <p:custDataLst>
              <p:tags r:id="rId4"/>
            </p:custDataLst>
          </p:nvPr>
        </p:nvSpPr>
        <p:spPr bwMode="gray">
          <a:xfrm>
            <a:off x="8085981" y="2970375"/>
            <a:ext cx="1355016" cy="1231362"/>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spAutoFit/>
          </a:bodyPr>
          <a:lstStyle>
            <a:lvl1pPr algn="l" defTabSz="895350">
              <a:defRPr sz="1900" b="1">
                <a:solidFill>
                  <a:schemeClr val="hlink"/>
                </a:solidFill>
                <a:latin typeface="Arial" charset="0"/>
                <a:cs typeface="Arial" charset="0"/>
              </a:defRPr>
            </a:lvl1pPr>
            <a:lvl2pPr algn="l" defTabSz="895350">
              <a:defRPr sz="1900" b="1">
                <a:solidFill>
                  <a:schemeClr val="hlink"/>
                </a:solidFill>
                <a:latin typeface="Arial" charset="0"/>
                <a:cs typeface="Arial" charset="0"/>
              </a:defRPr>
            </a:lvl2pPr>
            <a:lvl3pPr algn="l" defTabSz="895350">
              <a:defRPr sz="1900" b="1">
                <a:solidFill>
                  <a:schemeClr val="hlink"/>
                </a:solidFill>
                <a:latin typeface="Arial" charset="0"/>
                <a:cs typeface="Arial" charset="0"/>
              </a:defRPr>
            </a:lvl3pPr>
            <a:lvl4pPr algn="l" defTabSz="895350">
              <a:defRPr sz="1900" b="1">
                <a:solidFill>
                  <a:schemeClr val="hlink"/>
                </a:solidFill>
                <a:latin typeface="Arial" charset="0"/>
                <a:cs typeface="Arial" charset="0"/>
              </a:defRPr>
            </a:lvl4pPr>
            <a:lvl5pPr algn="l" defTabSz="895350">
              <a:defRPr sz="1900" b="1">
                <a:solidFill>
                  <a:schemeClr val="hlink"/>
                </a:solidFill>
                <a:latin typeface="Arial" charset="0"/>
                <a:cs typeface="Arial" charset="0"/>
              </a:defRPr>
            </a:lvl5pPr>
            <a:lvl6pPr marL="457200" defTabSz="895350" fontAlgn="base">
              <a:spcBef>
                <a:spcPct val="0"/>
              </a:spcBef>
              <a:spcAft>
                <a:spcPct val="0"/>
              </a:spcAft>
              <a:defRPr sz="1900" b="1">
                <a:solidFill>
                  <a:schemeClr val="hlink"/>
                </a:solidFill>
                <a:latin typeface="Arial" charset="0"/>
                <a:cs typeface="Arial" charset="0"/>
              </a:defRPr>
            </a:lvl6pPr>
            <a:lvl7pPr marL="914400" defTabSz="895350" fontAlgn="base">
              <a:spcBef>
                <a:spcPct val="0"/>
              </a:spcBef>
              <a:spcAft>
                <a:spcPct val="0"/>
              </a:spcAft>
              <a:defRPr sz="1900" b="1">
                <a:solidFill>
                  <a:schemeClr val="hlink"/>
                </a:solidFill>
                <a:latin typeface="Arial" charset="0"/>
                <a:cs typeface="Arial" charset="0"/>
              </a:defRPr>
            </a:lvl7pPr>
            <a:lvl8pPr marL="1371600" defTabSz="895350" fontAlgn="base">
              <a:spcBef>
                <a:spcPct val="0"/>
              </a:spcBef>
              <a:spcAft>
                <a:spcPct val="0"/>
              </a:spcAft>
              <a:defRPr sz="1900" b="1">
                <a:solidFill>
                  <a:schemeClr val="hlink"/>
                </a:solidFill>
                <a:latin typeface="Arial" charset="0"/>
                <a:cs typeface="Arial" charset="0"/>
              </a:defRPr>
            </a:lvl8pPr>
            <a:lvl9pPr marL="1828800" defTabSz="895350" fontAlgn="base">
              <a:spcBef>
                <a:spcPct val="0"/>
              </a:spcBef>
              <a:spcAft>
                <a:spcPct val="0"/>
              </a:spcAft>
              <a:defRPr sz="1900" b="1">
                <a:solidFill>
                  <a:schemeClr val="hlink"/>
                </a:solidFill>
                <a:latin typeface="Arial" charset="0"/>
                <a:cs typeface="Arial" charset="0"/>
              </a:defRPr>
            </a:lvl9pPr>
          </a:lstStyle>
          <a:p>
            <a:pPr algn="ctr" defTabSz="913492"/>
            <a:r>
              <a:rPr lang="en-US" sz="1600">
                <a:solidFill>
                  <a:schemeClr val="tx1"/>
                </a:solidFill>
                <a:latin typeface="+mn-lt"/>
                <a:cs typeface="Arial" panose="020B0604020202020204" pitchFamily="34" charset="0"/>
              </a:rPr>
              <a:t>“I choose</a:t>
            </a:r>
            <a:br>
              <a:rPr lang="en-US" sz="1600">
                <a:solidFill>
                  <a:schemeClr val="tx1"/>
                </a:solidFill>
                <a:latin typeface="+mn-lt"/>
                <a:cs typeface="Arial" panose="020B0604020202020204" pitchFamily="34" charset="0"/>
              </a:rPr>
            </a:br>
            <a:r>
              <a:rPr lang="en-US" sz="1600">
                <a:solidFill>
                  <a:schemeClr val="tx1"/>
                </a:solidFill>
                <a:latin typeface="+mn-lt"/>
                <a:cs typeface="Arial" panose="020B0604020202020204" pitchFamily="34" charset="0"/>
              </a:rPr>
              <a:t>to change my mindset and behavior if …”</a:t>
            </a:r>
          </a:p>
        </p:txBody>
      </p:sp>
      <p:sp>
        <p:nvSpPr>
          <p:cNvPr id="6" name="TextBox 5">
            <a:extLst>
              <a:ext uri="{FF2B5EF4-FFF2-40B4-BE49-F238E27FC236}">
                <a16:creationId xmlns:a16="http://schemas.microsoft.com/office/drawing/2014/main" id="{45F7616C-9F54-4CAF-9A31-6DDEBFE4F37A}"/>
              </a:ext>
            </a:extLst>
          </p:cNvPr>
          <p:cNvSpPr txBox="1"/>
          <p:nvPr/>
        </p:nvSpPr>
        <p:spPr>
          <a:xfrm>
            <a:off x="6154208" y="1481375"/>
            <a:ext cx="1887762" cy="1061829"/>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Font typeface="Segoe UI" panose="020B0502040204020203" pitchFamily="34" charset="0"/>
              <a:buChar char="​"/>
              <a:defRPr lang="en-US" sz="1600" dirty="0">
                <a:cs typeface="Arial" panose="020B0604020202020204" pitchFamily="34" charset="0"/>
              </a:defRPr>
            </a:lvl1pPr>
            <a:lvl2pPr marL="228600" lvl="1" indent="-225425">
              <a:lnSpc>
                <a:spcPct val="100000"/>
              </a:lnSpc>
              <a:spcBef>
                <a:spcPts val="0"/>
              </a:spcBef>
              <a:spcAft>
                <a:spcPts val="300"/>
              </a:spcAft>
              <a:buClr>
                <a:srgbClr val="000000"/>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rgbClr val="000000"/>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rgbClr val="000000"/>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rgbClr val="000000"/>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b="1"/>
              <a:t>Role modeling</a:t>
            </a:r>
          </a:p>
          <a:p>
            <a:r>
              <a:rPr lang="en-US"/>
              <a:t>“I see my leaders, colleagues, and staff behaving differently”</a:t>
            </a:r>
          </a:p>
        </p:txBody>
      </p:sp>
      <p:sp>
        <p:nvSpPr>
          <p:cNvPr id="8" name="TextBox 7">
            <a:extLst>
              <a:ext uri="{FF2B5EF4-FFF2-40B4-BE49-F238E27FC236}">
                <a16:creationId xmlns:a16="http://schemas.microsoft.com/office/drawing/2014/main" id="{C9F97F62-1FF7-4978-80EA-6368D4F4107E}"/>
              </a:ext>
            </a:extLst>
          </p:cNvPr>
          <p:cNvSpPr txBox="1"/>
          <p:nvPr/>
        </p:nvSpPr>
        <p:spPr>
          <a:xfrm>
            <a:off x="6154206" y="4263758"/>
            <a:ext cx="2348989" cy="1308050"/>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Font typeface="Segoe UI" panose="020B0502040204020203" pitchFamily="34" charset="0"/>
              <a:buChar char="​"/>
              <a:defRPr lang="en-US" sz="1600" dirty="0">
                <a:cs typeface="Arial" panose="020B0604020202020204" pitchFamily="34" charset="0"/>
              </a:defRPr>
            </a:lvl1pPr>
            <a:lvl2pPr marL="228600" lvl="1" indent="-225425">
              <a:lnSpc>
                <a:spcPct val="100000"/>
              </a:lnSpc>
              <a:spcBef>
                <a:spcPts val="0"/>
              </a:spcBef>
              <a:spcAft>
                <a:spcPts val="300"/>
              </a:spcAft>
              <a:buClr>
                <a:srgbClr val="000000"/>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rgbClr val="000000"/>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rgbClr val="000000"/>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rgbClr val="000000"/>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b="1"/>
              <a:t>Developing talent and skills</a:t>
            </a:r>
          </a:p>
          <a:p>
            <a:r>
              <a:rPr lang="en-US"/>
              <a:t>“I have the skills and opportunities to behave in the new way”</a:t>
            </a:r>
          </a:p>
        </p:txBody>
      </p:sp>
      <p:sp>
        <p:nvSpPr>
          <p:cNvPr id="10" name="TextBox 9">
            <a:extLst>
              <a:ext uri="{FF2B5EF4-FFF2-40B4-BE49-F238E27FC236}">
                <a16:creationId xmlns:a16="http://schemas.microsoft.com/office/drawing/2014/main" id="{9039BBD6-274B-4B83-BC93-B0B7D1EA7088}"/>
              </a:ext>
            </a:extLst>
          </p:cNvPr>
          <p:cNvSpPr txBox="1"/>
          <p:nvPr/>
        </p:nvSpPr>
        <p:spPr>
          <a:xfrm>
            <a:off x="9559687" y="3968067"/>
            <a:ext cx="1949487" cy="2046714"/>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Font typeface="Segoe UI" panose="020B0502040204020203" pitchFamily="34" charset="0"/>
              <a:buChar char="​"/>
              <a:defRPr lang="en-US" sz="1600" dirty="0">
                <a:cs typeface="Arial" panose="020B0604020202020204" pitchFamily="34" charset="0"/>
              </a:defRPr>
            </a:lvl1pPr>
            <a:lvl2pPr marL="228600" lvl="1" indent="-225425">
              <a:lnSpc>
                <a:spcPct val="100000"/>
              </a:lnSpc>
              <a:spcBef>
                <a:spcPts val="0"/>
              </a:spcBef>
              <a:spcAft>
                <a:spcPts val="300"/>
              </a:spcAft>
              <a:buClr>
                <a:srgbClr val="000000"/>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rgbClr val="000000"/>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rgbClr val="000000"/>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rgbClr val="000000"/>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b="1"/>
              <a:t>Reinforcement mechanisms</a:t>
            </a:r>
          </a:p>
          <a:p>
            <a:r>
              <a:rPr lang="en-US"/>
              <a:t>“Barriers are being removed and I am being recognized for making the changes I am being asked to make”</a:t>
            </a:r>
          </a:p>
        </p:txBody>
      </p:sp>
      <p:sp>
        <p:nvSpPr>
          <p:cNvPr id="12" name="TextBox 11">
            <a:extLst>
              <a:ext uri="{FF2B5EF4-FFF2-40B4-BE49-F238E27FC236}">
                <a16:creationId xmlns:a16="http://schemas.microsoft.com/office/drawing/2014/main" id="{A5DBB1BE-3383-4541-A522-733F5C1D3719}"/>
              </a:ext>
            </a:extLst>
          </p:cNvPr>
          <p:cNvSpPr txBox="1"/>
          <p:nvPr/>
        </p:nvSpPr>
        <p:spPr>
          <a:xfrm>
            <a:off x="9559687" y="1088641"/>
            <a:ext cx="1949487" cy="1800493"/>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Font typeface="Segoe UI" panose="020B0502040204020203" pitchFamily="34" charset="0"/>
              <a:buChar char="​"/>
              <a:defRPr lang="en-US" sz="1600" dirty="0">
                <a:cs typeface="Arial" panose="020B0604020202020204" pitchFamily="34" charset="0"/>
              </a:defRPr>
            </a:lvl1pPr>
            <a:lvl2pPr marL="228600" lvl="1" indent="-225425">
              <a:lnSpc>
                <a:spcPct val="100000"/>
              </a:lnSpc>
              <a:spcBef>
                <a:spcPts val="0"/>
              </a:spcBef>
              <a:spcAft>
                <a:spcPts val="300"/>
              </a:spcAft>
              <a:buClr>
                <a:srgbClr val="000000"/>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rgbClr val="000000"/>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rgbClr val="000000"/>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rgbClr val="000000"/>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b="1"/>
              <a:t>Fostering understanding and conviction</a:t>
            </a:r>
          </a:p>
          <a:p>
            <a:r>
              <a:rPr lang="en-US"/>
              <a:t>“I know what is expected of me – I agree with it, </a:t>
            </a:r>
            <a:br>
              <a:rPr lang="en-US"/>
            </a:br>
            <a:r>
              <a:rPr lang="en-US"/>
              <a:t>and it is meaningful”</a:t>
            </a:r>
          </a:p>
        </p:txBody>
      </p:sp>
      <p:sp>
        <p:nvSpPr>
          <p:cNvPr id="20" name="1. On-page tracker">
            <a:extLst>
              <a:ext uri="{FF2B5EF4-FFF2-40B4-BE49-F238E27FC236}">
                <a16:creationId xmlns:a16="http://schemas.microsoft.com/office/drawing/2014/main" id="{C5559797-2F61-4723-89E4-F104B4642C15}"/>
              </a:ext>
            </a:extLst>
          </p:cNvPr>
          <p:cNvSpPr>
            <a:spLocks noGrp="1"/>
          </p:cNvSpPr>
          <p:nvPr>
            <p:ph type="body" sz="quarter" idx="10"/>
            <p:custDataLst>
              <p:tags r:id="rId5"/>
            </p:custDataLst>
          </p:nvPr>
        </p:nvSpPr>
        <p:spPr>
          <a:xfrm>
            <a:off x="554735" y="41597"/>
            <a:ext cx="3843338" cy="123111"/>
          </a:xfrm>
        </p:spPr>
        <p:txBody>
          <a:bodyPr/>
          <a:lstStyle/>
          <a:p>
            <a:r>
              <a:rPr lang="en-US"/>
              <a:t>Influence model</a:t>
            </a:r>
          </a:p>
        </p:txBody>
      </p:sp>
      <p:grpSp>
        <p:nvGrpSpPr>
          <p:cNvPr id="3" name="Group 2">
            <a:extLst>
              <a:ext uri="{FF2B5EF4-FFF2-40B4-BE49-F238E27FC236}">
                <a16:creationId xmlns:a16="http://schemas.microsoft.com/office/drawing/2014/main" id="{2C90D025-2D45-4C51-AA7E-386F79F468DA}"/>
              </a:ext>
            </a:extLst>
          </p:cNvPr>
          <p:cNvGrpSpPr/>
          <p:nvPr/>
        </p:nvGrpSpPr>
        <p:grpSpPr>
          <a:xfrm>
            <a:off x="1217050" y="1862650"/>
            <a:ext cx="4203709" cy="1864475"/>
            <a:chOff x="1217050" y="1862650"/>
            <a:chExt cx="4203709" cy="1864475"/>
          </a:xfrm>
        </p:grpSpPr>
        <p:sp>
          <p:nvSpPr>
            <p:cNvPr id="23" name="Rectangle 43">
              <a:extLst>
                <a:ext uri="{FF2B5EF4-FFF2-40B4-BE49-F238E27FC236}">
                  <a16:creationId xmlns:a16="http://schemas.microsoft.com/office/drawing/2014/main" id="{D277C974-2277-45F1-B803-DF93EF21270C}"/>
                </a:ext>
              </a:extLst>
            </p:cNvPr>
            <p:cNvSpPr>
              <a:spLocks noChangeArrowheads="1"/>
            </p:cNvSpPr>
            <p:nvPr/>
          </p:nvSpPr>
          <p:spPr bwMode="gray">
            <a:xfrm>
              <a:off x="1217051" y="1862650"/>
              <a:ext cx="4113340"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chemeClr val="bg2"/>
                    </a:outerShdw>
                  </a:effectLst>
                </a14:hiddenEffects>
              </a:ext>
            </a:extLst>
          </p:spPr>
          <p:txBody>
            <a:bodyPr wrap="square" lIns="0" tIns="0" rIns="0" bIns="0">
              <a:spAutoFit/>
            </a:bodyPr>
            <a:lstStyle>
              <a:lvl1pPr algn="l" defTabSz="895350">
                <a:buSzPct val="120000"/>
                <a:defRPr sz="1600">
                  <a:solidFill>
                    <a:schemeClr val="tx1"/>
                  </a:solidFill>
                  <a:latin typeface="Arial" charset="0"/>
                </a:defRPr>
              </a:lvl1pPr>
              <a:lvl2pPr marL="144463" indent="-142875" algn="l" defTabSz="895350">
                <a:buSzPct val="120000"/>
                <a:buChar char="•"/>
                <a:defRPr sz="1600">
                  <a:solidFill>
                    <a:schemeClr val="tx1"/>
                  </a:solidFill>
                  <a:latin typeface="Arial" charset="0"/>
                </a:defRPr>
              </a:lvl2pPr>
              <a:lvl3pPr marL="295275" indent="-149225" algn="l" defTabSz="895350">
                <a:buChar char="–"/>
                <a:defRPr sz="1600">
                  <a:solidFill>
                    <a:schemeClr val="tx1"/>
                  </a:solidFill>
                  <a:latin typeface="Arial" charset="0"/>
                </a:defRPr>
              </a:lvl3pPr>
              <a:lvl4pPr marL="431800" indent="-134938" algn="l" defTabSz="895350">
                <a:buSzPct val="89000"/>
                <a:buChar char="•"/>
                <a:defRPr sz="1600">
                  <a:solidFill>
                    <a:schemeClr val="tx1"/>
                  </a:solidFill>
                  <a:latin typeface="Arial" charset="0"/>
                </a:defRPr>
              </a:lvl4pPr>
              <a:lvl5pPr marL="582613" indent="-149225" algn="l" defTabSz="895350">
                <a:buSzPct val="75000"/>
                <a:buChar char="–"/>
                <a:defRPr sz="1600">
                  <a:solidFill>
                    <a:schemeClr val="tx1"/>
                  </a:solidFill>
                  <a:latin typeface="Arial" charset="0"/>
                </a:defRPr>
              </a:lvl5pPr>
              <a:lvl6pPr marL="1039813" indent="-149225" defTabSz="895350" fontAlgn="base">
                <a:spcBef>
                  <a:spcPct val="0"/>
                </a:spcBef>
                <a:spcAft>
                  <a:spcPct val="0"/>
                </a:spcAft>
                <a:buSzPct val="75000"/>
                <a:buChar char="–"/>
                <a:defRPr sz="1600">
                  <a:solidFill>
                    <a:schemeClr val="tx1"/>
                  </a:solidFill>
                  <a:latin typeface="Arial" charset="0"/>
                </a:defRPr>
              </a:lvl6pPr>
              <a:lvl7pPr marL="1497013" indent="-149225" defTabSz="895350" fontAlgn="base">
                <a:spcBef>
                  <a:spcPct val="0"/>
                </a:spcBef>
                <a:spcAft>
                  <a:spcPct val="0"/>
                </a:spcAft>
                <a:buSzPct val="75000"/>
                <a:buChar char="–"/>
                <a:defRPr sz="1600">
                  <a:solidFill>
                    <a:schemeClr val="tx1"/>
                  </a:solidFill>
                  <a:latin typeface="Arial" charset="0"/>
                </a:defRPr>
              </a:lvl7pPr>
              <a:lvl8pPr marL="1954213" indent="-149225" defTabSz="895350" fontAlgn="base">
                <a:spcBef>
                  <a:spcPct val="0"/>
                </a:spcBef>
                <a:spcAft>
                  <a:spcPct val="0"/>
                </a:spcAft>
                <a:buSzPct val="75000"/>
                <a:buChar char="–"/>
                <a:defRPr sz="1600">
                  <a:solidFill>
                    <a:schemeClr val="tx1"/>
                  </a:solidFill>
                  <a:latin typeface="Arial" charset="0"/>
                </a:defRPr>
              </a:lvl8pPr>
              <a:lvl9pPr marL="2411413" indent="-149225" defTabSz="895350" fontAlgn="base">
                <a:spcBef>
                  <a:spcPct val="0"/>
                </a:spcBef>
                <a:spcAft>
                  <a:spcPct val="0"/>
                </a:spcAft>
                <a:buSzPct val="75000"/>
                <a:buChar char="–"/>
                <a:defRPr sz="1600">
                  <a:solidFill>
                    <a:schemeClr val="tx1"/>
                  </a:solidFill>
                  <a:latin typeface="Arial" charset="0"/>
                </a:defRPr>
              </a:lvl9pPr>
            </a:lstStyle>
            <a:p>
              <a:pPr lvl="1">
                <a:buFont typeface="Wingdings" pitchFamily="2" charset="2"/>
                <a:buChar char="§"/>
              </a:pPr>
              <a:endParaRPr lang="en-US" sz="1400" i="1">
                <a:solidFill>
                  <a:schemeClr val="bg2"/>
                </a:solidFill>
              </a:endParaRPr>
            </a:p>
          </p:txBody>
        </p:sp>
        <p:sp>
          <p:nvSpPr>
            <p:cNvPr id="26" name="Rectangle 43">
              <a:extLst>
                <a:ext uri="{FF2B5EF4-FFF2-40B4-BE49-F238E27FC236}">
                  <a16:creationId xmlns:a16="http://schemas.microsoft.com/office/drawing/2014/main" id="{F2B31616-A655-4B56-8A47-70340B5B6768}"/>
                </a:ext>
              </a:extLst>
            </p:cNvPr>
            <p:cNvSpPr>
              <a:spLocks noChangeArrowheads="1"/>
            </p:cNvSpPr>
            <p:nvPr/>
          </p:nvSpPr>
          <p:spPr bwMode="gray">
            <a:xfrm>
              <a:off x="1234071" y="2672684"/>
              <a:ext cx="4186688"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chemeClr val="bg2"/>
                    </a:outerShdw>
                  </a:effectLst>
                </a14:hiddenEffects>
              </a:ext>
            </a:extLst>
          </p:spPr>
          <p:txBody>
            <a:bodyPr wrap="square" lIns="0" tIns="0" rIns="0" bIns="0">
              <a:spAutoFit/>
            </a:bodyPr>
            <a:lstStyle>
              <a:lvl1pPr algn="l" defTabSz="895350">
                <a:buSzPct val="120000"/>
                <a:defRPr sz="1600">
                  <a:solidFill>
                    <a:schemeClr val="tx1"/>
                  </a:solidFill>
                  <a:latin typeface="Arial" charset="0"/>
                </a:defRPr>
              </a:lvl1pPr>
              <a:lvl2pPr marL="144463" indent="-142875" algn="l" defTabSz="895350">
                <a:buSzPct val="120000"/>
                <a:buChar char="•"/>
                <a:defRPr sz="1600">
                  <a:solidFill>
                    <a:schemeClr val="tx1"/>
                  </a:solidFill>
                  <a:latin typeface="Arial" charset="0"/>
                </a:defRPr>
              </a:lvl2pPr>
              <a:lvl3pPr marL="295275" indent="-149225" algn="l" defTabSz="895350">
                <a:buChar char="–"/>
                <a:defRPr sz="1600">
                  <a:solidFill>
                    <a:schemeClr val="tx1"/>
                  </a:solidFill>
                  <a:latin typeface="Arial" charset="0"/>
                </a:defRPr>
              </a:lvl3pPr>
              <a:lvl4pPr marL="431800" indent="-134938" algn="l" defTabSz="895350">
                <a:buSzPct val="89000"/>
                <a:buChar char="•"/>
                <a:defRPr sz="1600">
                  <a:solidFill>
                    <a:schemeClr val="tx1"/>
                  </a:solidFill>
                  <a:latin typeface="Arial" charset="0"/>
                </a:defRPr>
              </a:lvl4pPr>
              <a:lvl5pPr marL="582613" indent="-149225" algn="l" defTabSz="895350">
                <a:buSzPct val="75000"/>
                <a:buChar char="–"/>
                <a:defRPr sz="1600">
                  <a:solidFill>
                    <a:schemeClr val="tx1"/>
                  </a:solidFill>
                  <a:latin typeface="Arial" charset="0"/>
                </a:defRPr>
              </a:lvl5pPr>
              <a:lvl6pPr marL="1039813" indent="-149225" defTabSz="895350" fontAlgn="base">
                <a:spcBef>
                  <a:spcPct val="0"/>
                </a:spcBef>
                <a:spcAft>
                  <a:spcPct val="0"/>
                </a:spcAft>
                <a:buSzPct val="75000"/>
                <a:buChar char="–"/>
                <a:defRPr sz="1600">
                  <a:solidFill>
                    <a:schemeClr val="tx1"/>
                  </a:solidFill>
                  <a:latin typeface="Arial" charset="0"/>
                </a:defRPr>
              </a:lvl6pPr>
              <a:lvl7pPr marL="1497013" indent="-149225" defTabSz="895350" fontAlgn="base">
                <a:spcBef>
                  <a:spcPct val="0"/>
                </a:spcBef>
                <a:spcAft>
                  <a:spcPct val="0"/>
                </a:spcAft>
                <a:buSzPct val="75000"/>
                <a:buChar char="–"/>
                <a:defRPr sz="1600">
                  <a:solidFill>
                    <a:schemeClr val="tx1"/>
                  </a:solidFill>
                  <a:latin typeface="Arial" charset="0"/>
                </a:defRPr>
              </a:lvl7pPr>
              <a:lvl8pPr marL="1954213" indent="-149225" defTabSz="895350" fontAlgn="base">
                <a:spcBef>
                  <a:spcPct val="0"/>
                </a:spcBef>
                <a:spcAft>
                  <a:spcPct val="0"/>
                </a:spcAft>
                <a:buSzPct val="75000"/>
                <a:buChar char="–"/>
                <a:defRPr sz="1600">
                  <a:solidFill>
                    <a:schemeClr val="tx1"/>
                  </a:solidFill>
                  <a:latin typeface="Arial" charset="0"/>
                </a:defRPr>
              </a:lvl8pPr>
              <a:lvl9pPr marL="2411413" indent="-149225" defTabSz="895350" fontAlgn="base">
                <a:spcBef>
                  <a:spcPct val="0"/>
                </a:spcBef>
                <a:spcAft>
                  <a:spcPct val="0"/>
                </a:spcAft>
                <a:buSzPct val="75000"/>
                <a:buChar char="–"/>
                <a:defRPr sz="1600">
                  <a:solidFill>
                    <a:schemeClr val="tx1"/>
                  </a:solidFill>
                  <a:latin typeface="Arial" charset="0"/>
                </a:defRPr>
              </a:lvl9pPr>
            </a:lstStyle>
            <a:p>
              <a:pPr lvl="1">
                <a:buFont typeface="Wingdings" pitchFamily="2" charset="2"/>
                <a:buChar char="§"/>
              </a:pPr>
              <a:r>
                <a:rPr lang="en-US" sz="1400" b="1">
                  <a:solidFill>
                    <a:schemeClr val="bg2"/>
                  </a:solidFill>
                </a:rPr>
                <a:t>Yet all too often we lack insight into what we don’t know</a:t>
              </a:r>
              <a:r>
                <a:rPr lang="en-US" sz="1400">
                  <a:solidFill>
                    <a:schemeClr val="bg2"/>
                  </a:solidFill>
                </a:rPr>
                <a:t> (but need to)</a:t>
              </a:r>
              <a:r>
                <a:rPr lang="en-US" sz="1400" b="1">
                  <a:solidFill>
                    <a:schemeClr val="bg2"/>
                  </a:solidFill>
                </a:rPr>
                <a:t>…</a:t>
              </a:r>
              <a:endParaRPr lang="en-US" sz="1400" i="1">
                <a:solidFill>
                  <a:schemeClr val="bg2"/>
                </a:solidFill>
              </a:endParaRPr>
            </a:p>
          </p:txBody>
        </p:sp>
        <p:sp>
          <p:nvSpPr>
            <p:cNvPr id="29" name="Rectangle 43">
              <a:extLst>
                <a:ext uri="{FF2B5EF4-FFF2-40B4-BE49-F238E27FC236}">
                  <a16:creationId xmlns:a16="http://schemas.microsoft.com/office/drawing/2014/main" id="{7FF1EE7A-501F-4AA7-986A-6BF40D4C5A75}"/>
                </a:ext>
              </a:extLst>
            </p:cNvPr>
            <p:cNvSpPr>
              <a:spLocks noChangeArrowheads="1"/>
            </p:cNvSpPr>
            <p:nvPr/>
          </p:nvSpPr>
          <p:spPr bwMode="gray">
            <a:xfrm>
              <a:off x="1217050" y="3296238"/>
              <a:ext cx="4113340"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chemeClr val="bg2"/>
                    </a:outerShdw>
                  </a:effectLst>
                </a14:hiddenEffects>
              </a:ext>
            </a:extLst>
          </p:spPr>
          <p:txBody>
            <a:bodyPr wrap="square" lIns="0" tIns="0" rIns="0" bIns="0">
              <a:spAutoFit/>
            </a:bodyPr>
            <a:lstStyle>
              <a:lvl1pPr algn="l" defTabSz="895350">
                <a:buSzPct val="120000"/>
                <a:defRPr sz="1600">
                  <a:solidFill>
                    <a:schemeClr val="tx1"/>
                  </a:solidFill>
                  <a:latin typeface="Arial" charset="0"/>
                </a:defRPr>
              </a:lvl1pPr>
              <a:lvl2pPr marL="144463" indent="-142875" algn="l" defTabSz="895350">
                <a:buSzPct val="120000"/>
                <a:buChar char="•"/>
                <a:defRPr sz="1600">
                  <a:solidFill>
                    <a:schemeClr val="tx1"/>
                  </a:solidFill>
                  <a:latin typeface="Arial" charset="0"/>
                </a:defRPr>
              </a:lvl2pPr>
              <a:lvl3pPr marL="295275" indent="-149225" algn="l" defTabSz="895350">
                <a:buChar char="–"/>
                <a:defRPr sz="1600">
                  <a:solidFill>
                    <a:schemeClr val="tx1"/>
                  </a:solidFill>
                  <a:latin typeface="Arial" charset="0"/>
                </a:defRPr>
              </a:lvl3pPr>
              <a:lvl4pPr marL="431800" indent="-134938" algn="l" defTabSz="895350">
                <a:buSzPct val="89000"/>
                <a:buChar char="•"/>
                <a:defRPr sz="1600">
                  <a:solidFill>
                    <a:schemeClr val="tx1"/>
                  </a:solidFill>
                  <a:latin typeface="Arial" charset="0"/>
                </a:defRPr>
              </a:lvl4pPr>
              <a:lvl5pPr marL="582613" indent="-149225" algn="l" defTabSz="895350">
                <a:buSzPct val="75000"/>
                <a:buChar char="–"/>
                <a:defRPr sz="1600">
                  <a:solidFill>
                    <a:schemeClr val="tx1"/>
                  </a:solidFill>
                  <a:latin typeface="Arial" charset="0"/>
                </a:defRPr>
              </a:lvl5pPr>
              <a:lvl6pPr marL="1039813" indent="-149225" defTabSz="895350" fontAlgn="base">
                <a:spcBef>
                  <a:spcPct val="0"/>
                </a:spcBef>
                <a:spcAft>
                  <a:spcPct val="0"/>
                </a:spcAft>
                <a:buSzPct val="75000"/>
                <a:buChar char="–"/>
                <a:defRPr sz="1600">
                  <a:solidFill>
                    <a:schemeClr val="tx1"/>
                  </a:solidFill>
                  <a:latin typeface="Arial" charset="0"/>
                </a:defRPr>
              </a:lvl6pPr>
              <a:lvl7pPr marL="1497013" indent="-149225" defTabSz="895350" fontAlgn="base">
                <a:spcBef>
                  <a:spcPct val="0"/>
                </a:spcBef>
                <a:spcAft>
                  <a:spcPct val="0"/>
                </a:spcAft>
                <a:buSzPct val="75000"/>
                <a:buChar char="–"/>
                <a:defRPr sz="1600">
                  <a:solidFill>
                    <a:schemeClr val="tx1"/>
                  </a:solidFill>
                  <a:latin typeface="Arial" charset="0"/>
                </a:defRPr>
              </a:lvl7pPr>
              <a:lvl8pPr marL="1954213" indent="-149225" defTabSz="895350" fontAlgn="base">
                <a:spcBef>
                  <a:spcPct val="0"/>
                </a:spcBef>
                <a:spcAft>
                  <a:spcPct val="0"/>
                </a:spcAft>
                <a:buSzPct val="75000"/>
                <a:buChar char="–"/>
                <a:defRPr sz="1600">
                  <a:solidFill>
                    <a:schemeClr val="tx1"/>
                  </a:solidFill>
                  <a:latin typeface="Arial" charset="0"/>
                </a:defRPr>
              </a:lvl8pPr>
              <a:lvl9pPr marL="2411413" indent="-149225" defTabSz="895350" fontAlgn="base">
                <a:spcBef>
                  <a:spcPct val="0"/>
                </a:spcBef>
                <a:spcAft>
                  <a:spcPct val="0"/>
                </a:spcAft>
                <a:buSzPct val="75000"/>
                <a:buChar char="–"/>
                <a:defRPr sz="1600">
                  <a:solidFill>
                    <a:schemeClr val="tx1"/>
                  </a:solidFill>
                  <a:latin typeface="Arial" charset="0"/>
                </a:defRPr>
              </a:lvl9pPr>
            </a:lstStyle>
            <a:p>
              <a:pPr lvl="1">
                <a:buFont typeface="Wingdings" pitchFamily="2" charset="2"/>
                <a:buChar char="§"/>
              </a:pPr>
              <a:r>
                <a:rPr lang="en-US" sz="1400" b="1">
                  <a:solidFill>
                    <a:schemeClr val="bg2"/>
                  </a:solidFill>
                </a:rPr>
                <a:t>…and further handicap ourselves by doubting our ability to enact change</a:t>
              </a:r>
              <a:endParaRPr lang="en-US" sz="1400" i="1">
                <a:solidFill>
                  <a:schemeClr val="bg2"/>
                </a:solidFill>
              </a:endParaRPr>
            </a:p>
          </p:txBody>
        </p:sp>
      </p:grpSp>
      <p:grpSp>
        <p:nvGrpSpPr>
          <p:cNvPr id="4" name="Group 3">
            <a:extLst>
              <a:ext uri="{FF2B5EF4-FFF2-40B4-BE49-F238E27FC236}">
                <a16:creationId xmlns:a16="http://schemas.microsoft.com/office/drawing/2014/main" id="{B1E8B69A-6021-4B90-90A4-82203B8CA452}"/>
              </a:ext>
            </a:extLst>
          </p:cNvPr>
          <p:cNvGrpSpPr/>
          <p:nvPr/>
        </p:nvGrpSpPr>
        <p:grpSpPr>
          <a:xfrm>
            <a:off x="1217049" y="1871139"/>
            <a:ext cx="4113340" cy="2410822"/>
            <a:chOff x="1217049" y="1871139"/>
            <a:chExt cx="4113340" cy="2410822"/>
          </a:xfrm>
        </p:grpSpPr>
        <p:sp>
          <p:nvSpPr>
            <p:cNvPr id="32" name="Rectangle 43">
              <a:extLst>
                <a:ext uri="{FF2B5EF4-FFF2-40B4-BE49-F238E27FC236}">
                  <a16:creationId xmlns:a16="http://schemas.microsoft.com/office/drawing/2014/main" id="{05EBCCB8-F1B2-49C4-8DBB-429CA30843BE}"/>
                </a:ext>
              </a:extLst>
            </p:cNvPr>
            <p:cNvSpPr>
              <a:spLocks noChangeArrowheads="1"/>
            </p:cNvSpPr>
            <p:nvPr/>
          </p:nvSpPr>
          <p:spPr bwMode="gray">
            <a:xfrm>
              <a:off x="1217049" y="4066517"/>
              <a:ext cx="4113340"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chemeClr val="bg2"/>
                    </a:outerShdw>
                  </a:effectLst>
                </a14:hiddenEffects>
              </a:ext>
            </a:extLst>
          </p:spPr>
          <p:txBody>
            <a:bodyPr wrap="square" lIns="0" tIns="0" rIns="0" bIns="0">
              <a:spAutoFit/>
            </a:bodyPr>
            <a:lstStyle>
              <a:lvl1pPr algn="l" defTabSz="895350">
                <a:buSzPct val="120000"/>
                <a:defRPr sz="1600">
                  <a:solidFill>
                    <a:schemeClr val="tx1"/>
                  </a:solidFill>
                  <a:latin typeface="Arial" charset="0"/>
                </a:defRPr>
              </a:lvl1pPr>
              <a:lvl2pPr marL="144463" indent="-142875" algn="l" defTabSz="895350">
                <a:buSzPct val="120000"/>
                <a:buChar char="•"/>
                <a:defRPr sz="1600">
                  <a:solidFill>
                    <a:schemeClr val="tx1"/>
                  </a:solidFill>
                  <a:latin typeface="Arial" charset="0"/>
                </a:defRPr>
              </a:lvl2pPr>
              <a:lvl3pPr marL="295275" indent="-149225" algn="l" defTabSz="895350">
                <a:buChar char="–"/>
                <a:defRPr sz="1600">
                  <a:solidFill>
                    <a:schemeClr val="tx1"/>
                  </a:solidFill>
                  <a:latin typeface="Arial" charset="0"/>
                </a:defRPr>
              </a:lvl3pPr>
              <a:lvl4pPr marL="431800" indent="-134938" algn="l" defTabSz="895350">
                <a:buSzPct val="89000"/>
                <a:buChar char="•"/>
                <a:defRPr sz="1600">
                  <a:solidFill>
                    <a:schemeClr val="tx1"/>
                  </a:solidFill>
                  <a:latin typeface="Arial" charset="0"/>
                </a:defRPr>
              </a:lvl4pPr>
              <a:lvl5pPr marL="582613" indent="-149225" algn="l" defTabSz="895350">
                <a:buSzPct val="75000"/>
                <a:buChar char="–"/>
                <a:defRPr sz="1600">
                  <a:solidFill>
                    <a:schemeClr val="tx1"/>
                  </a:solidFill>
                  <a:latin typeface="Arial" charset="0"/>
                </a:defRPr>
              </a:lvl5pPr>
              <a:lvl6pPr marL="1039813" indent="-149225" defTabSz="895350" fontAlgn="base">
                <a:spcBef>
                  <a:spcPct val="0"/>
                </a:spcBef>
                <a:spcAft>
                  <a:spcPct val="0"/>
                </a:spcAft>
                <a:buSzPct val="75000"/>
                <a:buChar char="–"/>
                <a:defRPr sz="1600">
                  <a:solidFill>
                    <a:schemeClr val="tx1"/>
                  </a:solidFill>
                  <a:latin typeface="Arial" charset="0"/>
                </a:defRPr>
              </a:lvl6pPr>
              <a:lvl7pPr marL="1497013" indent="-149225" defTabSz="895350" fontAlgn="base">
                <a:spcBef>
                  <a:spcPct val="0"/>
                </a:spcBef>
                <a:spcAft>
                  <a:spcPct val="0"/>
                </a:spcAft>
                <a:buSzPct val="75000"/>
                <a:buChar char="–"/>
                <a:defRPr sz="1600">
                  <a:solidFill>
                    <a:schemeClr val="tx1"/>
                  </a:solidFill>
                  <a:latin typeface="Arial" charset="0"/>
                </a:defRPr>
              </a:lvl7pPr>
              <a:lvl8pPr marL="1954213" indent="-149225" defTabSz="895350" fontAlgn="base">
                <a:spcBef>
                  <a:spcPct val="0"/>
                </a:spcBef>
                <a:spcAft>
                  <a:spcPct val="0"/>
                </a:spcAft>
                <a:buSzPct val="75000"/>
                <a:buChar char="–"/>
                <a:defRPr sz="1600">
                  <a:solidFill>
                    <a:schemeClr val="tx1"/>
                  </a:solidFill>
                  <a:latin typeface="Arial" charset="0"/>
                </a:defRPr>
              </a:lvl8pPr>
              <a:lvl9pPr marL="2411413" indent="-149225" defTabSz="895350" fontAlgn="base">
                <a:spcBef>
                  <a:spcPct val="0"/>
                </a:spcBef>
                <a:spcAft>
                  <a:spcPct val="0"/>
                </a:spcAft>
                <a:buSzPct val="75000"/>
                <a:buChar char="–"/>
                <a:defRPr sz="1600">
                  <a:solidFill>
                    <a:schemeClr val="tx1"/>
                  </a:solidFill>
                  <a:latin typeface="Arial" charset="0"/>
                </a:defRPr>
              </a:lvl9pPr>
            </a:lstStyle>
            <a:p>
              <a:pPr lvl="1">
                <a:buFont typeface="Wingdings" pitchFamily="2" charset="2"/>
                <a:buChar char="§"/>
              </a:pPr>
              <a:r>
                <a:rPr lang="en-US" sz="1400" b="1">
                  <a:solidFill>
                    <a:schemeClr val="bg2"/>
                  </a:solidFill>
                </a:rPr>
                <a:t>Simple encouragement and feedback go a long way…</a:t>
              </a:r>
              <a:endParaRPr lang="en-US" sz="1400" i="1">
                <a:solidFill>
                  <a:schemeClr val="bg2"/>
                </a:solidFill>
              </a:endParaRPr>
            </a:p>
          </p:txBody>
        </p:sp>
        <p:sp>
          <p:nvSpPr>
            <p:cNvPr id="35" name="Rectangle 43">
              <a:extLst>
                <a:ext uri="{FF2B5EF4-FFF2-40B4-BE49-F238E27FC236}">
                  <a16:creationId xmlns:a16="http://schemas.microsoft.com/office/drawing/2014/main" id="{914126CF-87B4-411F-84EA-C78F0B8A6D19}"/>
                </a:ext>
              </a:extLst>
            </p:cNvPr>
            <p:cNvSpPr>
              <a:spLocks noChangeArrowheads="1"/>
            </p:cNvSpPr>
            <p:nvPr/>
          </p:nvSpPr>
          <p:spPr bwMode="gray">
            <a:xfrm>
              <a:off x="1217049" y="1871139"/>
              <a:ext cx="4113340"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chemeClr val="bg2"/>
                    </a:outerShdw>
                  </a:effectLst>
                </a14:hiddenEffects>
              </a:ext>
            </a:extLst>
          </p:spPr>
          <p:txBody>
            <a:bodyPr wrap="square" lIns="0" tIns="0" rIns="0" bIns="0">
              <a:spAutoFit/>
            </a:bodyPr>
            <a:lstStyle>
              <a:lvl1pPr algn="l" defTabSz="895350">
                <a:buSzPct val="120000"/>
                <a:defRPr sz="1600">
                  <a:solidFill>
                    <a:schemeClr val="tx1"/>
                  </a:solidFill>
                  <a:latin typeface="Arial" charset="0"/>
                </a:defRPr>
              </a:lvl1pPr>
              <a:lvl2pPr marL="144463" indent="-142875" algn="l" defTabSz="895350">
                <a:buSzPct val="120000"/>
                <a:buChar char="•"/>
                <a:defRPr sz="1600">
                  <a:solidFill>
                    <a:schemeClr val="tx1"/>
                  </a:solidFill>
                  <a:latin typeface="Arial" charset="0"/>
                </a:defRPr>
              </a:lvl2pPr>
              <a:lvl3pPr marL="295275" indent="-149225" algn="l" defTabSz="895350">
                <a:buChar char="–"/>
                <a:defRPr sz="1600">
                  <a:solidFill>
                    <a:schemeClr val="tx1"/>
                  </a:solidFill>
                  <a:latin typeface="Arial" charset="0"/>
                </a:defRPr>
              </a:lvl3pPr>
              <a:lvl4pPr marL="431800" indent="-134938" algn="l" defTabSz="895350">
                <a:buSzPct val="89000"/>
                <a:buChar char="•"/>
                <a:defRPr sz="1600">
                  <a:solidFill>
                    <a:schemeClr val="tx1"/>
                  </a:solidFill>
                  <a:latin typeface="Arial" charset="0"/>
                </a:defRPr>
              </a:lvl4pPr>
              <a:lvl5pPr marL="582613" indent="-149225" algn="l" defTabSz="895350">
                <a:buSzPct val="75000"/>
                <a:buChar char="–"/>
                <a:defRPr sz="1600">
                  <a:solidFill>
                    <a:schemeClr val="tx1"/>
                  </a:solidFill>
                  <a:latin typeface="Arial" charset="0"/>
                </a:defRPr>
              </a:lvl5pPr>
              <a:lvl6pPr marL="1039813" indent="-149225" defTabSz="895350" fontAlgn="base">
                <a:spcBef>
                  <a:spcPct val="0"/>
                </a:spcBef>
                <a:spcAft>
                  <a:spcPct val="0"/>
                </a:spcAft>
                <a:buSzPct val="75000"/>
                <a:buChar char="–"/>
                <a:defRPr sz="1600">
                  <a:solidFill>
                    <a:schemeClr val="tx1"/>
                  </a:solidFill>
                  <a:latin typeface="Arial" charset="0"/>
                </a:defRPr>
              </a:lvl6pPr>
              <a:lvl7pPr marL="1497013" indent="-149225" defTabSz="895350" fontAlgn="base">
                <a:spcBef>
                  <a:spcPct val="0"/>
                </a:spcBef>
                <a:spcAft>
                  <a:spcPct val="0"/>
                </a:spcAft>
                <a:buSzPct val="75000"/>
                <a:buChar char="–"/>
                <a:defRPr sz="1600">
                  <a:solidFill>
                    <a:schemeClr val="tx1"/>
                  </a:solidFill>
                  <a:latin typeface="Arial" charset="0"/>
                </a:defRPr>
              </a:lvl7pPr>
              <a:lvl8pPr marL="1954213" indent="-149225" defTabSz="895350" fontAlgn="base">
                <a:spcBef>
                  <a:spcPct val="0"/>
                </a:spcBef>
                <a:spcAft>
                  <a:spcPct val="0"/>
                </a:spcAft>
                <a:buSzPct val="75000"/>
                <a:buChar char="–"/>
                <a:defRPr sz="1600">
                  <a:solidFill>
                    <a:schemeClr val="tx1"/>
                  </a:solidFill>
                  <a:latin typeface="Arial" charset="0"/>
                </a:defRPr>
              </a:lvl8pPr>
              <a:lvl9pPr marL="2411413" indent="-149225" defTabSz="895350" fontAlgn="base">
                <a:spcBef>
                  <a:spcPct val="0"/>
                </a:spcBef>
                <a:spcAft>
                  <a:spcPct val="0"/>
                </a:spcAft>
                <a:buSzPct val="75000"/>
                <a:buChar char="–"/>
                <a:defRPr sz="1600">
                  <a:solidFill>
                    <a:schemeClr val="tx1"/>
                  </a:solidFill>
                  <a:latin typeface="Arial" charset="0"/>
                </a:defRPr>
              </a:lvl9pPr>
            </a:lstStyle>
            <a:p>
              <a:pPr lvl="1">
                <a:buFont typeface="Wingdings" pitchFamily="2" charset="2"/>
                <a:buChar char="§"/>
              </a:pPr>
              <a:r>
                <a:rPr lang="en-US" sz="1400" b="1">
                  <a:solidFill>
                    <a:schemeClr val="bg2"/>
                  </a:solidFill>
                </a:rPr>
                <a:t>…but don’t stop there. The best training programs are designed to take how adults learn into consideration</a:t>
              </a:r>
            </a:p>
          </p:txBody>
        </p:sp>
      </p:grpSp>
    </p:spTree>
    <p:extLst>
      <p:ext uri="{BB962C8B-B14F-4D97-AF65-F5344CB8AC3E}">
        <p14:creationId xmlns:p14="http://schemas.microsoft.com/office/powerpoint/2010/main" val="41542342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6" hidden="1">
            <a:extLst>
              <a:ext uri="{FF2B5EF4-FFF2-40B4-BE49-F238E27FC236}">
                <a16:creationId xmlns:a16="http://schemas.microsoft.com/office/drawing/2014/main" id="{4DBA08AD-CDBB-4254-B71D-6AAFCD522782}"/>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6" imgW="395" imgH="394" progId="TCLayout.ActiveDocument.1">
                  <p:embed/>
                </p:oleObj>
              </mc:Choice>
              <mc:Fallback>
                <p:oleObj name="think-cell Slide" r:id="rId6" imgW="395" imgH="394" progId="TCLayout.ActiveDocument.1">
                  <p:embed/>
                  <p:pic>
                    <p:nvPicPr>
                      <p:cNvPr id="5" name="Object 6" hidden="1">
                        <a:extLst>
                          <a:ext uri="{FF2B5EF4-FFF2-40B4-BE49-F238E27FC236}">
                            <a16:creationId xmlns:a16="http://schemas.microsoft.com/office/drawing/2014/main" id="{4DBA08AD-CDBB-4254-B71D-6AAFCD522782}"/>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6" name="Rectangle 1" hidden="1">
            <a:extLst>
              <a:ext uri="{FF2B5EF4-FFF2-40B4-BE49-F238E27FC236}">
                <a16:creationId xmlns:a16="http://schemas.microsoft.com/office/drawing/2014/main" id="{87DECB5C-1A8F-4CF8-AC14-9083A90977F7}"/>
              </a:ext>
            </a:extLst>
          </p:cNvPr>
          <p:cNvSpPr/>
          <p:nvPr>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US" sz="2500" b="1" i="1" u="none" strike="noStrike" kern="1200" cap="none" spc="0" normalizeH="0" baseline="0" noProof="0" err="1">
              <a:ln>
                <a:noFill/>
              </a:ln>
              <a:solidFill>
                <a:srgbClr val="FFFFFF"/>
              </a:solidFill>
              <a:effectLst/>
              <a:uLnTx/>
              <a:uFillTx/>
              <a:latin typeface="Arial" panose="020B0604020202020204" pitchFamily="34" charset="0"/>
              <a:ea typeface="+mn-ea"/>
              <a:cs typeface="+mn-cs"/>
              <a:sym typeface="Arial" panose="020B0604020202020204" pitchFamily="34" charset="0"/>
            </a:endParaRPr>
          </a:p>
        </p:txBody>
      </p:sp>
      <p:sp>
        <p:nvSpPr>
          <p:cNvPr id="2" name="2. Slide Title">
            <a:extLst>
              <a:ext uri="{FF2B5EF4-FFF2-40B4-BE49-F238E27FC236}">
                <a16:creationId xmlns:a16="http://schemas.microsoft.com/office/drawing/2014/main" id="{009E95EE-ED15-4D67-9646-0E53805DD669}"/>
              </a:ext>
            </a:extLst>
          </p:cNvPr>
          <p:cNvSpPr>
            <a:spLocks noGrp="1"/>
          </p:cNvSpPr>
          <p:nvPr>
            <p:ph type="title"/>
            <p:custDataLst>
              <p:tags r:id="rId3"/>
            </p:custDataLst>
          </p:nvPr>
        </p:nvSpPr>
        <p:spPr>
          <a:xfrm>
            <a:off x="288759" y="1267412"/>
            <a:ext cx="2983830" cy="2954655"/>
          </a:xfrm>
        </p:spPr>
        <p:txBody>
          <a:bodyPr/>
          <a:lstStyle/>
          <a:p>
            <a:r>
              <a:rPr lang="en-US" sz="3200"/>
              <a:t>Tools to use to help mindsets and behaviors</a:t>
            </a:r>
            <a:r>
              <a:rPr lang="en-US" sz="3200" i="1">
                <a:solidFill>
                  <a:schemeClr val="accent1"/>
                </a:solidFill>
              </a:rPr>
              <a:t> ASCEND</a:t>
            </a:r>
          </a:p>
        </p:txBody>
      </p:sp>
      <p:grpSp>
        <p:nvGrpSpPr>
          <p:cNvPr id="27" name="Group 26">
            <a:extLst>
              <a:ext uri="{FF2B5EF4-FFF2-40B4-BE49-F238E27FC236}">
                <a16:creationId xmlns:a16="http://schemas.microsoft.com/office/drawing/2014/main" id="{99F0AA38-5193-4189-96C9-5246BEC35C87}"/>
              </a:ext>
            </a:extLst>
          </p:cNvPr>
          <p:cNvGrpSpPr/>
          <p:nvPr/>
        </p:nvGrpSpPr>
        <p:grpSpPr>
          <a:xfrm>
            <a:off x="3672670" y="3868167"/>
            <a:ext cx="4471678" cy="1660667"/>
            <a:chOff x="6999173" y="2728885"/>
            <a:chExt cx="4471678" cy="1660667"/>
          </a:xfrm>
        </p:grpSpPr>
        <p:cxnSp>
          <p:nvCxnSpPr>
            <p:cNvPr id="15" name="Connector: Elbow 14">
              <a:extLst>
                <a:ext uri="{FF2B5EF4-FFF2-40B4-BE49-F238E27FC236}">
                  <a16:creationId xmlns:a16="http://schemas.microsoft.com/office/drawing/2014/main" id="{D561C239-0607-411E-9C8A-53851C06B767}"/>
                </a:ext>
              </a:extLst>
            </p:cNvPr>
            <p:cNvCxnSpPr>
              <a:cxnSpLocks/>
            </p:cNvCxnSpPr>
            <p:nvPr/>
          </p:nvCxnSpPr>
          <p:spPr>
            <a:xfrm flipV="1">
              <a:off x="8107613" y="3100138"/>
              <a:ext cx="2451804" cy="743661"/>
            </a:xfrm>
            <a:prstGeom prst="bentConnector3">
              <a:avLst/>
            </a:prstGeom>
            <a:ln w="38100" cap="flat">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0" name="Connector: Elbow 9">
              <a:extLst>
                <a:ext uri="{FF2B5EF4-FFF2-40B4-BE49-F238E27FC236}">
                  <a16:creationId xmlns:a16="http://schemas.microsoft.com/office/drawing/2014/main" id="{3BBBB035-E4DD-4BDE-A6D0-FB9A4AD0F00F}"/>
                </a:ext>
              </a:extLst>
            </p:cNvPr>
            <p:cNvCxnSpPr>
              <a:cxnSpLocks/>
            </p:cNvCxnSpPr>
            <p:nvPr/>
          </p:nvCxnSpPr>
          <p:spPr>
            <a:xfrm flipV="1">
              <a:off x="6999173" y="3846068"/>
              <a:ext cx="2165634" cy="543484"/>
            </a:xfrm>
            <a:prstGeom prst="bentConnector3">
              <a:avLst/>
            </a:prstGeom>
            <a:ln w="38100" cap="flat">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6" name="Connector: Elbow 15">
              <a:extLst>
                <a:ext uri="{FF2B5EF4-FFF2-40B4-BE49-F238E27FC236}">
                  <a16:creationId xmlns:a16="http://schemas.microsoft.com/office/drawing/2014/main" id="{93CC844A-8D13-473E-9045-1ABB4498434D}"/>
                </a:ext>
              </a:extLst>
            </p:cNvPr>
            <p:cNvCxnSpPr>
              <a:cxnSpLocks/>
            </p:cNvCxnSpPr>
            <p:nvPr/>
          </p:nvCxnSpPr>
          <p:spPr>
            <a:xfrm flipV="1">
              <a:off x="9550611" y="2728885"/>
              <a:ext cx="1920240" cy="376246"/>
            </a:xfrm>
            <a:prstGeom prst="bentConnector3">
              <a:avLst>
                <a:gd name="adj1" fmla="val 52312"/>
              </a:avLst>
            </a:prstGeom>
            <a:ln w="38100" cap="flat">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grpSp>
      <p:sp>
        <p:nvSpPr>
          <p:cNvPr id="21" name="TextBox 20">
            <a:extLst>
              <a:ext uri="{FF2B5EF4-FFF2-40B4-BE49-F238E27FC236}">
                <a16:creationId xmlns:a16="http://schemas.microsoft.com/office/drawing/2014/main" id="{B6E3E782-0F48-4B6B-9947-60009676E1B4}"/>
              </a:ext>
            </a:extLst>
          </p:cNvPr>
          <p:cNvSpPr txBox="1"/>
          <p:nvPr/>
        </p:nvSpPr>
        <p:spPr>
          <a:xfrm>
            <a:off x="3672670" y="5721614"/>
            <a:ext cx="1645920" cy="543484"/>
          </a:xfrm>
          <a:prstGeom prst="rect">
            <a:avLst/>
          </a:prstGeom>
          <a:ln w="6350">
            <a:noFill/>
            <a:miter lim="800000"/>
          </a:ln>
        </p:spPr>
        <p:txBody>
          <a:bodyPr vert="horz" wrap="none" lIns="0" tIns="0" rIns="0" bIns="0" rtlCol="0">
            <a:noAutofit/>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kumimoji="0" lang="en-US" sz="1600" b="1" i="0" u="none" strike="noStrike" kern="1200" cap="none" spc="0" normalizeH="0" baseline="0" noProof="0">
                <a:ln>
                  <a:noFill/>
                </a:ln>
                <a:solidFill>
                  <a:srgbClr val="000000"/>
                </a:solidFill>
                <a:effectLst/>
                <a:uLnTx/>
                <a:uFillTx/>
                <a:latin typeface="Arial"/>
                <a:ea typeface="+mn-ea"/>
                <a:cs typeface="+mn-cs"/>
              </a:rPr>
              <a:t>Influence Model</a:t>
            </a:r>
          </a:p>
        </p:txBody>
      </p:sp>
      <p:sp>
        <p:nvSpPr>
          <p:cNvPr id="24" name="TextBox 23">
            <a:extLst>
              <a:ext uri="{FF2B5EF4-FFF2-40B4-BE49-F238E27FC236}">
                <a16:creationId xmlns:a16="http://schemas.microsoft.com/office/drawing/2014/main" id="{AB419FB1-9CB0-4B4E-A9B1-80AD268AA573}"/>
              </a:ext>
            </a:extLst>
          </p:cNvPr>
          <p:cNvSpPr txBox="1"/>
          <p:nvPr/>
        </p:nvSpPr>
        <p:spPr>
          <a:xfrm>
            <a:off x="4889689" y="5081740"/>
            <a:ext cx="1645920" cy="543484"/>
          </a:xfrm>
          <a:prstGeom prst="rect">
            <a:avLst/>
          </a:prstGeom>
          <a:ln w="6350">
            <a:noFill/>
            <a:miter lim="800000"/>
          </a:ln>
        </p:spPr>
        <p:txBody>
          <a:bodyPr vert="horz" wrap="none" lIns="0" tIns="0" rIns="0" bIns="0" rtlCol="0">
            <a:noAutofit/>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kumimoji="0" lang="en-US" sz="2800" b="1" i="0" u="none" strike="noStrike" kern="1200" cap="none" spc="0" normalizeH="0" baseline="0" noProof="0">
                <a:ln>
                  <a:noFill/>
                </a:ln>
                <a:solidFill>
                  <a:srgbClr val="000000"/>
                </a:solidFill>
                <a:effectLst/>
                <a:uLnTx/>
                <a:uFillTx/>
                <a:latin typeface="Arial"/>
                <a:ea typeface="+mn-ea"/>
                <a:cs typeface="+mn-cs"/>
              </a:rPr>
              <a:t>Feedback</a:t>
            </a:r>
          </a:p>
        </p:txBody>
      </p:sp>
      <p:sp>
        <p:nvSpPr>
          <p:cNvPr id="25" name="TextBox 24">
            <a:extLst>
              <a:ext uri="{FF2B5EF4-FFF2-40B4-BE49-F238E27FC236}">
                <a16:creationId xmlns:a16="http://schemas.microsoft.com/office/drawing/2014/main" id="{18B88791-04CE-40FF-B943-2646AAB3AE1C}"/>
              </a:ext>
            </a:extLst>
          </p:cNvPr>
          <p:cNvSpPr txBox="1"/>
          <p:nvPr/>
        </p:nvSpPr>
        <p:spPr>
          <a:xfrm>
            <a:off x="6232934" y="4482334"/>
            <a:ext cx="1645920" cy="543484"/>
          </a:xfrm>
          <a:prstGeom prst="rect">
            <a:avLst/>
          </a:prstGeom>
          <a:ln w="6350">
            <a:noFill/>
            <a:miter lim="800000"/>
          </a:ln>
        </p:spPr>
        <p:txBody>
          <a:bodyPr vert="horz" wrap="none" lIns="0" tIns="0" rIns="0" bIns="0" rtlCol="0">
            <a:noAutofit/>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kumimoji="0" lang="en-US" sz="1600" b="1" i="0" u="none" strike="noStrike" kern="1200" cap="none" spc="0" normalizeH="0" baseline="0" noProof="0">
                <a:ln>
                  <a:noFill/>
                </a:ln>
                <a:solidFill>
                  <a:srgbClr val="000000"/>
                </a:solidFill>
                <a:effectLst/>
                <a:uLnTx/>
                <a:uFillTx/>
                <a:latin typeface="Arial"/>
                <a:ea typeface="+mn-ea"/>
                <a:cs typeface="+mn-cs"/>
              </a:rPr>
              <a:t>Coaching</a:t>
            </a:r>
          </a:p>
        </p:txBody>
      </p:sp>
      <p:sp>
        <p:nvSpPr>
          <p:cNvPr id="26" name="TextBox 25">
            <a:extLst>
              <a:ext uri="{FF2B5EF4-FFF2-40B4-BE49-F238E27FC236}">
                <a16:creationId xmlns:a16="http://schemas.microsoft.com/office/drawing/2014/main" id="{3B466477-8C94-4AD3-8591-081711C209B8}"/>
              </a:ext>
            </a:extLst>
          </p:cNvPr>
          <p:cNvSpPr txBox="1"/>
          <p:nvPr/>
        </p:nvSpPr>
        <p:spPr>
          <a:xfrm>
            <a:off x="7450524" y="4004275"/>
            <a:ext cx="1645920" cy="543484"/>
          </a:xfrm>
          <a:prstGeom prst="rect">
            <a:avLst/>
          </a:prstGeom>
          <a:ln w="6350">
            <a:noFill/>
            <a:miter lim="800000"/>
          </a:ln>
        </p:spPr>
        <p:txBody>
          <a:bodyPr vert="horz" wrap="none" lIns="0" tIns="0" rIns="0" bIns="0" rtlCol="0">
            <a:noAutofit/>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kumimoji="0" lang="en-US" sz="1600" b="1" i="0" u="none" strike="noStrike" kern="1200" cap="none" spc="0" normalizeH="0" baseline="0" noProof="0">
                <a:ln>
                  <a:noFill/>
                </a:ln>
                <a:solidFill>
                  <a:srgbClr val="000000"/>
                </a:solidFill>
                <a:effectLst/>
                <a:uLnTx/>
                <a:uFillTx/>
                <a:latin typeface="Arial"/>
                <a:ea typeface="+mn-ea"/>
                <a:cs typeface="+mn-cs"/>
              </a:rPr>
              <a:t>Mentoring</a:t>
            </a:r>
          </a:p>
        </p:txBody>
      </p:sp>
      <p:pic>
        <p:nvPicPr>
          <p:cNvPr id="307205" name="Picture 5" descr="Don't Go It Alone – Partners Help You Climb Higher! | Garr Barr Group">
            <a:extLst>
              <a:ext uri="{FF2B5EF4-FFF2-40B4-BE49-F238E27FC236}">
                <a16:creationId xmlns:a16="http://schemas.microsoft.com/office/drawing/2014/main" id="{79346200-7046-4FE5-9509-ADBB25A571F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572111" y="132144"/>
            <a:ext cx="4465042" cy="297143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45599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6" hidden="1">
            <a:extLst>
              <a:ext uri="{FF2B5EF4-FFF2-40B4-BE49-F238E27FC236}">
                <a16:creationId xmlns:a16="http://schemas.microsoft.com/office/drawing/2014/main" id="{CC842068-A5B4-4A0F-9E0E-FA5D553980C3}"/>
              </a:ext>
            </a:extLst>
          </p:cNvPr>
          <p:cNvGraphicFramePr>
            <a:graphicFrameLocks noChangeAspect="1"/>
          </p:cNvGraphicFramePr>
          <p:nvPr>
            <p:custDataLst>
              <p:tags r:id="rId1"/>
            </p:custDataLst>
            <p:extLst>
              <p:ext uri="{D42A27DB-BD31-4B8C-83A1-F6EECF244321}">
                <p14:modId xmlns:p14="http://schemas.microsoft.com/office/powerpoint/2010/main" val="310083135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1" imgW="395" imgH="394" progId="TCLayout.ActiveDocument.1">
                  <p:embed/>
                </p:oleObj>
              </mc:Choice>
              <mc:Fallback>
                <p:oleObj name="think-cell Slide" r:id="rId11" imgW="395" imgH="394" progId="TCLayout.ActiveDocument.1">
                  <p:embed/>
                  <p:pic>
                    <p:nvPicPr>
                      <p:cNvPr id="6" name="Object 6" hidden="1">
                        <a:extLst>
                          <a:ext uri="{FF2B5EF4-FFF2-40B4-BE49-F238E27FC236}">
                            <a16:creationId xmlns:a16="http://schemas.microsoft.com/office/drawing/2014/main" id="{CC842068-A5B4-4A0F-9E0E-FA5D553980C3}"/>
                          </a:ext>
                        </a:extLst>
                      </p:cNvPr>
                      <p:cNvPicPr/>
                      <p:nvPr/>
                    </p:nvPicPr>
                    <p:blipFill>
                      <a:blip r:embed="rId12"/>
                      <a:stretch>
                        <a:fillRect/>
                      </a:stretch>
                    </p:blipFill>
                    <p:spPr>
                      <a:xfrm>
                        <a:off x="1588" y="1588"/>
                        <a:ext cx="1588" cy="1588"/>
                      </a:xfrm>
                      <a:prstGeom prst="rect">
                        <a:avLst/>
                      </a:prstGeom>
                    </p:spPr>
                  </p:pic>
                </p:oleObj>
              </mc:Fallback>
            </mc:AlternateContent>
          </a:graphicData>
        </a:graphic>
      </p:graphicFrame>
      <p:sp>
        <p:nvSpPr>
          <p:cNvPr id="7" name="Rectangle 1" hidden="1">
            <a:extLst>
              <a:ext uri="{FF2B5EF4-FFF2-40B4-BE49-F238E27FC236}">
                <a16:creationId xmlns:a16="http://schemas.microsoft.com/office/drawing/2014/main" id="{28843F54-A032-4C3D-B6D1-48BF92F88C8E}"/>
              </a:ext>
            </a:extLst>
          </p:cNvPr>
          <p:cNvSpPr/>
          <p:nvPr>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ts val="300"/>
              </a:spcBef>
              <a:spcAft>
                <a:spcPts val="300"/>
              </a:spcAft>
            </a:pPr>
            <a:endParaRPr lang="en-US" sz="2500" b="1">
              <a:solidFill>
                <a:schemeClr val="bg1"/>
              </a:solidFill>
              <a:latin typeface="Arial" panose="020B0604020202020204" pitchFamily="34" charset="0"/>
              <a:ea typeface="+mj-ea"/>
              <a:cs typeface="+mj-cs"/>
              <a:sym typeface="Arial" panose="020B0604020202020204" pitchFamily="34" charset="0"/>
            </a:endParaRPr>
          </a:p>
        </p:txBody>
      </p:sp>
      <p:sp>
        <p:nvSpPr>
          <p:cNvPr id="2" name="2. Slide Title">
            <a:extLst>
              <a:ext uri="{FF2B5EF4-FFF2-40B4-BE49-F238E27FC236}">
                <a16:creationId xmlns:a16="http://schemas.microsoft.com/office/drawing/2014/main" id="{33A667EF-5367-4C2E-B48F-4690896B03E8}"/>
              </a:ext>
            </a:extLst>
          </p:cNvPr>
          <p:cNvSpPr>
            <a:spLocks noGrp="1"/>
          </p:cNvSpPr>
          <p:nvPr>
            <p:ph type="title"/>
            <p:custDataLst>
              <p:tags r:id="rId3"/>
            </p:custDataLst>
          </p:nvPr>
        </p:nvSpPr>
        <p:spPr>
          <a:xfrm>
            <a:off x="554736" y="172212"/>
            <a:ext cx="11082528" cy="769441"/>
          </a:xfrm>
        </p:spPr>
        <p:txBody>
          <a:bodyPr/>
          <a:lstStyle/>
          <a:p>
            <a:r>
              <a:rPr lang="en-US"/>
              <a:t>Feedback, coaching, and mentoring can all help to change people’s mindsets and behaviors</a:t>
            </a:r>
          </a:p>
        </p:txBody>
      </p:sp>
      <p:sp>
        <p:nvSpPr>
          <p:cNvPr id="4" name="1. On-page tracker">
            <a:extLst>
              <a:ext uri="{FF2B5EF4-FFF2-40B4-BE49-F238E27FC236}">
                <a16:creationId xmlns:a16="http://schemas.microsoft.com/office/drawing/2014/main" id="{97242293-CF11-4FC0-8C9B-7B3E911D7505}"/>
              </a:ext>
            </a:extLst>
          </p:cNvPr>
          <p:cNvSpPr>
            <a:spLocks noGrp="1"/>
          </p:cNvSpPr>
          <p:nvPr>
            <p:ph type="body" sz="quarter" idx="10"/>
            <p:custDataLst>
              <p:tags r:id="rId4"/>
            </p:custDataLst>
          </p:nvPr>
        </p:nvSpPr>
        <p:spPr/>
        <p:txBody>
          <a:bodyPr/>
          <a:lstStyle/>
          <a:p>
            <a:r>
              <a:rPr lang="en-US"/>
              <a:t>Feedback</a:t>
            </a:r>
          </a:p>
        </p:txBody>
      </p:sp>
      <p:sp>
        <p:nvSpPr>
          <p:cNvPr id="9" name="Rectangle 13">
            <a:extLst>
              <a:ext uri="{FF2B5EF4-FFF2-40B4-BE49-F238E27FC236}">
                <a16:creationId xmlns:a16="http://schemas.microsoft.com/office/drawing/2014/main" id="{4EFA144D-9EFE-4067-9004-B50315861950}"/>
              </a:ext>
            </a:extLst>
          </p:cNvPr>
          <p:cNvSpPr>
            <a:spLocks noChangeArrowheads="1"/>
          </p:cNvSpPr>
          <p:nvPr/>
        </p:nvSpPr>
        <p:spPr bwMode="gray">
          <a:xfrm>
            <a:off x="1600556" y="1394739"/>
            <a:ext cx="3173042" cy="3907454"/>
          </a:xfrm>
          <a:prstGeom prst="rect">
            <a:avLst/>
          </a:prstGeom>
          <a:solidFill>
            <a:schemeClr val="bg1"/>
          </a:solidFill>
          <a:ln>
            <a:solidFill>
              <a:schemeClr val="tx1"/>
            </a:solidFill>
          </a:ln>
          <a:effectLst/>
        </p:spPr>
        <p:txBody>
          <a:bodyPr wrap="none" lIns="95185" tIns="47592" rIns="95185" bIns="47592" anchor="ctr"/>
          <a:lstStyle>
            <a:lvl1pPr>
              <a:defRPr sz="1600" b="1">
                <a:solidFill>
                  <a:schemeClr val="tx1"/>
                </a:solidFill>
                <a:latin typeface="Arial" charset="0"/>
              </a:defRPr>
            </a:lvl1pPr>
            <a:lvl2pPr marL="742950" indent="-285750">
              <a:defRPr sz="1600" b="1">
                <a:solidFill>
                  <a:schemeClr val="tx1"/>
                </a:solidFill>
                <a:latin typeface="Arial" charset="0"/>
              </a:defRPr>
            </a:lvl2pPr>
            <a:lvl3pPr marL="1143000" indent="-228600">
              <a:defRPr sz="1600" b="1">
                <a:solidFill>
                  <a:schemeClr val="tx1"/>
                </a:solidFill>
                <a:latin typeface="Arial" charset="0"/>
              </a:defRPr>
            </a:lvl3pPr>
            <a:lvl4pPr marL="1600200" indent="-228600">
              <a:defRPr sz="1600" b="1">
                <a:solidFill>
                  <a:schemeClr val="tx1"/>
                </a:solidFill>
                <a:latin typeface="Arial" charset="0"/>
              </a:defRPr>
            </a:lvl4pPr>
            <a:lvl5pPr marL="2057400" indent="-228600">
              <a:defRPr sz="1600" b="1">
                <a:solidFill>
                  <a:schemeClr val="tx1"/>
                </a:solidFill>
                <a:latin typeface="Arial" charset="0"/>
              </a:defRPr>
            </a:lvl5pPr>
            <a:lvl6pPr marL="2514600" indent="-228600" eaLnBrk="0" fontAlgn="base" hangingPunct="0">
              <a:spcBef>
                <a:spcPct val="0"/>
              </a:spcBef>
              <a:spcAft>
                <a:spcPct val="0"/>
              </a:spcAft>
              <a:defRPr sz="1600" b="1">
                <a:solidFill>
                  <a:schemeClr val="tx1"/>
                </a:solidFill>
                <a:latin typeface="Arial" charset="0"/>
              </a:defRPr>
            </a:lvl6pPr>
            <a:lvl7pPr marL="2971800" indent="-228600" eaLnBrk="0" fontAlgn="base" hangingPunct="0">
              <a:spcBef>
                <a:spcPct val="0"/>
              </a:spcBef>
              <a:spcAft>
                <a:spcPct val="0"/>
              </a:spcAft>
              <a:defRPr sz="1600" b="1">
                <a:solidFill>
                  <a:schemeClr val="tx1"/>
                </a:solidFill>
                <a:latin typeface="Arial" charset="0"/>
              </a:defRPr>
            </a:lvl7pPr>
            <a:lvl8pPr marL="3429000" indent="-228600" eaLnBrk="0" fontAlgn="base" hangingPunct="0">
              <a:spcBef>
                <a:spcPct val="0"/>
              </a:spcBef>
              <a:spcAft>
                <a:spcPct val="0"/>
              </a:spcAft>
              <a:defRPr sz="1600" b="1">
                <a:solidFill>
                  <a:schemeClr val="tx1"/>
                </a:solidFill>
                <a:latin typeface="Arial" charset="0"/>
              </a:defRPr>
            </a:lvl8pPr>
            <a:lvl9pPr marL="3886200" indent="-228600" eaLnBrk="0" fontAlgn="base" hangingPunct="0">
              <a:spcBef>
                <a:spcPct val="0"/>
              </a:spcBef>
              <a:spcAft>
                <a:spcPct val="0"/>
              </a:spcAft>
              <a:defRPr sz="1600" b="1">
                <a:solidFill>
                  <a:schemeClr val="tx1"/>
                </a:solidFill>
                <a:latin typeface="Arial" charset="0"/>
              </a:defRPr>
            </a:lvl9pPr>
          </a:lstStyle>
          <a:p>
            <a:pPr eaLnBrk="1" hangingPunct="1"/>
            <a:endParaRPr lang="fr-FR" altLang="fr-FR">
              <a:latin typeface="+mn-lt"/>
            </a:endParaRPr>
          </a:p>
        </p:txBody>
      </p:sp>
      <p:sp>
        <p:nvSpPr>
          <p:cNvPr id="10" name="Rectangle 15">
            <a:extLst>
              <a:ext uri="{FF2B5EF4-FFF2-40B4-BE49-F238E27FC236}">
                <a16:creationId xmlns:a16="http://schemas.microsoft.com/office/drawing/2014/main" id="{4CC978CC-FFF1-4C23-BFB2-45097933202E}"/>
              </a:ext>
            </a:extLst>
          </p:cNvPr>
          <p:cNvSpPr>
            <a:spLocks noChangeArrowheads="1"/>
          </p:cNvSpPr>
          <p:nvPr/>
        </p:nvSpPr>
        <p:spPr bwMode="gray">
          <a:xfrm>
            <a:off x="2063445" y="5732238"/>
            <a:ext cx="2202526" cy="2390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1">
            <a:spAutoFit/>
          </a:bodyPr>
          <a:lstStyle>
            <a:lvl1pPr defTabSz="787400">
              <a:buClr>
                <a:schemeClr val="tx2"/>
              </a:buClr>
              <a:defRPr sz="1600">
                <a:solidFill>
                  <a:schemeClr val="tx1"/>
                </a:solidFill>
                <a:latin typeface="Arial" charset="0"/>
              </a:defRPr>
            </a:lvl1pPr>
            <a:lvl2pPr marL="133350" indent="-131763" defTabSz="787400">
              <a:buClr>
                <a:schemeClr val="tx2"/>
              </a:buClr>
              <a:buSzPct val="125000"/>
              <a:buFont typeface="Arial" charset="0"/>
              <a:buChar char="▪"/>
              <a:defRPr sz="1600">
                <a:solidFill>
                  <a:schemeClr val="tx1"/>
                </a:solidFill>
                <a:latin typeface="Arial" charset="0"/>
              </a:defRPr>
            </a:lvl2pPr>
            <a:lvl3pPr marL="301625" indent="-150813" defTabSz="787400">
              <a:buClr>
                <a:schemeClr val="tx2"/>
              </a:buClr>
              <a:buSzPct val="120000"/>
              <a:buFont typeface="Arial" charset="0"/>
              <a:buChar char="–"/>
              <a:defRPr sz="1600">
                <a:solidFill>
                  <a:schemeClr val="tx1"/>
                </a:solidFill>
                <a:latin typeface="Arial" charset="0"/>
              </a:defRPr>
            </a:lvl3pPr>
            <a:lvl4pPr marL="439738" indent="-136525" defTabSz="787400">
              <a:buClr>
                <a:schemeClr val="tx2"/>
              </a:buClr>
              <a:buSzPct val="120000"/>
              <a:buFont typeface="Arial" charset="0"/>
              <a:buChar char="▫"/>
              <a:defRPr sz="1600">
                <a:solidFill>
                  <a:schemeClr val="tx1"/>
                </a:solidFill>
                <a:latin typeface="Arial" charset="0"/>
              </a:defRPr>
            </a:lvl4pPr>
            <a:lvl5pPr marL="603250" indent="-142875" defTabSz="787400">
              <a:buClr>
                <a:schemeClr val="tx2"/>
              </a:buClr>
              <a:buSzPct val="89000"/>
              <a:buFont typeface="Arial" charset="0"/>
              <a:buChar char="-"/>
              <a:defRPr sz="1600">
                <a:solidFill>
                  <a:schemeClr val="tx1"/>
                </a:solidFill>
                <a:latin typeface="Arial" charset="0"/>
              </a:defRPr>
            </a:lvl5pPr>
            <a:lvl6pPr marL="1060450" indent="-142875" defTabSz="787400" eaLnBrk="0" fontAlgn="base" hangingPunct="0">
              <a:spcBef>
                <a:spcPct val="0"/>
              </a:spcBef>
              <a:spcAft>
                <a:spcPct val="0"/>
              </a:spcAft>
              <a:buClr>
                <a:schemeClr val="tx2"/>
              </a:buClr>
              <a:buSzPct val="89000"/>
              <a:buFont typeface="Arial" charset="0"/>
              <a:buChar char="-"/>
              <a:defRPr sz="1600">
                <a:solidFill>
                  <a:schemeClr val="tx1"/>
                </a:solidFill>
                <a:latin typeface="Arial" charset="0"/>
              </a:defRPr>
            </a:lvl6pPr>
            <a:lvl7pPr marL="1517650" indent="-142875" defTabSz="787400" eaLnBrk="0" fontAlgn="base" hangingPunct="0">
              <a:spcBef>
                <a:spcPct val="0"/>
              </a:spcBef>
              <a:spcAft>
                <a:spcPct val="0"/>
              </a:spcAft>
              <a:buClr>
                <a:schemeClr val="tx2"/>
              </a:buClr>
              <a:buSzPct val="89000"/>
              <a:buFont typeface="Arial" charset="0"/>
              <a:buChar char="-"/>
              <a:defRPr sz="1600">
                <a:solidFill>
                  <a:schemeClr val="tx1"/>
                </a:solidFill>
                <a:latin typeface="Arial" charset="0"/>
              </a:defRPr>
            </a:lvl7pPr>
            <a:lvl8pPr marL="1974850" indent="-142875" defTabSz="787400" eaLnBrk="0" fontAlgn="base" hangingPunct="0">
              <a:spcBef>
                <a:spcPct val="0"/>
              </a:spcBef>
              <a:spcAft>
                <a:spcPct val="0"/>
              </a:spcAft>
              <a:buClr>
                <a:schemeClr val="tx2"/>
              </a:buClr>
              <a:buSzPct val="89000"/>
              <a:buFont typeface="Arial" charset="0"/>
              <a:buChar char="-"/>
              <a:defRPr sz="1600">
                <a:solidFill>
                  <a:schemeClr val="tx1"/>
                </a:solidFill>
                <a:latin typeface="Arial" charset="0"/>
              </a:defRPr>
            </a:lvl8pPr>
            <a:lvl9pPr marL="2432050" indent="-142875" defTabSz="787400" eaLnBrk="0" fontAlgn="base" hangingPunct="0">
              <a:spcBef>
                <a:spcPct val="0"/>
              </a:spcBef>
              <a:spcAft>
                <a:spcPct val="0"/>
              </a:spcAft>
              <a:buClr>
                <a:schemeClr val="tx2"/>
              </a:buClr>
              <a:buSzPct val="89000"/>
              <a:buFont typeface="Arial" charset="0"/>
              <a:buChar char="-"/>
              <a:defRPr sz="1600">
                <a:solidFill>
                  <a:schemeClr val="tx1"/>
                </a:solidFill>
                <a:latin typeface="Arial" charset="0"/>
              </a:defRPr>
            </a:lvl9pPr>
          </a:lstStyle>
          <a:p>
            <a:pPr eaLnBrk="1" hangingPunct="1"/>
            <a:r>
              <a:rPr lang="en-US" altLang="fr-FR" b="1">
                <a:latin typeface="+mn-lt"/>
              </a:rPr>
              <a:t>Duration of Interaction</a:t>
            </a:r>
          </a:p>
        </p:txBody>
      </p:sp>
      <p:sp>
        <p:nvSpPr>
          <p:cNvPr id="11" name="Rectangle 18">
            <a:extLst>
              <a:ext uri="{FF2B5EF4-FFF2-40B4-BE49-F238E27FC236}">
                <a16:creationId xmlns:a16="http://schemas.microsoft.com/office/drawing/2014/main" id="{CE3C148E-D690-433F-AC73-A88514A13125}"/>
              </a:ext>
            </a:extLst>
          </p:cNvPr>
          <p:cNvSpPr>
            <a:spLocks noChangeArrowheads="1"/>
          </p:cNvSpPr>
          <p:nvPr/>
        </p:nvSpPr>
        <p:spPr bwMode="gray">
          <a:xfrm rot="16200000">
            <a:off x="-349414" y="3225356"/>
            <a:ext cx="2633831"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b" anchorCtr="1">
            <a:spAutoFit/>
          </a:bodyPr>
          <a:lstStyle>
            <a:lvl1pPr defTabSz="787400">
              <a:buClr>
                <a:schemeClr val="tx2"/>
              </a:buClr>
              <a:defRPr sz="1600">
                <a:solidFill>
                  <a:schemeClr val="tx1"/>
                </a:solidFill>
                <a:latin typeface="Arial" charset="0"/>
              </a:defRPr>
            </a:lvl1pPr>
            <a:lvl2pPr marL="133350" indent="-131763" defTabSz="787400">
              <a:buClr>
                <a:schemeClr val="tx2"/>
              </a:buClr>
              <a:buSzPct val="125000"/>
              <a:buFont typeface="Arial" charset="0"/>
              <a:buChar char="▪"/>
              <a:defRPr sz="1600">
                <a:solidFill>
                  <a:schemeClr val="tx1"/>
                </a:solidFill>
                <a:latin typeface="Arial" charset="0"/>
              </a:defRPr>
            </a:lvl2pPr>
            <a:lvl3pPr marL="301625" indent="-150813" defTabSz="787400">
              <a:buClr>
                <a:schemeClr val="tx2"/>
              </a:buClr>
              <a:buSzPct val="120000"/>
              <a:buFont typeface="Arial" charset="0"/>
              <a:buChar char="–"/>
              <a:defRPr sz="1600">
                <a:solidFill>
                  <a:schemeClr val="tx1"/>
                </a:solidFill>
                <a:latin typeface="Arial" charset="0"/>
              </a:defRPr>
            </a:lvl3pPr>
            <a:lvl4pPr marL="439738" indent="-136525" defTabSz="787400">
              <a:buClr>
                <a:schemeClr val="tx2"/>
              </a:buClr>
              <a:buSzPct val="120000"/>
              <a:buFont typeface="Arial" charset="0"/>
              <a:buChar char="▫"/>
              <a:defRPr sz="1600">
                <a:solidFill>
                  <a:schemeClr val="tx1"/>
                </a:solidFill>
                <a:latin typeface="Arial" charset="0"/>
              </a:defRPr>
            </a:lvl4pPr>
            <a:lvl5pPr marL="603250" indent="-142875" defTabSz="787400">
              <a:buClr>
                <a:schemeClr val="tx2"/>
              </a:buClr>
              <a:buSzPct val="89000"/>
              <a:buFont typeface="Arial" charset="0"/>
              <a:buChar char="-"/>
              <a:defRPr sz="1600">
                <a:solidFill>
                  <a:schemeClr val="tx1"/>
                </a:solidFill>
                <a:latin typeface="Arial" charset="0"/>
              </a:defRPr>
            </a:lvl5pPr>
            <a:lvl6pPr marL="1060450" indent="-142875" defTabSz="787400" eaLnBrk="0" fontAlgn="base" hangingPunct="0">
              <a:spcBef>
                <a:spcPct val="0"/>
              </a:spcBef>
              <a:spcAft>
                <a:spcPct val="0"/>
              </a:spcAft>
              <a:buClr>
                <a:schemeClr val="tx2"/>
              </a:buClr>
              <a:buSzPct val="89000"/>
              <a:buFont typeface="Arial" charset="0"/>
              <a:buChar char="-"/>
              <a:defRPr sz="1600">
                <a:solidFill>
                  <a:schemeClr val="tx1"/>
                </a:solidFill>
                <a:latin typeface="Arial" charset="0"/>
              </a:defRPr>
            </a:lvl6pPr>
            <a:lvl7pPr marL="1517650" indent="-142875" defTabSz="787400" eaLnBrk="0" fontAlgn="base" hangingPunct="0">
              <a:spcBef>
                <a:spcPct val="0"/>
              </a:spcBef>
              <a:spcAft>
                <a:spcPct val="0"/>
              </a:spcAft>
              <a:buClr>
                <a:schemeClr val="tx2"/>
              </a:buClr>
              <a:buSzPct val="89000"/>
              <a:buFont typeface="Arial" charset="0"/>
              <a:buChar char="-"/>
              <a:defRPr sz="1600">
                <a:solidFill>
                  <a:schemeClr val="tx1"/>
                </a:solidFill>
                <a:latin typeface="Arial" charset="0"/>
              </a:defRPr>
            </a:lvl7pPr>
            <a:lvl8pPr marL="1974850" indent="-142875" defTabSz="787400" eaLnBrk="0" fontAlgn="base" hangingPunct="0">
              <a:spcBef>
                <a:spcPct val="0"/>
              </a:spcBef>
              <a:spcAft>
                <a:spcPct val="0"/>
              </a:spcAft>
              <a:buClr>
                <a:schemeClr val="tx2"/>
              </a:buClr>
              <a:buSzPct val="89000"/>
              <a:buFont typeface="Arial" charset="0"/>
              <a:buChar char="-"/>
              <a:defRPr sz="1600">
                <a:solidFill>
                  <a:schemeClr val="tx1"/>
                </a:solidFill>
                <a:latin typeface="Arial" charset="0"/>
              </a:defRPr>
            </a:lvl8pPr>
            <a:lvl9pPr marL="2432050" indent="-142875" defTabSz="787400" eaLnBrk="0" fontAlgn="base" hangingPunct="0">
              <a:spcBef>
                <a:spcPct val="0"/>
              </a:spcBef>
              <a:spcAft>
                <a:spcPct val="0"/>
              </a:spcAft>
              <a:buClr>
                <a:schemeClr val="tx2"/>
              </a:buClr>
              <a:buSzPct val="89000"/>
              <a:buFont typeface="Arial" charset="0"/>
              <a:buChar char="-"/>
              <a:defRPr sz="1600">
                <a:solidFill>
                  <a:schemeClr val="tx1"/>
                </a:solidFill>
                <a:latin typeface="Arial" charset="0"/>
              </a:defRPr>
            </a:lvl9pPr>
          </a:lstStyle>
          <a:p>
            <a:pPr eaLnBrk="1" hangingPunct="1"/>
            <a:r>
              <a:rPr lang="en-US" altLang="fr-FR" b="1">
                <a:latin typeface="+mn-lt"/>
              </a:rPr>
              <a:t>Robustness of Relationship</a:t>
            </a:r>
          </a:p>
        </p:txBody>
      </p:sp>
      <p:sp>
        <p:nvSpPr>
          <p:cNvPr id="12" name="Rectangle 14">
            <a:extLst>
              <a:ext uri="{FF2B5EF4-FFF2-40B4-BE49-F238E27FC236}">
                <a16:creationId xmlns:a16="http://schemas.microsoft.com/office/drawing/2014/main" id="{0525D4EC-F5EA-46B0-A0AF-BB8B9A7C5BAB}"/>
              </a:ext>
            </a:extLst>
          </p:cNvPr>
          <p:cNvSpPr>
            <a:spLocks noChangeArrowheads="1"/>
          </p:cNvSpPr>
          <p:nvPr/>
        </p:nvSpPr>
        <p:spPr bwMode="gray">
          <a:xfrm>
            <a:off x="1607981" y="5369078"/>
            <a:ext cx="730969" cy="2390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b">
            <a:spAutoFit/>
          </a:bodyPr>
          <a:lstStyle>
            <a:lvl1pPr defTabSz="787400">
              <a:buClr>
                <a:schemeClr val="tx2"/>
              </a:buClr>
              <a:defRPr sz="1600">
                <a:solidFill>
                  <a:schemeClr val="tx1"/>
                </a:solidFill>
                <a:latin typeface="Arial" charset="0"/>
              </a:defRPr>
            </a:lvl1pPr>
            <a:lvl2pPr marL="133350" indent="-131763" defTabSz="787400">
              <a:buClr>
                <a:schemeClr val="tx2"/>
              </a:buClr>
              <a:buSzPct val="125000"/>
              <a:buFont typeface="Arial" charset="0"/>
              <a:buChar char="▪"/>
              <a:defRPr sz="1600">
                <a:solidFill>
                  <a:schemeClr val="tx1"/>
                </a:solidFill>
                <a:latin typeface="Arial" charset="0"/>
              </a:defRPr>
            </a:lvl2pPr>
            <a:lvl3pPr marL="301625" indent="-150813" defTabSz="787400">
              <a:buClr>
                <a:schemeClr val="tx2"/>
              </a:buClr>
              <a:buSzPct val="120000"/>
              <a:buFont typeface="Arial" charset="0"/>
              <a:buChar char="–"/>
              <a:defRPr sz="1600">
                <a:solidFill>
                  <a:schemeClr val="tx1"/>
                </a:solidFill>
                <a:latin typeface="Arial" charset="0"/>
              </a:defRPr>
            </a:lvl3pPr>
            <a:lvl4pPr marL="439738" indent="-136525" defTabSz="787400">
              <a:buClr>
                <a:schemeClr val="tx2"/>
              </a:buClr>
              <a:buSzPct val="120000"/>
              <a:buFont typeface="Arial" charset="0"/>
              <a:buChar char="▫"/>
              <a:defRPr sz="1600">
                <a:solidFill>
                  <a:schemeClr val="tx1"/>
                </a:solidFill>
                <a:latin typeface="Arial" charset="0"/>
              </a:defRPr>
            </a:lvl4pPr>
            <a:lvl5pPr marL="603250" indent="-142875" defTabSz="787400">
              <a:buClr>
                <a:schemeClr val="tx2"/>
              </a:buClr>
              <a:buSzPct val="89000"/>
              <a:buFont typeface="Arial" charset="0"/>
              <a:buChar char="-"/>
              <a:defRPr sz="1600">
                <a:solidFill>
                  <a:schemeClr val="tx1"/>
                </a:solidFill>
                <a:latin typeface="Arial" charset="0"/>
              </a:defRPr>
            </a:lvl5pPr>
            <a:lvl6pPr marL="1060450" indent="-142875" defTabSz="787400" eaLnBrk="0" fontAlgn="base" hangingPunct="0">
              <a:spcBef>
                <a:spcPct val="0"/>
              </a:spcBef>
              <a:spcAft>
                <a:spcPct val="0"/>
              </a:spcAft>
              <a:buClr>
                <a:schemeClr val="tx2"/>
              </a:buClr>
              <a:buSzPct val="89000"/>
              <a:buFont typeface="Arial" charset="0"/>
              <a:buChar char="-"/>
              <a:defRPr sz="1600">
                <a:solidFill>
                  <a:schemeClr val="tx1"/>
                </a:solidFill>
                <a:latin typeface="Arial" charset="0"/>
              </a:defRPr>
            </a:lvl6pPr>
            <a:lvl7pPr marL="1517650" indent="-142875" defTabSz="787400" eaLnBrk="0" fontAlgn="base" hangingPunct="0">
              <a:spcBef>
                <a:spcPct val="0"/>
              </a:spcBef>
              <a:spcAft>
                <a:spcPct val="0"/>
              </a:spcAft>
              <a:buClr>
                <a:schemeClr val="tx2"/>
              </a:buClr>
              <a:buSzPct val="89000"/>
              <a:buFont typeface="Arial" charset="0"/>
              <a:buChar char="-"/>
              <a:defRPr sz="1600">
                <a:solidFill>
                  <a:schemeClr val="tx1"/>
                </a:solidFill>
                <a:latin typeface="Arial" charset="0"/>
              </a:defRPr>
            </a:lvl7pPr>
            <a:lvl8pPr marL="1974850" indent="-142875" defTabSz="787400" eaLnBrk="0" fontAlgn="base" hangingPunct="0">
              <a:spcBef>
                <a:spcPct val="0"/>
              </a:spcBef>
              <a:spcAft>
                <a:spcPct val="0"/>
              </a:spcAft>
              <a:buClr>
                <a:schemeClr val="tx2"/>
              </a:buClr>
              <a:buSzPct val="89000"/>
              <a:buFont typeface="Arial" charset="0"/>
              <a:buChar char="-"/>
              <a:defRPr sz="1600">
                <a:solidFill>
                  <a:schemeClr val="tx1"/>
                </a:solidFill>
                <a:latin typeface="Arial" charset="0"/>
              </a:defRPr>
            </a:lvl8pPr>
            <a:lvl9pPr marL="2432050" indent="-142875" defTabSz="787400" eaLnBrk="0" fontAlgn="base" hangingPunct="0">
              <a:spcBef>
                <a:spcPct val="0"/>
              </a:spcBef>
              <a:spcAft>
                <a:spcPct val="0"/>
              </a:spcAft>
              <a:buClr>
                <a:schemeClr val="tx2"/>
              </a:buClr>
              <a:buSzPct val="89000"/>
              <a:buFont typeface="Arial" charset="0"/>
              <a:buChar char="-"/>
              <a:defRPr sz="1600">
                <a:solidFill>
                  <a:schemeClr val="tx1"/>
                </a:solidFill>
                <a:latin typeface="Arial" charset="0"/>
              </a:defRPr>
            </a:lvl9pPr>
          </a:lstStyle>
          <a:p>
            <a:pPr algn="ctr" eaLnBrk="1" hangingPunct="1"/>
            <a:r>
              <a:rPr lang="en-US" altLang="fr-FR" b="1">
                <a:latin typeface="+mn-lt"/>
              </a:rPr>
              <a:t>One-off</a:t>
            </a:r>
          </a:p>
        </p:txBody>
      </p:sp>
      <p:sp>
        <p:nvSpPr>
          <p:cNvPr id="13" name="Rectangle 19">
            <a:extLst>
              <a:ext uri="{FF2B5EF4-FFF2-40B4-BE49-F238E27FC236}">
                <a16:creationId xmlns:a16="http://schemas.microsoft.com/office/drawing/2014/main" id="{0FD18E2E-37A2-4955-845D-0367C576E717}"/>
              </a:ext>
            </a:extLst>
          </p:cNvPr>
          <p:cNvSpPr>
            <a:spLocks noChangeArrowheads="1"/>
          </p:cNvSpPr>
          <p:nvPr/>
        </p:nvSpPr>
        <p:spPr bwMode="gray">
          <a:xfrm>
            <a:off x="2587190" y="5369078"/>
            <a:ext cx="921726" cy="2390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b">
            <a:spAutoFit/>
          </a:bodyPr>
          <a:lstStyle>
            <a:lvl1pPr defTabSz="787400">
              <a:buClr>
                <a:schemeClr val="tx2"/>
              </a:buClr>
              <a:defRPr sz="1600">
                <a:solidFill>
                  <a:schemeClr val="tx1"/>
                </a:solidFill>
                <a:latin typeface="Arial" charset="0"/>
              </a:defRPr>
            </a:lvl1pPr>
            <a:lvl2pPr marL="133350" indent="-131763" defTabSz="787400">
              <a:buClr>
                <a:schemeClr val="tx2"/>
              </a:buClr>
              <a:buSzPct val="125000"/>
              <a:buFont typeface="Arial" charset="0"/>
              <a:buChar char="▪"/>
              <a:defRPr sz="1600">
                <a:solidFill>
                  <a:schemeClr val="tx1"/>
                </a:solidFill>
                <a:latin typeface="Arial" charset="0"/>
              </a:defRPr>
            </a:lvl2pPr>
            <a:lvl3pPr marL="301625" indent="-150813" defTabSz="787400">
              <a:buClr>
                <a:schemeClr val="tx2"/>
              </a:buClr>
              <a:buSzPct val="120000"/>
              <a:buFont typeface="Arial" charset="0"/>
              <a:buChar char="–"/>
              <a:defRPr sz="1600">
                <a:solidFill>
                  <a:schemeClr val="tx1"/>
                </a:solidFill>
                <a:latin typeface="Arial" charset="0"/>
              </a:defRPr>
            </a:lvl3pPr>
            <a:lvl4pPr marL="439738" indent="-136525" defTabSz="787400">
              <a:buClr>
                <a:schemeClr val="tx2"/>
              </a:buClr>
              <a:buSzPct val="120000"/>
              <a:buFont typeface="Arial" charset="0"/>
              <a:buChar char="▫"/>
              <a:defRPr sz="1600">
                <a:solidFill>
                  <a:schemeClr val="tx1"/>
                </a:solidFill>
                <a:latin typeface="Arial" charset="0"/>
              </a:defRPr>
            </a:lvl4pPr>
            <a:lvl5pPr marL="603250" indent="-142875" defTabSz="787400">
              <a:buClr>
                <a:schemeClr val="tx2"/>
              </a:buClr>
              <a:buSzPct val="89000"/>
              <a:buFont typeface="Arial" charset="0"/>
              <a:buChar char="-"/>
              <a:defRPr sz="1600">
                <a:solidFill>
                  <a:schemeClr val="tx1"/>
                </a:solidFill>
                <a:latin typeface="Arial" charset="0"/>
              </a:defRPr>
            </a:lvl5pPr>
            <a:lvl6pPr marL="1060450" indent="-142875" defTabSz="787400" eaLnBrk="0" fontAlgn="base" hangingPunct="0">
              <a:spcBef>
                <a:spcPct val="0"/>
              </a:spcBef>
              <a:spcAft>
                <a:spcPct val="0"/>
              </a:spcAft>
              <a:buClr>
                <a:schemeClr val="tx2"/>
              </a:buClr>
              <a:buSzPct val="89000"/>
              <a:buFont typeface="Arial" charset="0"/>
              <a:buChar char="-"/>
              <a:defRPr sz="1600">
                <a:solidFill>
                  <a:schemeClr val="tx1"/>
                </a:solidFill>
                <a:latin typeface="Arial" charset="0"/>
              </a:defRPr>
            </a:lvl6pPr>
            <a:lvl7pPr marL="1517650" indent="-142875" defTabSz="787400" eaLnBrk="0" fontAlgn="base" hangingPunct="0">
              <a:spcBef>
                <a:spcPct val="0"/>
              </a:spcBef>
              <a:spcAft>
                <a:spcPct val="0"/>
              </a:spcAft>
              <a:buClr>
                <a:schemeClr val="tx2"/>
              </a:buClr>
              <a:buSzPct val="89000"/>
              <a:buFont typeface="Arial" charset="0"/>
              <a:buChar char="-"/>
              <a:defRPr sz="1600">
                <a:solidFill>
                  <a:schemeClr val="tx1"/>
                </a:solidFill>
                <a:latin typeface="Arial" charset="0"/>
              </a:defRPr>
            </a:lvl7pPr>
            <a:lvl8pPr marL="1974850" indent="-142875" defTabSz="787400" eaLnBrk="0" fontAlgn="base" hangingPunct="0">
              <a:spcBef>
                <a:spcPct val="0"/>
              </a:spcBef>
              <a:spcAft>
                <a:spcPct val="0"/>
              </a:spcAft>
              <a:buClr>
                <a:schemeClr val="tx2"/>
              </a:buClr>
              <a:buSzPct val="89000"/>
              <a:buFont typeface="Arial" charset="0"/>
              <a:buChar char="-"/>
              <a:defRPr sz="1600">
                <a:solidFill>
                  <a:schemeClr val="tx1"/>
                </a:solidFill>
                <a:latin typeface="Arial" charset="0"/>
              </a:defRPr>
            </a:lvl8pPr>
            <a:lvl9pPr marL="2432050" indent="-142875" defTabSz="787400" eaLnBrk="0" fontAlgn="base" hangingPunct="0">
              <a:spcBef>
                <a:spcPct val="0"/>
              </a:spcBef>
              <a:spcAft>
                <a:spcPct val="0"/>
              </a:spcAft>
              <a:buClr>
                <a:schemeClr val="tx2"/>
              </a:buClr>
              <a:buSzPct val="89000"/>
              <a:buFont typeface="Arial" charset="0"/>
              <a:buChar char="-"/>
              <a:defRPr sz="1600">
                <a:solidFill>
                  <a:schemeClr val="tx1"/>
                </a:solidFill>
                <a:latin typeface="Arial" charset="0"/>
              </a:defRPr>
            </a:lvl9pPr>
          </a:lstStyle>
          <a:p>
            <a:pPr algn="ctr" eaLnBrk="1" hangingPunct="1"/>
            <a:r>
              <a:rPr lang="en-US" altLang="fr-FR" b="1">
                <a:latin typeface="+mn-lt"/>
              </a:rPr>
              <a:t>Repeated</a:t>
            </a:r>
          </a:p>
        </p:txBody>
      </p:sp>
      <p:sp>
        <p:nvSpPr>
          <p:cNvPr id="14" name="Rectangle 20">
            <a:extLst>
              <a:ext uri="{FF2B5EF4-FFF2-40B4-BE49-F238E27FC236}">
                <a16:creationId xmlns:a16="http://schemas.microsoft.com/office/drawing/2014/main" id="{922A70A6-3DB0-4DEE-9E1F-57867A8821A2}"/>
              </a:ext>
            </a:extLst>
          </p:cNvPr>
          <p:cNvSpPr>
            <a:spLocks noChangeArrowheads="1"/>
          </p:cNvSpPr>
          <p:nvPr/>
        </p:nvSpPr>
        <p:spPr bwMode="gray">
          <a:xfrm>
            <a:off x="3759926" y="5369078"/>
            <a:ext cx="1003480" cy="2390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b">
            <a:spAutoFit/>
          </a:bodyPr>
          <a:lstStyle>
            <a:lvl1pPr defTabSz="787400">
              <a:buClr>
                <a:schemeClr val="tx2"/>
              </a:buClr>
              <a:defRPr sz="1600">
                <a:solidFill>
                  <a:schemeClr val="tx1"/>
                </a:solidFill>
                <a:latin typeface="Arial" charset="0"/>
              </a:defRPr>
            </a:lvl1pPr>
            <a:lvl2pPr marL="133350" indent="-131763" defTabSz="787400">
              <a:buClr>
                <a:schemeClr val="tx2"/>
              </a:buClr>
              <a:buSzPct val="125000"/>
              <a:buFont typeface="Arial" charset="0"/>
              <a:buChar char="▪"/>
              <a:defRPr sz="1600">
                <a:solidFill>
                  <a:schemeClr val="tx1"/>
                </a:solidFill>
                <a:latin typeface="Arial" charset="0"/>
              </a:defRPr>
            </a:lvl2pPr>
            <a:lvl3pPr marL="301625" indent="-150813" defTabSz="787400">
              <a:buClr>
                <a:schemeClr val="tx2"/>
              </a:buClr>
              <a:buSzPct val="120000"/>
              <a:buFont typeface="Arial" charset="0"/>
              <a:buChar char="–"/>
              <a:defRPr sz="1600">
                <a:solidFill>
                  <a:schemeClr val="tx1"/>
                </a:solidFill>
                <a:latin typeface="Arial" charset="0"/>
              </a:defRPr>
            </a:lvl3pPr>
            <a:lvl4pPr marL="439738" indent="-136525" defTabSz="787400">
              <a:buClr>
                <a:schemeClr val="tx2"/>
              </a:buClr>
              <a:buSzPct val="120000"/>
              <a:buFont typeface="Arial" charset="0"/>
              <a:buChar char="▫"/>
              <a:defRPr sz="1600">
                <a:solidFill>
                  <a:schemeClr val="tx1"/>
                </a:solidFill>
                <a:latin typeface="Arial" charset="0"/>
              </a:defRPr>
            </a:lvl4pPr>
            <a:lvl5pPr marL="603250" indent="-142875" defTabSz="787400">
              <a:buClr>
                <a:schemeClr val="tx2"/>
              </a:buClr>
              <a:buSzPct val="89000"/>
              <a:buFont typeface="Arial" charset="0"/>
              <a:buChar char="-"/>
              <a:defRPr sz="1600">
                <a:solidFill>
                  <a:schemeClr val="tx1"/>
                </a:solidFill>
                <a:latin typeface="Arial" charset="0"/>
              </a:defRPr>
            </a:lvl5pPr>
            <a:lvl6pPr marL="1060450" indent="-142875" defTabSz="787400" eaLnBrk="0" fontAlgn="base" hangingPunct="0">
              <a:spcBef>
                <a:spcPct val="0"/>
              </a:spcBef>
              <a:spcAft>
                <a:spcPct val="0"/>
              </a:spcAft>
              <a:buClr>
                <a:schemeClr val="tx2"/>
              </a:buClr>
              <a:buSzPct val="89000"/>
              <a:buFont typeface="Arial" charset="0"/>
              <a:buChar char="-"/>
              <a:defRPr sz="1600">
                <a:solidFill>
                  <a:schemeClr val="tx1"/>
                </a:solidFill>
                <a:latin typeface="Arial" charset="0"/>
              </a:defRPr>
            </a:lvl6pPr>
            <a:lvl7pPr marL="1517650" indent="-142875" defTabSz="787400" eaLnBrk="0" fontAlgn="base" hangingPunct="0">
              <a:spcBef>
                <a:spcPct val="0"/>
              </a:spcBef>
              <a:spcAft>
                <a:spcPct val="0"/>
              </a:spcAft>
              <a:buClr>
                <a:schemeClr val="tx2"/>
              </a:buClr>
              <a:buSzPct val="89000"/>
              <a:buFont typeface="Arial" charset="0"/>
              <a:buChar char="-"/>
              <a:defRPr sz="1600">
                <a:solidFill>
                  <a:schemeClr val="tx1"/>
                </a:solidFill>
                <a:latin typeface="Arial" charset="0"/>
              </a:defRPr>
            </a:lvl7pPr>
            <a:lvl8pPr marL="1974850" indent="-142875" defTabSz="787400" eaLnBrk="0" fontAlgn="base" hangingPunct="0">
              <a:spcBef>
                <a:spcPct val="0"/>
              </a:spcBef>
              <a:spcAft>
                <a:spcPct val="0"/>
              </a:spcAft>
              <a:buClr>
                <a:schemeClr val="tx2"/>
              </a:buClr>
              <a:buSzPct val="89000"/>
              <a:buFont typeface="Arial" charset="0"/>
              <a:buChar char="-"/>
              <a:defRPr sz="1600">
                <a:solidFill>
                  <a:schemeClr val="tx1"/>
                </a:solidFill>
                <a:latin typeface="Arial" charset="0"/>
              </a:defRPr>
            </a:lvl8pPr>
            <a:lvl9pPr marL="2432050" indent="-142875" defTabSz="787400" eaLnBrk="0" fontAlgn="base" hangingPunct="0">
              <a:spcBef>
                <a:spcPct val="0"/>
              </a:spcBef>
              <a:spcAft>
                <a:spcPct val="0"/>
              </a:spcAft>
              <a:buClr>
                <a:schemeClr val="tx2"/>
              </a:buClr>
              <a:buSzPct val="89000"/>
              <a:buFont typeface="Arial" charset="0"/>
              <a:buChar char="-"/>
              <a:defRPr sz="1600">
                <a:solidFill>
                  <a:schemeClr val="tx1"/>
                </a:solidFill>
                <a:latin typeface="Arial" charset="0"/>
              </a:defRPr>
            </a:lvl9pPr>
          </a:lstStyle>
          <a:p>
            <a:pPr algn="ctr" eaLnBrk="1" hangingPunct="1"/>
            <a:r>
              <a:rPr lang="en-US" altLang="fr-FR" b="1">
                <a:latin typeface="+mn-lt"/>
              </a:rPr>
              <a:t>Long term</a:t>
            </a:r>
          </a:p>
        </p:txBody>
      </p:sp>
      <p:sp>
        <p:nvSpPr>
          <p:cNvPr id="17" name="Line 32">
            <a:extLst>
              <a:ext uri="{FF2B5EF4-FFF2-40B4-BE49-F238E27FC236}">
                <a16:creationId xmlns:a16="http://schemas.microsoft.com/office/drawing/2014/main" id="{3647C6F7-C502-44AC-B4B5-98BF6D825269}"/>
              </a:ext>
            </a:extLst>
          </p:cNvPr>
          <p:cNvSpPr>
            <a:spLocks noChangeShapeType="1"/>
          </p:cNvSpPr>
          <p:nvPr/>
        </p:nvSpPr>
        <p:spPr bwMode="gray">
          <a:xfrm>
            <a:off x="1142628" y="1394739"/>
            <a:ext cx="1669" cy="390745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3286" tIns="46644" rIns="93286" bIns="46644" anchor="ctr"/>
          <a:lstStyle/>
          <a:p>
            <a:endParaRPr lang="en-US" sz="1600"/>
          </a:p>
        </p:txBody>
      </p:sp>
      <p:sp>
        <p:nvSpPr>
          <p:cNvPr id="18" name="Line 33">
            <a:extLst>
              <a:ext uri="{FF2B5EF4-FFF2-40B4-BE49-F238E27FC236}">
                <a16:creationId xmlns:a16="http://schemas.microsoft.com/office/drawing/2014/main" id="{F8071CFA-DE60-4D4E-BA58-1796549B381D}"/>
              </a:ext>
            </a:extLst>
          </p:cNvPr>
          <p:cNvSpPr>
            <a:spLocks noChangeShapeType="1"/>
          </p:cNvSpPr>
          <p:nvPr/>
        </p:nvSpPr>
        <p:spPr bwMode="gray">
          <a:xfrm>
            <a:off x="1600556" y="5670205"/>
            <a:ext cx="317304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3286" tIns="46644" rIns="93286" bIns="46644" anchor="ctr"/>
          <a:lstStyle/>
          <a:p>
            <a:endParaRPr lang="en-US" sz="1600"/>
          </a:p>
        </p:txBody>
      </p:sp>
      <p:sp>
        <p:nvSpPr>
          <p:cNvPr id="22" name="Rectangle 17">
            <a:extLst>
              <a:ext uri="{FF2B5EF4-FFF2-40B4-BE49-F238E27FC236}">
                <a16:creationId xmlns:a16="http://schemas.microsoft.com/office/drawing/2014/main" id="{C3D04B72-5FAB-4106-9B39-5AC13233F45C}"/>
              </a:ext>
            </a:extLst>
          </p:cNvPr>
          <p:cNvSpPr>
            <a:spLocks noChangeArrowheads="1"/>
          </p:cNvSpPr>
          <p:nvPr/>
        </p:nvSpPr>
        <p:spPr bwMode="gray">
          <a:xfrm rot="16200000">
            <a:off x="947725" y="1700459"/>
            <a:ext cx="840585"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b">
            <a:spAutoFit/>
          </a:bodyPr>
          <a:lstStyle>
            <a:lvl1pPr defTabSz="787400">
              <a:buClr>
                <a:schemeClr val="tx2"/>
              </a:buClr>
              <a:defRPr sz="1600">
                <a:solidFill>
                  <a:schemeClr val="tx1"/>
                </a:solidFill>
                <a:latin typeface="Arial" charset="0"/>
              </a:defRPr>
            </a:lvl1pPr>
            <a:lvl2pPr marL="133350" indent="-131763" defTabSz="787400">
              <a:buClr>
                <a:schemeClr val="tx2"/>
              </a:buClr>
              <a:buSzPct val="125000"/>
              <a:buFont typeface="Arial" charset="0"/>
              <a:buChar char="▪"/>
              <a:defRPr sz="1600">
                <a:solidFill>
                  <a:schemeClr val="tx1"/>
                </a:solidFill>
                <a:latin typeface="Arial" charset="0"/>
              </a:defRPr>
            </a:lvl2pPr>
            <a:lvl3pPr marL="301625" indent="-150813" defTabSz="787400">
              <a:buClr>
                <a:schemeClr val="tx2"/>
              </a:buClr>
              <a:buSzPct val="120000"/>
              <a:buFont typeface="Arial" charset="0"/>
              <a:buChar char="–"/>
              <a:defRPr sz="1600">
                <a:solidFill>
                  <a:schemeClr val="tx1"/>
                </a:solidFill>
                <a:latin typeface="Arial" charset="0"/>
              </a:defRPr>
            </a:lvl3pPr>
            <a:lvl4pPr marL="439738" indent="-136525" defTabSz="787400">
              <a:buClr>
                <a:schemeClr val="tx2"/>
              </a:buClr>
              <a:buSzPct val="120000"/>
              <a:buFont typeface="Arial" charset="0"/>
              <a:buChar char="▫"/>
              <a:defRPr sz="1600">
                <a:solidFill>
                  <a:schemeClr val="tx1"/>
                </a:solidFill>
                <a:latin typeface="Arial" charset="0"/>
              </a:defRPr>
            </a:lvl4pPr>
            <a:lvl5pPr marL="603250" indent="-142875" defTabSz="787400">
              <a:buClr>
                <a:schemeClr val="tx2"/>
              </a:buClr>
              <a:buSzPct val="89000"/>
              <a:buFont typeface="Arial" charset="0"/>
              <a:buChar char="-"/>
              <a:defRPr sz="1600">
                <a:solidFill>
                  <a:schemeClr val="tx1"/>
                </a:solidFill>
                <a:latin typeface="Arial" charset="0"/>
              </a:defRPr>
            </a:lvl5pPr>
            <a:lvl6pPr marL="1060450" indent="-142875" defTabSz="787400" eaLnBrk="0" fontAlgn="base" hangingPunct="0">
              <a:spcBef>
                <a:spcPct val="0"/>
              </a:spcBef>
              <a:spcAft>
                <a:spcPct val="0"/>
              </a:spcAft>
              <a:buClr>
                <a:schemeClr val="tx2"/>
              </a:buClr>
              <a:buSzPct val="89000"/>
              <a:buFont typeface="Arial" charset="0"/>
              <a:buChar char="-"/>
              <a:defRPr sz="1600">
                <a:solidFill>
                  <a:schemeClr val="tx1"/>
                </a:solidFill>
                <a:latin typeface="Arial" charset="0"/>
              </a:defRPr>
            </a:lvl6pPr>
            <a:lvl7pPr marL="1517650" indent="-142875" defTabSz="787400" eaLnBrk="0" fontAlgn="base" hangingPunct="0">
              <a:spcBef>
                <a:spcPct val="0"/>
              </a:spcBef>
              <a:spcAft>
                <a:spcPct val="0"/>
              </a:spcAft>
              <a:buClr>
                <a:schemeClr val="tx2"/>
              </a:buClr>
              <a:buSzPct val="89000"/>
              <a:buFont typeface="Arial" charset="0"/>
              <a:buChar char="-"/>
              <a:defRPr sz="1600">
                <a:solidFill>
                  <a:schemeClr val="tx1"/>
                </a:solidFill>
                <a:latin typeface="Arial" charset="0"/>
              </a:defRPr>
            </a:lvl7pPr>
            <a:lvl8pPr marL="1974850" indent="-142875" defTabSz="787400" eaLnBrk="0" fontAlgn="base" hangingPunct="0">
              <a:spcBef>
                <a:spcPct val="0"/>
              </a:spcBef>
              <a:spcAft>
                <a:spcPct val="0"/>
              </a:spcAft>
              <a:buClr>
                <a:schemeClr val="tx2"/>
              </a:buClr>
              <a:buSzPct val="89000"/>
              <a:buFont typeface="Arial" charset="0"/>
              <a:buChar char="-"/>
              <a:defRPr sz="1600">
                <a:solidFill>
                  <a:schemeClr val="tx1"/>
                </a:solidFill>
                <a:latin typeface="Arial" charset="0"/>
              </a:defRPr>
            </a:lvl8pPr>
            <a:lvl9pPr marL="2432050" indent="-142875" defTabSz="787400" eaLnBrk="0" fontAlgn="base" hangingPunct="0">
              <a:spcBef>
                <a:spcPct val="0"/>
              </a:spcBef>
              <a:spcAft>
                <a:spcPct val="0"/>
              </a:spcAft>
              <a:buClr>
                <a:schemeClr val="tx2"/>
              </a:buClr>
              <a:buSzPct val="89000"/>
              <a:buFont typeface="Arial" charset="0"/>
              <a:buChar char="-"/>
              <a:defRPr sz="1600">
                <a:solidFill>
                  <a:schemeClr val="tx1"/>
                </a:solidFill>
                <a:latin typeface="Arial" charset="0"/>
              </a:defRPr>
            </a:lvl9pPr>
          </a:lstStyle>
          <a:p>
            <a:pPr algn="ctr" eaLnBrk="1" hangingPunct="1"/>
            <a:r>
              <a:rPr lang="en-US" altLang="fr-FR" b="1">
                <a:latin typeface="+mn-lt"/>
              </a:rPr>
              <a:t>Personal</a:t>
            </a:r>
          </a:p>
        </p:txBody>
      </p:sp>
      <p:sp>
        <p:nvSpPr>
          <p:cNvPr id="23" name="AutoShape 27">
            <a:extLst>
              <a:ext uri="{FF2B5EF4-FFF2-40B4-BE49-F238E27FC236}">
                <a16:creationId xmlns:a16="http://schemas.microsoft.com/office/drawing/2014/main" id="{FB95CD75-ABEE-4704-B447-7A647730CAE0}"/>
              </a:ext>
            </a:extLst>
          </p:cNvPr>
          <p:cNvSpPr>
            <a:spLocks noChangeArrowheads="1"/>
          </p:cNvSpPr>
          <p:nvPr/>
        </p:nvSpPr>
        <p:spPr bwMode="gray">
          <a:xfrm>
            <a:off x="3433914" y="1684173"/>
            <a:ext cx="1233812" cy="396955"/>
          </a:xfrm>
          <a:prstGeom prst="rect">
            <a:avLst/>
          </a:prstGeom>
          <a:solidFill>
            <a:schemeClr val="accent1">
              <a:lumMod val="40000"/>
              <a:lumOff val="60000"/>
            </a:schemeClr>
          </a:solidFill>
          <a:ln w="19050" algn="ctr">
            <a:solidFill>
              <a:schemeClr val="bg1"/>
            </a:solidFill>
            <a:round/>
            <a:headEnd/>
            <a:tailEnd/>
          </a:ln>
          <a:effectLst/>
        </p:spPr>
        <p:txBody>
          <a:bodyPr wrap="none" lIns="73140" tIns="74638" rIns="74638" bIns="74638" anchor="ctr">
            <a:spAutoFit/>
          </a:bodyPr>
          <a:lstStyle>
            <a:lvl1pPr defTabSz="895350">
              <a:defRPr sz="2400">
                <a:solidFill>
                  <a:schemeClr val="tx1"/>
                </a:solidFill>
                <a:latin typeface="Arial" panose="020B0604020202020204" pitchFamily="34" charset="0"/>
              </a:defRPr>
            </a:lvl1pPr>
            <a:lvl2pPr marL="447675" defTabSz="895350">
              <a:defRPr sz="2400">
                <a:solidFill>
                  <a:schemeClr val="tx1"/>
                </a:solidFill>
                <a:latin typeface="Arial" panose="020B0604020202020204" pitchFamily="34" charset="0"/>
              </a:defRPr>
            </a:lvl2pPr>
            <a:lvl3pPr marL="895350" defTabSz="895350">
              <a:defRPr sz="2400">
                <a:solidFill>
                  <a:schemeClr val="tx1"/>
                </a:solidFill>
                <a:latin typeface="Arial" panose="020B0604020202020204" pitchFamily="34" charset="0"/>
              </a:defRPr>
            </a:lvl3pPr>
            <a:lvl4pPr marL="1344613" defTabSz="895350">
              <a:defRPr sz="2400">
                <a:solidFill>
                  <a:schemeClr val="tx1"/>
                </a:solidFill>
                <a:latin typeface="Arial" panose="020B0604020202020204" pitchFamily="34" charset="0"/>
              </a:defRPr>
            </a:lvl4pPr>
            <a:lvl5pPr marL="1792288" defTabSz="895350">
              <a:defRPr sz="2400">
                <a:solidFill>
                  <a:schemeClr val="tx1"/>
                </a:solidFill>
                <a:latin typeface="Arial" panose="020B0604020202020204" pitchFamily="34" charset="0"/>
              </a:defRPr>
            </a:lvl5pPr>
            <a:lvl6pPr marL="2249488" defTabSz="895350" fontAlgn="base">
              <a:spcBef>
                <a:spcPct val="0"/>
              </a:spcBef>
              <a:spcAft>
                <a:spcPct val="0"/>
              </a:spcAft>
              <a:defRPr sz="2400">
                <a:solidFill>
                  <a:schemeClr val="tx1"/>
                </a:solidFill>
                <a:latin typeface="Arial" panose="020B0604020202020204" pitchFamily="34" charset="0"/>
              </a:defRPr>
            </a:lvl6pPr>
            <a:lvl7pPr marL="2706688" defTabSz="895350" fontAlgn="base">
              <a:spcBef>
                <a:spcPct val="0"/>
              </a:spcBef>
              <a:spcAft>
                <a:spcPct val="0"/>
              </a:spcAft>
              <a:defRPr sz="2400">
                <a:solidFill>
                  <a:schemeClr val="tx1"/>
                </a:solidFill>
                <a:latin typeface="Arial" panose="020B0604020202020204" pitchFamily="34" charset="0"/>
              </a:defRPr>
            </a:lvl7pPr>
            <a:lvl8pPr marL="3163888" defTabSz="895350" fontAlgn="base">
              <a:spcBef>
                <a:spcPct val="0"/>
              </a:spcBef>
              <a:spcAft>
                <a:spcPct val="0"/>
              </a:spcAft>
              <a:defRPr sz="2400">
                <a:solidFill>
                  <a:schemeClr val="tx1"/>
                </a:solidFill>
                <a:latin typeface="Arial" panose="020B0604020202020204" pitchFamily="34" charset="0"/>
              </a:defRPr>
            </a:lvl8pPr>
            <a:lvl9pPr marL="3621088" defTabSz="895350" fontAlgn="base">
              <a:spcBef>
                <a:spcPct val="0"/>
              </a:spcBef>
              <a:spcAft>
                <a:spcPct val="0"/>
              </a:spcAft>
              <a:defRPr sz="2400">
                <a:solidFill>
                  <a:schemeClr val="tx1"/>
                </a:solidFill>
                <a:latin typeface="Arial" panose="020B0604020202020204" pitchFamily="34" charset="0"/>
              </a:defRPr>
            </a:lvl9pPr>
          </a:lstStyle>
          <a:p>
            <a:pPr marL="91440" algn="ctr" eaLnBrk="1" hangingPunct="1">
              <a:defRPr/>
            </a:pPr>
            <a:r>
              <a:rPr lang="en-US" altLang="fr-FR" sz="1600" b="1">
                <a:solidFill>
                  <a:schemeClr val="bg1"/>
                </a:solidFill>
                <a:latin typeface="+mn-lt"/>
              </a:rPr>
              <a:t>Mentoring</a:t>
            </a:r>
          </a:p>
        </p:txBody>
      </p:sp>
      <p:sp>
        <p:nvSpPr>
          <p:cNvPr id="24" name="Rectangle 16">
            <a:extLst>
              <a:ext uri="{FF2B5EF4-FFF2-40B4-BE49-F238E27FC236}">
                <a16:creationId xmlns:a16="http://schemas.microsoft.com/office/drawing/2014/main" id="{6DCBB979-D26A-4457-9A4B-DAA33D8F82BF}"/>
              </a:ext>
            </a:extLst>
          </p:cNvPr>
          <p:cNvSpPr>
            <a:spLocks noChangeArrowheads="1"/>
          </p:cNvSpPr>
          <p:nvPr/>
        </p:nvSpPr>
        <p:spPr bwMode="gray">
          <a:xfrm rot="16200000">
            <a:off x="958623" y="4761371"/>
            <a:ext cx="818792"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b">
            <a:spAutoFit/>
          </a:bodyPr>
          <a:lstStyle>
            <a:lvl1pPr defTabSz="787400">
              <a:buClr>
                <a:schemeClr val="tx2"/>
              </a:buClr>
              <a:defRPr sz="1600">
                <a:solidFill>
                  <a:schemeClr val="tx1"/>
                </a:solidFill>
                <a:latin typeface="Arial" charset="0"/>
              </a:defRPr>
            </a:lvl1pPr>
            <a:lvl2pPr marL="133350" indent="-131763" defTabSz="787400">
              <a:buClr>
                <a:schemeClr val="tx2"/>
              </a:buClr>
              <a:buSzPct val="125000"/>
              <a:buFont typeface="Arial" charset="0"/>
              <a:buChar char="▪"/>
              <a:defRPr sz="1600">
                <a:solidFill>
                  <a:schemeClr val="tx1"/>
                </a:solidFill>
                <a:latin typeface="Arial" charset="0"/>
              </a:defRPr>
            </a:lvl2pPr>
            <a:lvl3pPr marL="301625" indent="-150813" defTabSz="787400">
              <a:buClr>
                <a:schemeClr val="tx2"/>
              </a:buClr>
              <a:buSzPct val="120000"/>
              <a:buFont typeface="Arial" charset="0"/>
              <a:buChar char="–"/>
              <a:defRPr sz="1600">
                <a:solidFill>
                  <a:schemeClr val="tx1"/>
                </a:solidFill>
                <a:latin typeface="Arial" charset="0"/>
              </a:defRPr>
            </a:lvl3pPr>
            <a:lvl4pPr marL="439738" indent="-136525" defTabSz="787400">
              <a:buClr>
                <a:schemeClr val="tx2"/>
              </a:buClr>
              <a:buSzPct val="120000"/>
              <a:buFont typeface="Arial" charset="0"/>
              <a:buChar char="▫"/>
              <a:defRPr sz="1600">
                <a:solidFill>
                  <a:schemeClr val="tx1"/>
                </a:solidFill>
                <a:latin typeface="Arial" charset="0"/>
              </a:defRPr>
            </a:lvl4pPr>
            <a:lvl5pPr marL="603250" indent="-142875" defTabSz="787400">
              <a:buClr>
                <a:schemeClr val="tx2"/>
              </a:buClr>
              <a:buSzPct val="89000"/>
              <a:buFont typeface="Arial" charset="0"/>
              <a:buChar char="-"/>
              <a:defRPr sz="1600">
                <a:solidFill>
                  <a:schemeClr val="tx1"/>
                </a:solidFill>
                <a:latin typeface="Arial" charset="0"/>
              </a:defRPr>
            </a:lvl5pPr>
            <a:lvl6pPr marL="1060450" indent="-142875" defTabSz="787400" eaLnBrk="0" fontAlgn="base" hangingPunct="0">
              <a:spcBef>
                <a:spcPct val="0"/>
              </a:spcBef>
              <a:spcAft>
                <a:spcPct val="0"/>
              </a:spcAft>
              <a:buClr>
                <a:schemeClr val="tx2"/>
              </a:buClr>
              <a:buSzPct val="89000"/>
              <a:buFont typeface="Arial" charset="0"/>
              <a:buChar char="-"/>
              <a:defRPr sz="1600">
                <a:solidFill>
                  <a:schemeClr val="tx1"/>
                </a:solidFill>
                <a:latin typeface="Arial" charset="0"/>
              </a:defRPr>
            </a:lvl6pPr>
            <a:lvl7pPr marL="1517650" indent="-142875" defTabSz="787400" eaLnBrk="0" fontAlgn="base" hangingPunct="0">
              <a:spcBef>
                <a:spcPct val="0"/>
              </a:spcBef>
              <a:spcAft>
                <a:spcPct val="0"/>
              </a:spcAft>
              <a:buClr>
                <a:schemeClr val="tx2"/>
              </a:buClr>
              <a:buSzPct val="89000"/>
              <a:buFont typeface="Arial" charset="0"/>
              <a:buChar char="-"/>
              <a:defRPr sz="1600">
                <a:solidFill>
                  <a:schemeClr val="tx1"/>
                </a:solidFill>
                <a:latin typeface="Arial" charset="0"/>
              </a:defRPr>
            </a:lvl7pPr>
            <a:lvl8pPr marL="1974850" indent="-142875" defTabSz="787400" eaLnBrk="0" fontAlgn="base" hangingPunct="0">
              <a:spcBef>
                <a:spcPct val="0"/>
              </a:spcBef>
              <a:spcAft>
                <a:spcPct val="0"/>
              </a:spcAft>
              <a:buClr>
                <a:schemeClr val="tx2"/>
              </a:buClr>
              <a:buSzPct val="89000"/>
              <a:buFont typeface="Arial" charset="0"/>
              <a:buChar char="-"/>
              <a:defRPr sz="1600">
                <a:solidFill>
                  <a:schemeClr val="tx1"/>
                </a:solidFill>
                <a:latin typeface="Arial" charset="0"/>
              </a:defRPr>
            </a:lvl8pPr>
            <a:lvl9pPr marL="2432050" indent="-142875" defTabSz="787400" eaLnBrk="0" fontAlgn="base" hangingPunct="0">
              <a:spcBef>
                <a:spcPct val="0"/>
              </a:spcBef>
              <a:spcAft>
                <a:spcPct val="0"/>
              </a:spcAft>
              <a:buClr>
                <a:schemeClr val="tx2"/>
              </a:buClr>
              <a:buSzPct val="89000"/>
              <a:buFont typeface="Arial" charset="0"/>
              <a:buChar char="-"/>
              <a:defRPr sz="1600">
                <a:solidFill>
                  <a:schemeClr val="tx1"/>
                </a:solidFill>
                <a:latin typeface="Arial" charset="0"/>
              </a:defRPr>
            </a:lvl9pPr>
          </a:lstStyle>
          <a:p>
            <a:pPr algn="ctr" eaLnBrk="1" hangingPunct="1"/>
            <a:r>
              <a:rPr lang="en-US" altLang="fr-FR" b="1">
                <a:latin typeface="+mn-lt"/>
              </a:rPr>
              <a:t>Stranger</a:t>
            </a:r>
          </a:p>
        </p:txBody>
      </p:sp>
      <p:sp>
        <p:nvSpPr>
          <p:cNvPr id="25" name="AutoShape 25">
            <a:extLst>
              <a:ext uri="{FF2B5EF4-FFF2-40B4-BE49-F238E27FC236}">
                <a16:creationId xmlns:a16="http://schemas.microsoft.com/office/drawing/2014/main" id="{50A34924-BD56-401F-8CF7-87FAF928DF21}"/>
              </a:ext>
            </a:extLst>
          </p:cNvPr>
          <p:cNvSpPr>
            <a:spLocks noChangeArrowheads="1"/>
          </p:cNvSpPr>
          <p:nvPr/>
        </p:nvSpPr>
        <p:spPr bwMode="gray">
          <a:xfrm>
            <a:off x="1713131" y="4493826"/>
            <a:ext cx="1185722" cy="396955"/>
          </a:xfrm>
          <a:prstGeom prst="rect">
            <a:avLst/>
          </a:prstGeom>
          <a:solidFill>
            <a:schemeClr val="accent1"/>
          </a:solidFill>
          <a:ln w="19050" algn="ctr">
            <a:solidFill>
              <a:schemeClr val="bg1"/>
            </a:solidFill>
            <a:round/>
            <a:headEnd/>
            <a:tailEnd/>
          </a:ln>
          <a:effectLst/>
        </p:spPr>
        <p:txBody>
          <a:bodyPr wrap="none" lIns="73140" tIns="74638" rIns="74638" bIns="74638" anchor="ctr">
            <a:spAutoFit/>
          </a:bodyPr>
          <a:lstStyle>
            <a:lvl1pPr defTabSz="895350">
              <a:defRPr sz="2400">
                <a:solidFill>
                  <a:schemeClr val="tx1"/>
                </a:solidFill>
                <a:latin typeface="Arial" panose="020B0604020202020204" pitchFamily="34" charset="0"/>
              </a:defRPr>
            </a:lvl1pPr>
            <a:lvl2pPr marL="447675" defTabSz="895350">
              <a:defRPr sz="2400">
                <a:solidFill>
                  <a:schemeClr val="tx1"/>
                </a:solidFill>
                <a:latin typeface="Arial" panose="020B0604020202020204" pitchFamily="34" charset="0"/>
              </a:defRPr>
            </a:lvl2pPr>
            <a:lvl3pPr marL="895350" defTabSz="895350">
              <a:defRPr sz="2400">
                <a:solidFill>
                  <a:schemeClr val="tx1"/>
                </a:solidFill>
                <a:latin typeface="Arial" panose="020B0604020202020204" pitchFamily="34" charset="0"/>
              </a:defRPr>
            </a:lvl3pPr>
            <a:lvl4pPr marL="1344613" defTabSz="895350">
              <a:defRPr sz="2400">
                <a:solidFill>
                  <a:schemeClr val="tx1"/>
                </a:solidFill>
                <a:latin typeface="Arial" panose="020B0604020202020204" pitchFamily="34" charset="0"/>
              </a:defRPr>
            </a:lvl4pPr>
            <a:lvl5pPr marL="1792288" defTabSz="895350">
              <a:defRPr sz="2400">
                <a:solidFill>
                  <a:schemeClr val="tx1"/>
                </a:solidFill>
                <a:latin typeface="Arial" panose="020B0604020202020204" pitchFamily="34" charset="0"/>
              </a:defRPr>
            </a:lvl5pPr>
            <a:lvl6pPr marL="2249488" defTabSz="895350" fontAlgn="base">
              <a:spcBef>
                <a:spcPct val="0"/>
              </a:spcBef>
              <a:spcAft>
                <a:spcPct val="0"/>
              </a:spcAft>
              <a:defRPr sz="2400">
                <a:solidFill>
                  <a:schemeClr val="tx1"/>
                </a:solidFill>
                <a:latin typeface="Arial" panose="020B0604020202020204" pitchFamily="34" charset="0"/>
              </a:defRPr>
            </a:lvl6pPr>
            <a:lvl7pPr marL="2706688" defTabSz="895350" fontAlgn="base">
              <a:spcBef>
                <a:spcPct val="0"/>
              </a:spcBef>
              <a:spcAft>
                <a:spcPct val="0"/>
              </a:spcAft>
              <a:defRPr sz="2400">
                <a:solidFill>
                  <a:schemeClr val="tx1"/>
                </a:solidFill>
                <a:latin typeface="Arial" panose="020B0604020202020204" pitchFamily="34" charset="0"/>
              </a:defRPr>
            </a:lvl7pPr>
            <a:lvl8pPr marL="3163888" defTabSz="895350" fontAlgn="base">
              <a:spcBef>
                <a:spcPct val="0"/>
              </a:spcBef>
              <a:spcAft>
                <a:spcPct val="0"/>
              </a:spcAft>
              <a:defRPr sz="2400">
                <a:solidFill>
                  <a:schemeClr val="tx1"/>
                </a:solidFill>
                <a:latin typeface="Arial" panose="020B0604020202020204" pitchFamily="34" charset="0"/>
              </a:defRPr>
            </a:lvl8pPr>
            <a:lvl9pPr marL="3621088" defTabSz="895350" fontAlgn="base">
              <a:spcBef>
                <a:spcPct val="0"/>
              </a:spcBef>
              <a:spcAft>
                <a:spcPct val="0"/>
              </a:spcAft>
              <a:defRPr sz="2400">
                <a:solidFill>
                  <a:schemeClr val="tx1"/>
                </a:solidFill>
                <a:latin typeface="Arial" panose="020B0604020202020204" pitchFamily="34" charset="0"/>
              </a:defRPr>
            </a:lvl9pPr>
          </a:lstStyle>
          <a:p>
            <a:pPr marL="91440" algn="ctr" eaLnBrk="1" hangingPunct="1">
              <a:defRPr/>
            </a:pPr>
            <a:r>
              <a:rPr lang="en-US" altLang="fr-FR" sz="1600" b="1">
                <a:solidFill>
                  <a:schemeClr val="bg1"/>
                </a:solidFill>
                <a:latin typeface="+mn-lt"/>
              </a:rPr>
              <a:t>Feedback</a:t>
            </a:r>
          </a:p>
        </p:txBody>
      </p:sp>
      <p:sp>
        <p:nvSpPr>
          <p:cNvPr id="26" name="Rectangle 24">
            <a:extLst>
              <a:ext uri="{FF2B5EF4-FFF2-40B4-BE49-F238E27FC236}">
                <a16:creationId xmlns:a16="http://schemas.microsoft.com/office/drawing/2014/main" id="{DF5AE9F9-B1A0-4EE8-B79F-17AA75265B2D}"/>
              </a:ext>
            </a:extLst>
          </p:cNvPr>
          <p:cNvSpPr>
            <a:spLocks noChangeArrowheads="1"/>
          </p:cNvSpPr>
          <p:nvPr/>
        </p:nvSpPr>
        <p:spPr bwMode="gray">
          <a:xfrm rot="16200000">
            <a:off x="770268" y="3103378"/>
            <a:ext cx="1195498"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b">
            <a:spAutoFit/>
          </a:bodyPr>
          <a:lstStyle>
            <a:lvl1pPr defTabSz="787400">
              <a:buClr>
                <a:schemeClr val="tx2"/>
              </a:buClr>
              <a:defRPr sz="1600">
                <a:solidFill>
                  <a:schemeClr val="tx1"/>
                </a:solidFill>
                <a:latin typeface="Arial" charset="0"/>
              </a:defRPr>
            </a:lvl1pPr>
            <a:lvl2pPr marL="133350" indent="-131763" defTabSz="787400">
              <a:buClr>
                <a:schemeClr val="tx2"/>
              </a:buClr>
              <a:buSzPct val="125000"/>
              <a:buFont typeface="Arial" charset="0"/>
              <a:buChar char="▪"/>
              <a:defRPr sz="1600">
                <a:solidFill>
                  <a:schemeClr val="tx1"/>
                </a:solidFill>
                <a:latin typeface="Arial" charset="0"/>
              </a:defRPr>
            </a:lvl2pPr>
            <a:lvl3pPr marL="301625" indent="-150813" defTabSz="787400">
              <a:buClr>
                <a:schemeClr val="tx2"/>
              </a:buClr>
              <a:buSzPct val="120000"/>
              <a:buFont typeface="Arial" charset="0"/>
              <a:buChar char="–"/>
              <a:defRPr sz="1600">
                <a:solidFill>
                  <a:schemeClr val="tx1"/>
                </a:solidFill>
                <a:latin typeface="Arial" charset="0"/>
              </a:defRPr>
            </a:lvl3pPr>
            <a:lvl4pPr marL="439738" indent="-136525" defTabSz="787400">
              <a:buClr>
                <a:schemeClr val="tx2"/>
              </a:buClr>
              <a:buSzPct val="120000"/>
              <a:buFont typeface="Arial" charset="0"/>
              <a:buChar char="▫"/>
              <a:defRPr sz="1600">
                <a:solidFill>
                  <a:schemeClr val="tx1"/>
                </a:solidFill>
                <a:latin typeface="Arial" charset="0"/>
              </a:defRPr>
            </a:lvl4pPr>
            <a:lvl5pPr marL="603250" indent="-142875" defTabSz="787400">
              <a:buClr>
                <a:schemeClr val="tx2"/>
              </a:buClr>
              <a:buSzPct val="89000"/>
              <a:buFont typeface="Arial" charset="0"/>
              <a:buChar char="-"/>
              <a:defRPr sz="1600">
                <a:solidFill>
                  <a:schemeClr val="tx1"/>
                </a:solidFill>
                <a:latin typeface="Arial" charset="0"/>
              </a:defRPr>
            </a:lvl5pPr>
            <a:lvl6pPr marL="1060450" indent="-142875" defTabSz="787400" eaLnBrk="0" fontAlgn="base" hangingPunct="0">
              <a:spcBef>
                <a:spcPct val="0"/>
              </a:spcBef>
              <a:spcAft>
                <a:spcPct val="0"/>
              </a:spcAft>
              <a:buClr>
                <a:schemeClr val="tx2"/>
              </a:buClr>
              <a:buSzPct val="89000"/>
              <a:buFont typeface="Arial" charset="0"/>
              <a:buChar char="-"/>
              <a:defRPr sz="1600">
                <a:solidFill>
                  <a:schemeClr val="tx1"/>
                </a:solidFill>
                <a:latin typeface="Arial" charset="0"/>
              </a:defRPr>
            </a:lvl6pPr>
            <a:lvl7pPr marL="1517650" indent="-142875" defTabSz="787400" eaLnBrk="0" fontAlgn="base" hangingPunct="0">
              <a:spcBef>
                <a:spcPct val="0"/>
              </a:spcBef>
              <a:spcAft>
                <a:spcPct val="0"/>
              </a:spcAft>
              <a:buClr>
                <a:schemeClr val="tx2"/>
              </a:buClr>
              <a:buSzPct val="89000"/>
              <a:buFont typeface="Arial" charset="0"/>
              <a:buChar char="-"/>
              <a:defRPr sz="1600">
                <a:solidFill>
                  <a:schemeClr val="tx1"/>
                </a:solidFill>
                <a:latin typeface="Arial" charset="0"/>
              </a:defRPr>
            </a:lvl7pPr>
            <a:lvl8pPr marL="1974850" indent="-142875" defTabSz="787400" eaLnBrk="0" fontAlgn="base" hangingPunct="0">
              <a:spcBef>
                <a:spcPct val="0"/>
              </a:spcBef>
              <a:spcAft>
                <a:spcPct val="0"/>
              </a:spcAft>
              <a:buClr>
                <a:schemeClr val="tx2"/>
              </a:buClr>
              <a:buSzPct val="89000"/>
              <a:buFont typeface="Arial" charset="0"/>
              <a:buChar char="-"/>
              <a:defRPr sz="1600">
                <a:solidFill>
                  <a:schemeClr val="tx1"/>
                </a:solidFill>
                <a:latin typeface="Arial" charset="0"/>
              </a:defRPr>
            </a:lvl8pPr>
            <a:lvl9pPr marL="2432050" indent="-142875" defTabSz="787400" eaLnBrk="0" fontAlgn="base" hangingPunct="0">
              <a:spcBef>
                <a:spcPct val="0"/>
              </a:spcBef>
              <a:spcAft>
                <a:spcPct val="0"/>
              </a:spcAft>
              <a:buClr>
                <a:schemeClr val="tx2"/>
              </a:buClr>
              <a:buSzPct val="89000"/>
              <a:buFont typeface="Arial" charset="0"/>
              <a:buChar char="-"/>
              <a:defRPr sz="1600">
                <a:solidFill>
                  <a:schemeClr val="tx1"/>
                </a:solidFill>
                <a:latin typeface="Arial" charset="0"/>
              </a:defRPr>
            </a:lvl9pPr>
          </a:lstStyle>
          <a:p>
            <a:pPr algn="ctr" eaLnBrk="1" hangingPunct="1"/>
            <a:r>
              <a:rPr lang="en-US" altLang="fr-FR" b="1">
                <a:latin typeface="+mn-lt"/>
              </a:rPr>
              <a:t>Professional</a:t>
            </a:r>
          </a:p>
        </p:txBody>
      </p:sp>
      <p:sp>
        <p:nvSpPr>
          <p:cNvPr id="27" name="AutoShape 26">
            <a:extLst>
              <a:ext uri="{FF2B5EF4-FFF2-40B4-BE49-F238E27FC236}">
                <a16:creationId xmlns:a16="http://schemas.microsoft.com/office/drawing/2014/main" id="{8FF8C994-2C5A-4CE0-B458-FE8EA9591F57}"/>
              </a:ext>
            </a:extLst>
          </p:cNvPr>
          <p:cNvSpPr>
            <a:spLocks noChangeArrowheads="1"/>
          </p:cNvSpPr>
          <p:nvPr/>
        </p:nvSpPr>
        <p:spPr bwMode="gray">
          <a:xfrm>
            <a:off x="2615770" y="3028010"/>
            <a:ext cx="1174502" cy="396955"/>
          </a:xfrm>
          <a:prstGeom prst="rect">
            <a:avLst/>
          </a:prstGeom>
          <a:solidFill>
            <a:schemeClr val="accent1">
              <a:lumMod val="40000"/>
              <a:lumOff val="60000"/>
            </a:schemeClr>
          </a:solidFill>
          <a:ln w="19050" algn="ctr">
            <a:solidFill>
              <a:schemeClr val="bg1"/>
            </a:solidFill>
            <a:round/>
            <a:headEnd/>
            <a:tailEnd/>
          </a:ln>
          <a:effectLst/>
        </p:spPr>
        <p:txBody>
          <a:bodyPr wrap="none" lIns="73140" tIns="74638" rIns="74638" bIns="74638" anchor="ctr">
            <a:spAutoFit/>
          </a:bodyPr>
          <a:lstStyle>
            <a:lvl1pPr defTabSz="895350">
              <a:defRPr sz="2400">
                <a:solidFill>
                  <a:schemeClr val="tx1"/>
                </a:solidFill>
                <a:latin typeface="Arial" panose="020B0604020202020204" pitchFamily="34" charset="0"/>
              </a:defRPr>
            </a:lvl1pPr>
            <a:lvl2pPr marL="447675" defTabSz="895350">
              <a:defRPr sz="2400">
                <a:solidFill>
                  <a:schemeClr val="tx1"/>
                </a:solidFill>
                <a:latin typeface="Arial" panose="020B0604020202020204" pitchFamily="34" charset="0"/>
              </a:defRPr>
            </a:lvl2pPr>
            <a:lvl3pPr marL="895350" defTabSz="895350">
              <a:defRPr sz="2400">
                <a:solidFill>
                  <a:schemeClr val="tx1"/>
                </a:solidFill>
                <a:latin typeface="Arial" panose="020B0604020202020204" pitchFamily="34" charset="0"/>
              </a:defRPr>
            </a:lvl3pPr>
            <a:lvl4pPr marL="1344613" defTabSz="895350">
              <a:defRPr sz="2400">
                <a:solidFill>
                  <a:schemeClr val="tx1"/>
                </a:solidFill>
                <a:latin typeface="Arial" panose="020B0604020202020204" pitchFamily="34" charset="0"/>
              </a:defRPr>
            </a:lvl4pPr>
            <a:lvl5pPr marL="1792288" defTabSz="895350">
              <a:defRPr sz="2400">
                <a:solidFill>
                  <a:schemeClr val="tx1"/>
                </a:solidFill>
                <a:latin typeface="Arial" panose="020B0604020202020204" pitchFamily="34" charset="0"/>
              </a:defRPr>
            </a:lvl5pPr>
            <a:lvl6pPr marL="2249488" defTabSz="895350" fontAlgn="base">
              <a:spcBef>
                <a:spcPct val="0"/>
              </a:spcBef>
              <a:spcAft>
                <a:spcPct val="0"/>
              </a:spcAft>
              <a:defRPr sz="2400">
                <a:solidFill>
                  <a:schemeClr val="tx1"/>
                </a:solidFill>
                <a:latin typeface="Arial" panose="020B0604020202020204" pitchFamily="34" charset="0"/>
              </a:defRPr>
            </a:lvl6pPr>
            <a:lvl7pPr marL="2706688" defTabSz="895350" fontAlgn="base">
              <a:spcBef>
                <a:spcPct val="0"/>
              </a:spcBef>
              <a:spcAft>
                <a:spcPct val="0"/>
              </a:spcAft>
              <a:defRPr sz="2400">
                <a:solidFill>
                  <a:schemeClr val="tx1"/>
                </a:solidFill>
                <a:latin typeface="Arial" panose="020B0604020202020204" pitchFamily="34" charset="0"/>
              </a:defRPr>
            </a:lvl7pPr>
            <a:lvl8pPr marL="3163888" defTabSz="895350" fontAlgn="base">
              <a:spcBef>
                <a:spcPct val="0"/>
              </a:spcBef>
              <a:spcAft>
                <a:spcPct val="0"/>
              </a:spcAft>
              <a:defRPr sz="2400">
                <a:solidFill>
                  <a:schemeClr val="tx1"/>
                </a:solidFill>
                <a:latin typeface="Arial" panose="020B0604020202020204" pitchFamily="34" charset="0"/>
              </a:defRPr>
            </a:lvl8pPr>
            <a:lvl9pPr marL="3621088" defTabSz="895350" fontAlgn="base">
              <a:spcBef>
                <a:spcPct val="0"/>
              </a:spcBef>
              <a:spcAft>
                <a:spcPct val="0"/>
              </a:spcAft>
              <a:defRPr sz="2400">
                <a:solidFill>
                  <a:schemeClr val="tx1"/>
                </a:solidFill>
                <a:latin typeface="Arial" panose="020B0604020202020204" pitchFamily="34" charset="0"/>
              </a:defRPr>
            </a:lvl9pPr>
          </a:lstStyle>
          <a:p>
            <a:pPr marL="91440" algn="ctr" eaLnBrk="1" hangingPunct="1">
              <a:defRPr/>
            </a:pPr>
            <a:r>
              <a:rPr lang="en-US" altLang="fr-FR" sz="1600" b="1">
                <a:solidFill>
                  <a:schemeClr val="bg1"/>
                </a:solidFill>
                <a:latin typeface="+mn-lt"/>
              </a:rPr>
              <a:t>Coaching</a:t>
            </a:r>
          </a:p>
        </p:txBody>
      </p:sp>
      <p:sp>
        <p:nvSpPr>
          <p:cNvPr id="36" name="Line 28">
            <a:extLst>
              <a:ext uri="{FF2B5EF4-FFF2-40B4-BE49-F238E27FC236}">
                <a16:creationId xmlns:a16="http://schemas.microsoft.com/office/drawing/2014/main" id="{43687A0E-09E8-4C45-99FF-73F04EB01F3B}"/>
              </a:ext>
            </a:extLst>
          </p:cNvPr>
          <p:cNvSpPr>
            <a:spLocks noChangeShapeType="1"/>
          </p:cNvSpPr>
          <p:nvPr/>
        </p:nvSpPr>
        <p:spPr bwMode="gray">
          <a:xfrm>
            <a:off x="1704628" y="2432592"/>
            <a:ext cx="2996786" cy="0"/>
          </a:xfrm>
          <a:prstGeom prst="line">
            <a:avLst/>
          </a:prstGeom>
          <a:noFill/>
          <a:ln w="12700">
            <a:solidFill>
              <a:srgbClr val="B3B3B3"/>
            </a:solidFill>
            <a:prstDash val="solid"/>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3290" tIns="46646" rIns="93290" bIns="46646"/>
          <a:lstStyle/>
          <a:p>
            <a:endParaRPr lang="en-US" sz="1600"/>
          </a:p>
        </p:txBody>
      </p:sp>
      <p:sp>
        <p:nvSpPr>
          <p:cNvPr id="37" name="Line 29">
            <a:extLst>
              <a:ext uri="{FF2B5EF4-FFF2-40B4-BE49-F238E27FC236}">
                <a16:creationId xmlns:a16="http://schemas.microsoft.com/office/drawing/2014/main" id="{602F533B-41E9-4C05-98A4-F55E89D5C2DC}"/>
              </a:ext>
            </a:extLst>
          </p:cNvPr>
          <p:cNvSpPr>
            <a:spLocks noChangeShapeType="1"/>
          </p:cNvSpPr>
          <p:nvPr/>
        </p:nvSpPr>
        <p:spPr bwMode="gray">
          <a:xfrm>
            <a:off x="1704628" y="4020385"/>
            <a:ext cx="2996786" cy="0"/>
          </a:xfrm>
          <a:prstGeom prst="line">
            <a:avLst/>
          </a:prstGeom>
          <a:noFill/>
          <a:ln w="12700">
            <a:solidFill>
              <a:srgbClr val="B3B3B3"/>
            </a:solidFill>
            <a:prstDash val="solid"/>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3290" tIns="46646" rIns="93290" bIns="46646"/>
          <a:lstStyle/>
          <a:p>
            <a:endParaRPr lang="en-US" sz="1600"/>
          </a:p>
        </p:txBody>
      </p:sp>
      <p:grpSp>
        <p:nvGrpSpPr>
          <p:cNvPr id="5" name="Group 4">
            <a:extLst>
              <a:ext uri="{FF2B5EF4-FFF2-40B4-BE49-F238E27FC236}">
                <a16:creationId xmlns:a16="http://schemas.microsoft.com/office/drawing/2014/main" id="{6262F919-0BA0-4124-ABFE-AFBB63E28FE0}"/>
              </a:ext>
            </a:extLst>
          </p:cNvPr>
          <p:cNvGrpSpPr/>
          <p:nvPr/>
        </p:nvGrpSpPr>
        <p:grpSpPr>
          <a:xfrm>
            <a:off x="4987462" y="2432592"/>
            <a:ext cx="4196295" cy="1587793"/>
            <a:chOff x="5430078" y="2569662"/>
            <a:chExt cx="5474915" cy="1587793"/>
          </a:xfrm>
        </p:grpSpPr>
        <p:sp>
          <p:nvSpPr>
            <p:cNvPr id="15" name="Line 28">
              <a:extLst>
                <a:ext uri="{FF2B5EF4-FFF2-40B4-BE49-F238E27FC236}">
                  <a16:creationId xmlns:a16="http://schemas.microsoft.com/office/drawing/2014/main" id="{A25AE2FF-E92F-44BE-8474-DF24C06AAB5E}"/>
                </a:ext>
              </a:extLst>
            </p:cNvPr>
            <p:cNvSpPr>
              <a:spLocks noChangeShapeType="1"/>
            </p:cNvSpPr>
            <p:nvPr/>
          </p:nvSpPr>
          <p:spPr bwMode="gray">
            <a:xfrm>
              <a:off x="5430078" y="2569662"/>
              <a:ext cx="5474915" cy="0"/>
            </a:xfrm>
            <a:prstGeom prst="line">
              <a:avLst/>
            </a:prstGeom>
            <a:noFill/>
            <a:ln w="12700">
              <a:solidFill>
                <a:srgbClr val="B3B3B3"/>
              </a:solidFill>
              <a:prstDash val="solid"/>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3290" tIns="46646" rIns="93290" bIns="46646"/>
            <a:lstStyle/>
            <a:p>
              <a:endParaRPr lang="en-US" sz="1600"/>
            </a:p>
          </p:txBody>
        </p:sp>
        <p:sp>
          <p:nvSpPr>
            <p:cNvPr id="16" name="Line 29">
              <a:extLst>
                <a:ext uri="{FF2B5EF4-FFF2-40B4-BE49-F238E27FC236}">
                  <a16:creationId xmlns:a16="http://schemas.microsoft.com/office/drawing/2014/main" id="{7FEDDD6E-EC5A-4198-99BD-9678899D8476}"/>
                </a:ext>
              </a:extLst>
            </p:cNvPr>
            <p:cNvSpPr>
              <a:spLocks noChangeShapeType="1"/>
            </p:cNvSpPr>
            <p:nvPr/>
          </p:nvSpPr>
          <p:spPr bwMode="gray">
            <a:xfrm>
              <a:off x="5430078" y="4157455"/>
              <a:ext cx="5474915" cy="0"/>
            </a:xfrm>
            <a:prstGeom prst="line">
              <a:avLst/>
            </a:prstGeom>
            <a:noFill/>
            <a:ln w="12700">
              <a:solidFill>
                <a:srgbClr val="B3B3B3"/>
              </a:solidFill>
              <a:prstDash val="solid"/>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3290" tIns="46646" rIns="93290" bIns="46646"/>
            <a:lstStyle/>
            <a:p>
              <a:endParaRPr lang="en-US" sz="1600"/>
            </a:p>
          </p:txBody>
        </p:sp>
      </p:grpSp>
      <p:sp>
        <p:nvSpPr>
          <p:cNvPr id="20" name="Line 30">
            <a:extLst>
              <a:ext uri="{FF2B5EF4-FFF2-40B4-BE49-F238E27FC236}">
                <a16:creationId xmlns:a16="http://schemas.microsoft.com/office/drawing/2014/main" id="{0480ABD8-B703-44E7-86CC-C0ECE2A23858}"/>
              </a:ext>
            </a:extLst>
          </p:cNvPr>
          <p:cNvSpPr>
            <a:spLocks noChangeShapeType="1"/>
          </p:cNvSpPr>
          <p:nvPr/>
        </p:nvSpPr>
        <p:spPr bwMode="gray">
          <a:xfrm>
            <a:off x="4988476" y="1332711"/>
            <a:ext cx="4365550" cy="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3286" tIns="46644" rIns="93286" bIns="46644" anchor="ctr">
            <a:spAutoFit/>
          </a:bodyPr>
          <a:lstStyle/>
          <a:p>
            <a:endParaRPr lang="en-US" sz="1600"/>
          </a:p>
        </p:txBody>
      </p:sp>
      <p:sp>
        <p:nvSpPr>
          <p:cNvPr id="21" name="Rectangle 8">
            <a:extLst>
              <a:ext uri="{FF2B5EF4-FFF2-40B4-BE49-F238E27FC236}">
                <a16:creationId xmlns:a16="http://schemas.microsoft.com/office/drawing/2014/main" id="{5827D35E-9EA3-40B2-B8B8-781D46BB70AE}"/>
              </a:ext>
            </a:extLst>
          </p:cNvPr>
          <p:cNvSpPr>
            <a:spLocks noChangeArrowheads="1"/>
          </p:cNvSpPr>
          <p:nvPr/>
        </p:nvSpPr>
        <p:spPr bwMode="gray">
          <a:xfrm>
            <a:off x="4988476" y="1065565"/>
            <a:ext cx="4365550" cy="2671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18659" anchor="b">
            <a:spAutoFit/>
          </a:bodyPr>
          <a:lstStyle>
            <a:lvl1pPr defTabSz="895350">
              <a:buClr>
                <a:schemeClr val="tx2"/>
              </a:buClr>
              <a:defRPr sz="1600">
                <a:solidFill>
                  <a:schemeClr val="tx1"/>
                </a:solidFill>
                <a:latin typeface="Arial" charset="0"/>
              </a:defRPr>
            </a:lvl1pPr>
            <a:lvl2pPr marL="193675" indent="-192088" defTabSz="895350">
              <a:buClr>
                <a:schemeClr val="tx2"/>
              </a:buClr>
              <a:buSzPct val="125000"/>
              <a:buFont typeface="Arial" charset="0"/>
              <a:buChar char="▪"/>
              <a:defRPr sz="1600">
                <a:solidFill>
                  <a:schemeClr val="tx1"/>
                </a:solidFill>
                <a:latin typeface="Arial" charset="0"/>
              </a:defRPr>
            </a:lvl2pPr>
            <a:lvl3pPr marL="457200" indent="-261938" defTabSz="895350">
              <a:buClr>
                <a:schemeClr val="tx2"/>
              </a:buClr>
              <a:buSzPct val="120000"/>
              <a:buFont typeface="Arial" charset="0"/>
              <a:buChar char="–"/>
              <a:defRPr sz="1600">
                <a:solidFill>
                  <a:schemeClr val="tx1"/>
                </a:solidFill>
                <a:latin typeface="Arial" charset="0"/>
              </a:defRPr>
            </a:lvl3pPr>
            <a:lvl4pPr marL="614363" indent="-155575" defTabSz="895350">
              <a:buClr>
                <a:schemeClr val="tx2"/>
              </a:buClr>
              <a:buSzPct val="120000"/>
              <a:buFont typeface="Arial" charset="0"/>
              <a:buChar char="▫"/>
              <a:defRPr sz="1600">
                <a:solidFill>
                  <a:schemeClr val="tx1"/>
                </a:solidFill>
                <a:latin typeface="Arial" charset="0"/>
              </a:defRPr>
            </a:lvl4pPr>
            <a:lvl5pPr marL="746125" indent="-130175" defTabSz="895350">
              <a:buClr>
                <a:schemeClr val="tx2"/>
              </a:buClr>
              <a:buSzPct val="89000"/>
              <a:buFont typeface="Arial" charset="0"/>
              <a:buChar char="-"/>
              <a:defRPr sz="1600">
                <a:solidFill>
                  <a:schemeClr val="tx1"/>
                </a:solidFill>
                <a:latin typeface="Arial" charset="0"/>
              </a:defRPr>
            </a:lvl5pPr>
            <a:lvl6pPr marL="1203325" indent="-130175" defTabSz="895350" eaLnBrk="0" fontAlgn="base" hangingPunct="0">
              <a:spcBef>
                <a:spcPct val="0"/>
              </a:spcBef>
              <a:spcAft>
                <a:spcPct val="0"/>
              </a:spcAft>
              <a:buClr>
                <a:schemeClr val="tx2"/>
              </a:buClr>
              <a:buSzPct val="89000"/>
              <a:buFont typeface="Arial" charset="0"/>
              <a:buChar char="-"/>
              <a:defRPr sz="1600">
                <a:solidFill>
                  <a:schemeClr val="tx1"/>
                </a:solidFill>
                <a:latin typeface="Arial" charset="0"/>
              </a:defRPr>
            </a:lvl6pPr>
            <a:lvl7pPr marL="1660525" indent="-130175" defTabSz="895350" eaLnBrk="0" fontAlgn="base" hangingPunct="0">
              <a:spcBef>
                <a:spcPct val="0"/>
              </a:spcBef>
              <a:spcAft>
                <a:spcPct val="0"/>
              </a:spcAft>
              <a:buClr>
                <a:schemeClr val="tx2"/>
              </a:buClr>
              <a:buSzPct val="89000"/>
              <a:buFont typeface="Arial" charset="0"/>
              <a:buChar char="-"/>
              <a:defRPr sz="1600">
                <a:solidFill>
                  <a:schemeClr val="tx1"/>
                </a:solidFill>
                <a:latin typeface="Arial" charset="0"/>
              </a:defRPr>
            </a:lvl7pPr>
            <a:lvl8pPr marL="2117725" indent="-130175" defTabSz="895350" eaLnBrk="0" fontAlgn="base" hangingPunct="0">
              <a:spcBef>
                <a:spcPct val="0"/>
              </a:spcBef>
              <a:spcAft>
                <a:spcPct val="0"/>
              </a:spcAft>
              <a:buClr>
                <a:schemeClr val="tx2"/>
              </a:buClr>
              <a:buSzPct val="89000"/>
              <a:buFont typeface="Arial" charset="0"/>
              <a:buChar char="-"/>
              <a:defRPr sz="1600">
                <a:solidFill>
                  <a:schemeClr val="tx1"/>
                </a:solidFill>
                <a:latin typeface="Arial" charset="0"/>
              </a:defRPr>
            </a:lvl8pPr>
            <a:lvl9pPr marL="2574925" indent="-130175" defTabSz="895350" eaLnBrk="0" fontAlgn="base" hangingPunct="0">
              <a:spcBef>
                <a:spcPct val="0"/>
              </a:spcBef>
              <a:spcAft>
                <a:spcPct val="0"/>
              </a:spcAft>
              <a:buClr>
                <a:schemeClr val="tx2"/>
              </a:buClr>
              <a:buSzPct val="89000"/>
              <a:buFont typeface="Arial" charset="0"/>
              <a:buChar char="-"/>
              <a:defRPr sz="1600">
                <a:solidFill>
                  <a:schemeClr val="tx1"/>
                </a:solidFill>
                <a:latin typeface="Arial" charset="0"/>
              </a:defRPr>
            </a:lvl9pPr>
          </a:lstStyle>
          <a:p>
            <a:r>
              <a:rPr lang="en-US" altLang="fr-FR" b="1">
                <a:latin typeface="+mn-lt"/>
              </a:rPr>
              <a:t>Description</a:t>
            </a:r>
          </a:p>
        </p:txBody>
      </p:sp>
      <p:sp>
        <p:nvSpPr>
          <p:cNvPr id="28" name="TextBox 27">
            <a:extLst>
              <a:ext uri="{FF2B5EF4-FFF2-40B4-BE49-F238E27FC236}">
                <a16:creationId xmlns:a16="http://schemas.microsoft.com/office/drawing/2014/main" id="{A8C53C87-98D5-4A34-A797-B72D55EE063F}"/>
              </a:ext>
            </a:extLst>
          </p:cNvPr>
          <p:cNvSpPr txBox="1">
            <a:spLocks/>
          </p:cNvSpPr>
          <p:nvPr/>
        </p:nvSpPr>
        <p:spPr>
          <a:xfrm>
            <a:off x="4988477" y="1394739"/>
            <a:ext cx="4193202" cy="492443"/>
          </a:xfrm>
          <a:prstGeom prst="rect">
            <a:avLst/>
          </a:prstGeom>
        </p:spPr>
        <p:txBody>
          <a:bodyPr vert="horz" wrap="square" lIns="0" tIns="0" rIns="0" bIns="0" rtlCol="0" anchor="t" anchorCtr="0">
            <a:spAutoFit/>
          </a:bodyPr>
          <a:lstStyle>
            <a:lvl1pPr marL="0" lvl="0" indent="0" defTabSz="895350" eaLnBrk="1" hangingPunct="1">
              <a:buClr>
                <a:schemeClr val="tx2"/>
              </a:buClr>
              <a:defRPr baseline="0">
                <a:latin typeface="+mn-lt"/>
              </a:defRPr>
            </a:lvl1pPr>
            <a:lvl2pPr marL="193675" lvl="1" indent="-192088" defTabSz="895350" eaLnBrk="1" hangingPunct="1">
              <a:buClr>
                <a:schemeClr val="tx2"/>
              </a:buClr>
              <a:buSzPct val="125000"/>
              <a:buFont typeface="Arial" charset="0"/>
              <a:buChar char="▪"/>
              <a:defRPr baseline="0">
                <a:latin typeface="+mn-lt"/>
              </a:defRPr>
            </a:lvl2pPr>
            <a:lvl3pPr marL="457200" lvl="2" indent="-261938" defTabSz="895350" eaLnBrk="1" hangingPunct="1">
              <a:buClr>
                <a:schemeClr val="tx2"/>
              </a:buClr>
              <a:buSzPct val="120000"/>
              <a:buFont typeface="Arial" charset="0"/>
              <a:buChar char="–"/>
              <a:defRPr baseline="0">
                <a:latin typeface="+mn-lt"/>
              </a:defRPr>
            </a:lvl3pPr>
            <a:lvl4pPr marL="614363" lvl="3" indent="-155575" defTabSz="895350" eaLnBrk="1" hangingPunct="1">
              <a:buClr>
                <a:schemeClr val="tx2"/>
              </a:buClr>
              <a:buSzPct val="120000"/>
              <a:buFont typeface="Arial" charset="0"/>
              <a:buChar char="▫"/>
              <a:defRPr baseline="0">
                <a:latin typeface="+mn-lt"/>
              </a:defRPr>
            </a:lvl4pPr>
            <a:lvl5pPr marL="749808" lvl="4" indent="-130175" defTabSz="895350" eaLnBrk="1" hangingPunct="1">
              <a:buClr>
                <a:schemeClr val="tx2"/>
              </a:buClr>
              <a:buSzPct val="89000"/>
              <a:buFont typeface="Arial" charset="0"/>
              <a:buChar char="-"/>
              <a:defRPr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lvl="1">
              <a:buClrTx/>
              <a:buFont typeface="Arial" panose="020B0604020202020204" pitchFamily="34" charset="0"/>
              <a:buChar char="•"/>
            </a:pPr>
            <a:r>
              <a:rPr lang="en-US" sz="1600"/>
              <a:t>An ongoing relationship in which the mentor is a role model, a wise friend and counselor</a:t>
            </a:r>
          </a:p>
        </p:txBody>
      </p:sp>
      <p:sp>
        <p:nvSpPr>
          <p:cNvPr id="29" name="TextBox 28">
            <a:extLst>
              <a:ext uri="{FF2B5EF4-FFF2-40B4-BE49-F238E27FC236}">
                <a16:creationId xmlns:a16="http://schemas.microsoft.com/office/drawing/2014/main" id="{303C69F1-9637-437C-904C-B68E7252CE7C}"/>
              </a:ext>
            </a:extLst>
          </p:cNvPr>
          <p:cNvSpPr txBox="1">
            <a:spLocks/>
          </p:cNvSpPr>
          <p:nvPr/>
        </p:nvSpPr>
        <p:spPr>
          <a:xfrm>
            <a:off x="4988476" y="2494620"/>
            <a:ext cx="4195281" cy="738664"/>
          </a:xfrm>
          <a:prstGeom prst="rect">
            <a:avLst/>
          </a:prstGeom>
        </p:spPr>
        <p:txBody>
          <a:bodyPr vert="horz" wrap="square" lIns="0" tIns="0" rIns="0" bIns="0" rtlCol="0" anchor="t" anchorCtr="0">
            <a:spAutoFit/>
          </a:bodyPr>
          <a:lstStyle>
            <a:lvl1pPr marL="0" lvl="0" indent="0" defTabSz="895350" eaLnBrk="1" hangingPunct="1">
              <a:buClr>
                <a:schemeClr val="tx2"/>
              </a:buClr>
              <a:defRPr baseline="0">
                <a:latin typeface="+mn-lt"/>
              </a:defRPr>
            </a:lvl1pPr>
            <a:lvl2pPr marL="193675" lvl="1" indent="-192088" defTabSz="895350" eaLnBrk="1" hangingPunct="1">
              <a:buClr>
                <a:schemeClr val="tx2"/>
              </a:buClr>
              <a:buSzPct val="125000"/>
              <a:buFont typeface="Arial" charset="0"/>
              <a:buChar char="▪"/>
              <a:defRPr baseline="0">
                <a:latin typeface="+mn-lt"/>
              </a:defRPr>
            </a:lvl2pPr>
            <a:lvl3pPr marL="457200" lvl="2" indent="-261938" defTabSz="895350" eaLnBrk="1" hangingPunct="1">
              <a:buClr>
                <a:schemeClr val="tx2"/>
              </a:buClr>
              <a:buSzPct val="120000"/>
              <a:buFont typeface="Arial" charset="0"/>
              <a:buChar char="–"/>
              <a:defRPr baseline="0">
                <a:latin typeface="+mn-lt"/>
              </a:defRPr>
            </a:lvl3pPr>
            <a:lvl4pPr marL="614363" lvl="3" indent="-155575" defTabSz="895350" eaLnBrk="1" hangingPunct="1">
              <a:buClr>
                <a:schemeClr val="tx2"/>
              </a:buClr>
              <a:buSzPct val="120000"/>
              <a:buFont typeface="Arial" charset="0"/>
              <a:buChar char="▫"/>
              <a:defRPr baseline="0">
                <a:latin typeface="+mn-lt"/>
              </a:defRPr>
            </a:lvl4pPr>
            <a:lvl5pPr marL="749808" lvl="4" indent="-130175" defTabSz="895350" eaLnBrk="1" hangingPunct="1">
              <a:buClr>
                <a:schemeClr val="tx2"/>
              </a:buClr>
              <a:buSzPct val="89000"/>
              <a:buFont typeface="Arial" charset="0"/>
              <a:buChar char="-"/>
              <a:defRPr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lvl="1">
              <a:buClrTx/>
              <a:buFont typeface="Arial" panose="020B0604020202020204" pitchFamily="34" charset="0"/>
              <a:buChar char="•"/>
            </a:pPr>
            <a:r>
              <a:rPr lang="en-US" sz="1600"/>
              <a:t>Usually, a repeated interaction that aims to enhance the performance and learning ability of others</a:t>
            </a:r>
          </a:p>
        </p:txBody>
      </p:sp>
      <p:cxnSp>
        <p:nvCxnSpPr>
          <p:cNvPr id="40" name="LineBasicDefault 40">
            <a:extLst>
              <a:ext uri="{FF2B5EF4-FFF2-40B4-BE49-F238E27FC236}">
                <a16:creationId xmlns:a16="http://schemas.microsoft.com/office/drawing/2014/main" id="{16E436B5-4491-4947-B17D-F41FA6B514ED}"/>
              </a:ext>
            </a:extLst>
          </p:cNvPr>
          <p:cNvCxnSpPr>
            <a:cxnSpLocks/>
          </p:cNvCxnSpPr>
          <p:nvPr>
            <p:custDataLst>
              <p:tags r:id="rId5"/>
            </p:custDataLst>
          </p:nvPr>
        </p:nvCxnSpPr>
        <p:spPr>
          <a:xfrm>
            <a:off x="4988476" y="1332711"/>
            <a:ext cx="4195281" cy="0"/>
          </a:xfrm>
          <a:prstGeom prst="straightConnector1">
            <a:avLst/>
          </a:prstGeom>
          <a:ln w="6350" cap="flat">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2DD71BF-C831-40FB-B1A2-DE786E60E697}"/>
              </a:ext>
            </a:extLst>
          </p:cNvPr>
          <p:cNvGrpSpPr/>
          <p:nvPr/>
        </p:nvGrpSpPr>
        <p:grpSpPr>
          <a:xfrm>
            <a:off x="4988476" y="4082413"/>
            <a:ext cx="6359134" cy="492443"/>
            <a:chOff x="4988476" y="4082413"/>
            <a:chExt cx="6359134" cy="492443"/>
          </a:xfrm>
        </p:grpSpPr>
        <p:sp>
          <p:nvSpPr>
            <p:cNvPr id="31" name="TextBox 30">
              <a:extLst>
                <a:ext uri="{FF2B5EF4-FFF2-40B4-BE49-F238E27FC236}">
                  <a16:creationId xmlns:a16="http://schemas.microsoft.com/office/drawing/2014/main" id="{83724956-8843-4DFA-967A-85D6ED165A82}"/>
                </a:ext>
              </a:extLst>
            </p:cNvPr>
            <p:cNvSpPr txBox="1">
              <a:spLocks/>
            </p:cNvSpPr>
            <p:nvPr/>
          </p:nvSpPr>
          <p:spPr>
            <a:xfrm>
              <a:off x="4988476" y="4082413"/>
              <a:ext cx="4195281" cy="492443"/>
            </a:xfrm>
            <a:prstGeom prst="rect">
              <a:avLst/>
            </a:prstGeom>
          </p:spPr>
          <p:txBody>
            <a:bodyPr vert="horz" wrap="square" lIns="0" tIns="0" rIns="0" bIns="0" rtlCol="0" anchor="t" anchorCtr="0">
              <a:spAutoFit/>
            </a:bodyPr>
            <a:lstStyle>
              <a:lvl1pPr marL="0" lvl="0" indent="0" defTabSz="895350" eaLnBrk="1" hangingPunct="1">
                <a:buClr>
                  <a:schemeClr val="tx2"/>
                </a:buClr>
                <a:defRPr baseline="0">
                  <a:latin typeface="+mn-lt"/>
                </a:defRPr>
              </a:lvl1pPr>
              <a:lvl2pPr marL="193675" lvl="1" indent="-192088" defTabSz="895350" eaLnBrk="1" hangingPunct="1">
                <a:buClr>
                  <a:schemeClr val="tx2"/>
                </a:buClr>
                <a:buSzPct val="125000"/>
                <a:buFont typeface="Arial" charset="0"/>
                <a:buChar char="▪"/>
                <a:defRPr baseline="0">
                  <a:latin typeface="+mn-lt"/>
                </a:defRPr>
              </a:lvl2pPr>
              <a:lvl3pPr marL="457200" lvl="2" indent="-261938" defTabSz="895350" eaLnBrk="1" hangingPunct="1">
                <a:buClr>
                  <a:schemeClr val="tx2"/>
                </a:buClr>
                <a:buSzPct val="120000"/>
                <a:buFont typeface="Arial" charset="0"/>
                <a:buChar char="–"/>
                <a:defRPr baseline="0">
                  <a:latin typeface="+mn-lt"/>
                </a:defRPr>
              </a:lvl3pPr>
              <a:lvl4pPr marL="614363" lvl="3" indent="-155575" defTabSz="895350" eaLnBrk="1" hangingPunct="1">
                <a:buClr>
                  <a:schemeClr val="tx2"/>
                </a:buClr>
                <a:buSzPct val="120000"/>
                <a:buFont typeface="Arial" charset="0"/>
                <a:buChar char="▫"/>
                <a:defRPr baseline="0">
                  <a:latin typeface="+mn-lt"/>
                </a:defRPr>
              </a:lvl4pPr>
              <a:lvl5pPr marL="749808" lvl="4" indent="-130175" defTabSz="895350" eaLnBrk="1" hangingPunct="1">
                <a:buClr>
                  <a:schemeClr val="tx2"/>
                </a:buClr>
                <a:buSzPct val="89000"/>
                <a:buFont typeface="Arial" charset="0"/>
                <a:buChar char="-"/>
                <a:defRPr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lvl="1">
                <a:buClrTx/>
                <a:buFont typeface="Arial" panose="020B0604020202020204" pitchFamily="34" charset="0"/>
                <a:buChar char="•"/>
              </a:pPr>
              <a:r>
                <a:rPr lang="en-US" sz="1600"/>
                <a:t>Could be a single interaction; necessary to create awareness</a:t>
              </a:r>
            </a:p>
          </p:txBody>
        </p:sp>
        <p:sp>
          <p:nvSpPr>
            <p:cNvPr id="53" name="TextBox 52">
              <a:extLst>
                <a:ext uri="{FF2B5EF4-FFF2-40B4-BE49-F238E27FC236}">
                  <a16:creationId xmlns:a16="http://schemas.microsoft.com/office/drawing/2014/main" id="{946BE0F2-278A-408E-9EB4-C9668545783B}"/>
                </a:ext>
              </a:extLst>
            </p:cNvPr>
            <p:cNvSpPr txBox="1">
              <a:spLocks/>
            </p:cNvSpPr>
            <p:nvPr/>
          </p:nvSpPr>
          <p:spPr>
            <a:xfrm>
              <a:off x="9435462" y="4082413"/>
              <a:ext cx="1912148" cy="246221"/>
            </a:xfrm>
            <a:prstGeom prst="rect">
              <a:avLst/>
            </a:prstGeom>
          </p:spPr>
          <p:txBody>
            <a:bodyPr vert="horz" wrap="square" lIns="0" tIns="0" rIns="0" bIns="0" rtlCol="0" anchor="t" anchorCtr="0">
              <a:spAutoFit/>
            </a:bodyPr>
            <a:lstStyle>
              <a:lvl1pPr marL="0" lvl="0" indent="0" defTabSz="895350" eaLnBrk="1" hangingPunct="1">
                <a:buClr>
                  <a:schemeClr val="tx2"/>
                </a:buClr>
                <a:defRPr baseline="0">
                  <a:latin typeface="+mn-lt"/>
                </a:defRPr>
              </a:lvl1pPr>
              <a:lvl2pPr marL="193675" lvl="1" indent="-192088" defTabSz="895350" eaLnBrk="1" hangingPunct="1">
                <a:buClr>
                  <a:schemeClr val="tx2"/>
                </a:buClr>
                <a:buSzPct val="125000"/>
                <a:buFont typeface="Arial" charset="0"/>
                <a:buChar char="▪"/>
                <a:defRPr baseline="0">
                  <a:latin typeface="+mn-lt"/>
                </a:defRPr>
              </a:lvl2pPr>
              <a:lvl3pPr marL="457200" lvl="2" indent="-261938" defTabSz="895350" eaLnBrk="1" hangingPunct="1">
                <a:buClr>
                  <a:schemeClr val="tx2"/>
                </a:buClr>
                <a:buSzPct val="120000"/>
                <a:buFont typeface="Arial" charset="0"/>
                <a:buChar char="–"/>
                <a:defRPr baseline="0">
                  <a:latin typeface="+mn-lt"/>
                </a:defRPr>
              </a:lvl3pPr>
              <a:lvl4pPr marL="614363" lvl="3" indent="-155575" defTabSz="895350" eaLnBrk="1" hangingPunct="1">
                <a:buClr>
                  <a:schemeClr val="tx2"/>
                </a:buClr>
                <a:buSzPct val="120000"/>
                <a:buFont typeface="Arial" charset="0"/>
                <a:buChar char="▫"/>
                <a:defRPr baseline="0">
                  <a:latin typeface="+mn-lt"/>
                </a:defRPr>
              </a:lvl4pPr>
              <a:lvl5pPr marL="749808" lvl="4" indent="-130175" defTabSz="895350" eaLnBrk="1" hangingPunct="1">
                <a:buClr>
                  <a:schemeClr val="tx2"/>
                </a:buClr>
                <a:buSzPct val="89000"/>
                <a:buFont typeface="Arial" charset="0"/>
                <a:buChar char="-"/>
                <a:defRPr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marL="1587" lvl="1" indent="0">
                <a:buClrTx/>
                <a:buNone/>
              </a:pPr>
              <a:endParaRPr lang="en-US" sz="1600"/>
            </a:p>
          </p:txBody>
        </p:sp>
      </p:grpSp>
      <p:sp>
        <p:nvSpPr>
          <p:cNvPr id="35" name="TrackerNumBlue 27">
            <a:extLst>
              <a:ext uri="{FF2B5EF4-FFF2-40B4-BE49-F238E27FC236}">
                <a16:creationId xmlns:a16="http://schemas.microsoft.com/office/drawing/2014/main" id="{FC985619-7805-41A9-B6CE-DF012BD88E28}"/>
              </a:ext>
            </a:extLst>
          </p:cNvPr>
          <p:cNvSpPr/>
          <p:nvPr>
            <p:custDataLst>
              <p:tags r:id="rId6"/>
            </p:custDataLst>
          </p:nvPr>
        </p:nvSpPr>
        <p:spPr>
          <a:xfrm>
            <a:off x="1564958" y="4552633"/>
            <a:ext cx="279340" cy="279340"/>
          </a:xfrm>
          <a:prstGeom prst="ellipse">
            <a:avLst/>
          </a:prstGeom>
          <a:solidFill>
            <a:schemeClr val="accent1"/>
          </a:solidFill>
          <a:ln w="6350" cap="sq" cmpd="sng" algn="ctr">
            <a:solidFill>
              <a:schemeClr val="bg1"/>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1" forceAA="0" compatLnSpc="1">
            <a:prstTxWarp prst="textNoShape">
              <a:avLst/>
            </a:prstTxWarp>
            <a:noAutofit/>
          </a:bodyPr>
          <a:lstStyle/>
          <a:p>
            <a:pPr algn="ctr">
              <a:spcBef>
                <a:spcPts val="300"/>
              </a:spcBef>
              <a:spcAft>
                <a:spcPts val="300"/>
              </a:spcAft>
            </a:pPr>
            <a:r>
              <a:rPr lang="en-US" sz="1400">
                <a:solidFill>
                  <a:schemeClr val="bg1"/>
                </a:solidFill>
              </a:rPr>
              <a:t>1</a:t>
            </a:r>
          </a:p>
        </p:txBody>
      </p:sp>
      <p:sp>
        <p:nvSpPr>
          <p:cNvPr id="38" name="TrackerNumBlue 27">
            <a:extLst>
              <a:ext uri="{FF2B5EF4-FFF2-40B4-BE49-F238E27FC236}">
                <a16:creationId xmlns:a16="http://schemas.microsoft.com/office/drawing/2014/main" id="{F9BFE066-2796-4A22-93CB-758EACDB10CC}"/>
              </a:ext>
            </a:extLst>
          </p:cNvPr>
          <p:cNvSpPr/>
          <p:nvPr>
            <p:custDataLst>
              <p:tags r:id="rId7"/>
            </p:custDataLst>
          </p:nvPr>
        </p:nvSpPr>
        <p:spPr>
          <a:xfrm>
            <a:off x="2447520" y="3085583"/>
            <a:ext cx="279340" cy="279340"/>
          </a:xfrm>
          <a:prstGeom prst="ellipse">
            <a:avLst/>
          </a:prstGeom>
          <a:solidFill>
            <a:schemeClr val="accent1">
              <a:lumMod val="40000"/>
              <a:lumOff val="60000"/>
            </a:schemeClr>
          </a:solidFill>
          <a:ln w="6350" cap="sq" cmpd="sng" algn="ctr">
            <a:solidFill>
              <a:schemeClr val="bg1"/>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1" forceAA="0" compatLnSpc="1">
            <a:prstTxWarp prst="textNoShape">
              <a:avLst/>
            </a:prstTxWarp>
            <a:noAutofit/>
          </a:bodyPr>
          <a:lstStyle/>
          <a:p>
            <a:pPr algn="ctr">
              <a:spcBef>
                <a:spcPts val="300"/>
              </a:spcBef>
              <a:spcAft>
                <a:spcPts val="300"/>
              </a:spcAft>
            </a:pPr>
            <a:r>
              <a:rPr lang="en-US" sz="1400">
                <a:solidFill>
                  <a:schemeClr val="bg1"/>
                </a:solidFill>
              </a:rPr>
              <a:t>2</a:t>
            </a:r>
          </a:p>
        </p:txBody>
      </p:sp>
      <p:sp>
        <p:nvSpPr>
          <p:cNvPr id="39" name="TrackerNumBlue 27">
            <a:extLst>
              <a:ext uri="{FF2B5EF4-FFF2-40B4-BE49-F238E27FC236}">
                <a16:creationId xmlns:a16="http://schemas.microsoft.com/office/drawing/2014/main" id="{159F1490-7B16-461B-89EB-EBDA5EB5E4D6}"/>
              </a:ext>
            </a:extLst>
          </p:cNvPr>
          <p:cNvSpPr/>
          <p:nvPr>
            <p:custDataLst>
              <p:tags r:id="rId8"/>
            </p:custDataLst>
          </p:nvPr>
        </p:nvSpPr>
        <p:spPr>
          <a:xfrm>
            <a:off x="3260557" y="1742981"/>
            <a:ext cx="279340" cy="279340"/>
          </a:xfrm>
          <a:prstGeom prst="ellipse">
            <a:avLst/>
          </a:prstGeom>
          <a:solidFill>
            <a:schemeClr val="accent1">
              <a:lumMod val="40000"/>
              <a:lumOff val="60000"/>
            </a:schemeClr>
          </a:solidFill>
          <a:ln w="6350" cap="sq" cmpd="sng" algn="ctr">
            <a:solidFill>
              <a:schemeClr val="bg1"/>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1" forceAA="0" compatLnSpc="1">
            <a:prstTxWarp prst="textNoShape">
              <a:avLst/>
            </a:prstTxWarp>
            <a:noAutofit/>
          </a:bodyPr>
          <a:lstStyle/>
          <a:p>
            <a:pPr algn="ctr">
              <a:spcBef>
                <a:spcPts val="300"/>
              </a:spcBef>
              <a:spcAft>
                <a:spcPts val="300"/>
              </a:spcAft>
            </a:pPr>
            <a:r>
              <a:rPr lang="en-US" sz="1400">
                <a:solidFill>
                  <a:schemeClr val="bg1"/>
                </a:solidFill>
              </a:rPr>
              <a:t>3</a:t>
            </a:r>
          </a:p>
        </p:txBody>
      </p:sp>
    </p:spTree>
    <p:extLst>
      <p:ext uri="{BB962C8B-B14F-4D97-AF65-F5344CB8AC3E}">
        <p14:creationId xmlns:p14="http://schemas.microsoft.com/office/powerpoint/2010/main" val="19146528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6" hidden="1">
            <a:extLst>
              <a:ext uri="{FF2B5EF4-FFF2-40B4-BE49-F238E27FC236}">
                <a16:creationId xmlns:a16="http://schemas.microsoft.com/office/drawing/2014/main" id="{4223E643-A803-4CE0-AA69-59EBFF7829C6}"/>
              </a:ext>
            </a:extLst>
          </p:cNvPr>
          <p:cNvGraphicFramePr>
            <a:graphicFrameLocks noChangeAspect="1"/>
          </p:cNvGraphicFramePr>
          <p:nvPr>
            <p:custDataLst>
              <p:tags r:id="rId1"/>
            </p:custDataLst>
            <p:extLst>
              <p:ext uri="{D42A27DB-BD31-4B8C-83A1-F6EECF244321}">
                <p14:modId xmlns:p14="http://schemas.microsoft.com/office/powerpoint/2010/main" val="180296877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2" imgW="395" imgH="394" progId="TCLayout.ActiveDocument.1">
                  <p:embed/>
                </p:oleObj>
              </mc:Choice>
              <mc:Fallback>
                <p:oleObj name="think-cell Slide" r:id="rId12" imgW="395" imgH="394" progId="TCLayout.ActiveDocument.1">
                  <p:embed/>
                  <p:pic>
                    <p:nvPicPr>
                      <p:cNvPr id="6" name="Object 6" hidden="1">
                        <a:extLst>
                          <a:ext uri="{FF2B5EF4-FFF2-40B4-BE49-F238E27FC236}">
                            <a16:creationId xmlns:a16="http://schemas.microsoft.com/office/drawing/2014/main" id="{4223E643-A803-4CE0-AA69-59EBFF7829C6}"/>
                          </a:ext>
                        </a:extLst>
                      </p:cNvPr>
                      <p:cNvPicPr/>
                      <p:nvPr/>
                    </p:nvPicPr>
                    <p:blipFill>
                      <a:blip r:embed="rId13"/>
                      <a:stretch>
                        <a:fillRect/>
                      </a:stretch>
                    </p:blipFill>
                    <p:spPr>
                      <a:xfrm>
                        <a:off x="1588" y="1588"/>
                        <a:ext cx="1588" cy="1588"/>
                      </a:xfrm>
                      <a:prstGeom prst="rect">
                        <a:avLst/>
                      </a:prstGeom>
                    </p:spPr>
                  </p:pic>
                </p:oleObj>
              </mc:Fallback>
            </mc:AlternateContent>
          </a:graphicData>
        </a:graphic>
      </p:graphicFrame>
      <p:sp>
        <p:nvSpPr>
          <p:cNvPr id="5" name="Rectangle 1" hidden="1">
            <a:extLst>
              <a:ext uri="{FF2B5EF4-FFF2-40B4-BE49-F238E27FC236}">
                <a16:creationId xmlns:a16="http://schemas.microsoft.com/office/drawing/2014/main" id="{CD69793D-274F-4175-91D9-E9ACF55C6044}"/>
              </a:ext>
            </a:extLst>
          </p:cNvPr>
          <p:cNvSpPr/>
          <p:nvPr>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ts val="300"/>
              </a:spcBef>
              <a:spcAft>
                <a:spcPts val="300"/>
              </a:spcAft>
            </a:pPr>
            <a:endParaRPr lang="en-US" sz="2500" b="1">
              <a:solidFill>
                <a:schemeClr val="bg1"/>
              </a:solidFill>
              <a:latin typeface="Arial" panose="020B0604020202020204" pitchFamily="34" charset="0"/>
              <a:ea typeface="+mj-ea"/>
              <a:cs typeface="+mj-cs"/>
              <a:sym typeface="Arial" panose="020B0604020202020204" pitchFamily="34" charset="0"/>
            </a:endParaRPr>
          </a:p>
        </p:txBody>
      </p:sp>
      <p:sp>
        <p:nvSpPr>
          <p:cNvPr id="2" name="2. Slide Title">
            <a:extLst>
              <a:ext uri="{FF2B5EF4-FFF2-40B4-BE49-F238E27FC236}">
                <a16:creationId xmlns:a16="http://schemas.microsoft.com/office/drawing/2014/main" id="{F74D8E98-80D2-40D0-85E6-AE6B739E4D4D}"/>
              </a:ext>
            </a:extLst>
          </p:cNvPr>
          <p:cNvSpPr>
            <a:spLocks noGrp="1"/>
          </p:cNvSpPr>
          <p:nvPr>
            <p:ph type="title"/>
            <p:custDataLst>
              <p:tags r:id="rId3"/>
            </p:custDataLst>
          </p:nvPr>
        </p:nvSpPr>
        <p:spPr>
          <a:xfrm>
            <a:off x="554736" y="172212"/>
            <a:ext cx="11082528" cy="384721"/>
          </a:xfrm>
        </p:spPr>
        <p:txBody>
          <a:bodyPr/>
          <a:lstStyle/>
          <a:p>
            <a:r>
              <a:rPr lang="en-US"/>
              <a:t>Regular feedback results in substantially better performance</a:t>
            </a:r>
          </a:p>
        </p:txBody>
      </p:sp>
      <p:sp>
        <p:nvSpPr>
          <p:cNvPr id="4" name="1. On-page tracker">
            <a:extLst>
              <a:ext uri="{FF2B5EF4-FFF2-40B4-BE49-F238E27FC236}">
                <a16:creationId xmlns:a16="http://schemas.microsoft.com/office/drawing/2014/main" id="{BD04C873-5FE7-43C5-8AB4-B715ECAFF772}"/>
              </a:ext>
            </a:extLst>
          </p:cNvPr>
          <p:cNvSpPr>
            <a:spLocks noGrp="1"/>
          </p:cNvSpPr>
          <p:nvPr>
            <p:ph type="body" sz="quarter" idx="10"/>
            <p:custDataLst>
              <p:tags r:id="rId4"/>
            </p:custDataLst>
          </p:nvPr>
        </p:nvSpPr>
        <p:spPr/>
        <p:txBody>
          <a:bodyPr/>
          <a:lstStyle/>
          <a:p>
            <a:r>
              <a:rPr lang="en-US"/>
              <a:t>Feedback</a:t>
            </a:r>
          </a:p>
        </p:txBody>
      </p:sp>
      <p:sp>
        <p:nvSpPr>
          <p:cNvPr id="7" name="TextBox 6">
            <a:extLst>
              <a:ext uri="{FF2B5EF4-FFF2-40B4-BE49-F238E27FC236}">
                <a16:creationId xmlns:a16="http://schemas.microsoft.com/office/drawing/2014/main" id="{0C46AD2B-A443-424B-BBD1-CFECEABDF452}"/>
              </a:ext>
            </a:extLst>
          </p:cNvPr>
          <p:cNvSpPr txBox="1"/>
          <p:nvPr/>
        </p:nvSpPr>
        <p:spPr>
          <a:xfrm>
            <a:off x="984250" y="2330450"/>
            <a:ext cx="1609725" cy="985838"/>
          </a:xfrm>
          <a:prstGeom prst="rect">
            <a:avLst/>
          </a:prstGeom>
        </p:spPr>
        <p:txBody>
          <a:bodyPr vert="horz" wrap="square" lIns="0" tIns="0" rIns="0" bIns="0" rtlCol="0">
            <a:spAutoFit/>
          </a:bodyPr>
          <a:lstStyle>
            <a:lvl1pPr marL="0" lvl="0" indent="0" defTabSz="1218051" eaLnBrk="1" latinLnBrk="0" hangingPunct="1">
              <a:spcBef>
                <a:spcPts val="612"/>
              </a:spcBef>
              <a:spcAft>
                <a:spcPts val="612"/>
              </a:spcAft>
              <a:buClr>
                <a:schemeClr val="tx2"/>
              </a:buClr>
              <a:buSzPct val="100000"/>
              <a:defRPr lang="x-none" sz="1632" b="1" baseline="0">
                <a:latin typeface="+mn-lt"/>
              </a:defRPr>
            </a:lvl1pPr>
            <a:lvl2pPr marL="2159" lvl="1" indent="0" defTabSz="1218051" eaLnBrk="1" latinLnBrk="0" hangingPunct="1">
              <a:spcBef>
                <a:spcPts val="612"/>
              </a:spcBef>
              <a:spcAft>
                <a:spcPts val="612"/>
              </a:spcAft>
              <a:buClr>
                <a:schemeClr val="tx2"/>
              </a:buClr>
              <a:buSzPct val="125000"/>
              <a:buFontTx/>
              <a:buNone/>
              <a:defRPr lang="x-none" sz="1632" b="0" baseline="0">
                <a:solidFill>
                  <a:schemeClr val="accent6"/>
                </a:solidFill>
                <a:latin typeface="+mn-lt"/>
              </a:defRPr>
            </a:lvl2pPr>
            <a:lvl3pPr marL="171685" lvl="2" indent="-171685" defTabSz="1218051" eaLnBrk="1" latinLnBrk="0" hangingPunct="1">
              <a:spcAft>
                <a:spcPts val="612"/>
              </a:spcAft>
              <a:buClrTx/>
              <a:buSzPct val="100000"/>
              <a:buFont typeface="Arial" panose="020B0604020202020204" pitchFamily="34" charset="0"/>
              <a:buChar char="•"/>
              <a:defRPr lang="x-none" sz="1632" baseline="0">
                <a:solidFill>
                  <a:schemeClr val="accent6"/>
                </a:solidFill>
                <a:latin typeface="+mn-lt"/>
              </a:defRPr>
            </a:lvl3pPr>
            <a:lvl4pPr marL="357947" lvl="3" indent="-186262" defTabSz="1218051" eaLnBrk="1" latinLnBrk="0" hangingPunct="1">
              <a:spcAft>
                <a:spcPts val="612"/>
              </a:spcAft>
              <a:buClr>
                <a:schemeClr val="accent6"/>
              </a:buClr>
              <a:buSzPct val="100000"/>
              <a:buFont typeface="Arial" panose="020B0604020202020204" pitchFamily="34" charset="0"/>
              <a:buChar char="•"/>
              <a:defRPr lang="x-none" sz="1632" baseline="0">
                <a:solidFill>
                  <a:schemeClr val="accent6"/>
                </a:solidFill>
                <a:latin typeface="+mn-lt"/>
              </a:defRPr>
            </a:lvl4pPr>
            <a:lvl5pPr marL="591179" lvl="4" indent="-233232" defTabSz="1218051" eaLnBrk="1" latinLnBrk="0" hangingPunct="1">
              <a:spcAft>
                <a:spcPts val="612"/>
              </a:spcAft>
              <a:buClr>
                <a:schemeClr val="accent6"/>
              </a:buClr>
              <a:buSzPct val="100000"/>
              <a:buFont typeface="Times New Roman" panose="02020603050405020304" pitchFamily="18" charset="0"/>
              <a:buChar char="─"/>
              <a:defRPr lang="x-none" sz="1632" baseline="0">
                <a:solidFill>
                  <a:schemeClr val="accent6"/>
                </a:solidFill>
                <a:latin typeface="+mn-lt"/>
              </a:defRPr>
            </a:lvl5pPr>
            <a:lvl6pPr marL="1020052" indent="-177092" defTabSz="1218051" fontAlgn="base">
              <a:spcBef>
                <a:spcPct val="0"/>
              </a:spcBef>
              <a:spcAft>
                <a:spcPct val="0"/>
              </a:spcAft>
              <a:buClr>
                <a:schemeClr val="tx2"/>
              </a:buClr>
              <a:buSzPct val="89000"/>
              <a:buFont typeface="Arial" charset="0"/>
              <a:buChar char="-"/>
              <a:defRPr lang="x-none" sz="2176" baseline="0">
                <a:latin typeface="+mn-lt"/>
              </a:defRPr>
            </a:lvl6pPr>
            <a:lvl7pPr marL="1020052" indent="-177092" defTabSz="1218051" fontAlgn="base">
              <a:spcBef>
                <a:spcPct val="0"/>
              </a:spcBef>
              <a:spcAft>
                <a:spcPct val="0"/>
              </a:spcAft>
              <a:buClr>
                <a:schemeClr val="tx2"/>
              </a:buClr>
              <a:buSzPct val="89000"/>
              <a:buFont typeface="Arial" charset="0"/>
              <a:buChar char="-"/>
              <a:defRPr lang="x-none" sz="2176" baseline="0">
                <a:latin typeface="+mn-lt"/>
              </a:defRPr>
            </a:lvl7pPr>
            <a:lvl8pPr marL="1020052" indent="-177092" defTabSz="1218051" fontAlgn="base">
              <a:spcBef>
                <a:spcPct val="0"/>
              </a:spcBef>
              <a:spcAft>
                <a:spcPct val="0"/>
              </a:spcAft>
              <a:buClr>
                <a:schemeClr val="tx2"/>
              </a:buClr>
              <a:buSzPct val="89000"/>
              <a:buFont typeface="Arial" charset="0"/>
              <a:buChar char="-"/>
              <a:defRPr lang="x-none" sz="2176" baseline="0">
                <a:latin typeface="+mn-lt"/>
              </a:defRPr>
            </a:lvl8pPr>
            <a:lvl9pPr marL="1020052" indent="-177092" defTabSz="1218051" fontAlgn="base">
              <a:spcBef>
                <a:spcPct val="0"/>
              </a:spcBef>
              <a:spcAft>
                <a:spcPct val="0"/>
              </a:spcAft>
              <a:buClr>
                <a:schemeClr val="tx2"/>
              </a:buClr>
              <a:buSzPct val="89000"/>
              <a:buFont typeface="Arial" charset="0"/>
              <a:buChar char="-"/>
              <a:defRPr lang="x-none" sz="2176" baseline="0">
                <a:latin typeface="+mn-lt"/>
              </a:defRPr>
            </a:lvl9pPr>
          </a:lstStyle>
          <a:p>
            <a:r>
              <a:rPr lang="en-US" sz="1600">
                <a:latin typeface="+mj-lt"/>
              </a:rPr>
              <a:t>The difference in manager-led development effectiveness</a:t>
            </a:r>
          </a:p>
        </p:txBody>
      </p:sp>
      <p:cxnSp>
        <p:nvCxnSpPr>
          <p:cNvPr id="8" name="Straight Connector 7">
            <a:extLst>
              <a:ext uri="{FF2B5EF4-FFF2-40B4-BE49-F238E27FC236}">
                <a16:creationId xmlns:a16="http://schemas.microsoft.com/office/drawing/2014/main" id="{C6F9238F-41CA-4BA6-B493-3CEA82882239}"/>
              </a:ext>
            </a:extLst>
          </p:cNvPr>
          <p:cNvCxnSpPr/>
          <p:nvPr/>
        </p:nvCxnSpPr>
        <p:spPr>
          <a:xfrm>
            <a:off x="984250" y="3317875"/>
            <a:ext cx="7721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78F08C59-2777-41CD-A9CD-E7BD0FD0A8A4}"/>
              </a:ext>
            </a:extLst>
          </p:cNvPr>
          <p:cNvSpPr txBox="1"/>
          <p:nvPr/>
        </p:nvSpPr>
        <p:spPr>
          <a:xfrm>
            <a:off x="2668382" y="3028950"/>
            <a:ext cx="1493838" cy="246063"/>
          </a:xfrm>
          <a:prstGeom prst="rect">
            <a:avLst/>
          </a:prstGeom>
        </p:spPr>
        <p:txBody>
          <a:bodyPr vert="horz" wrap="none" lIns="0" tIns="0" rIns="0" bIns="0" rtlCol="0">
            <a:noAutofit/>
          </a:bodyPr>
          <a:lstStyle>
            <a:lvl1pPr marL="0" lvl="0" indent="0" defTabSz="1218051" eaLnBrk="1" latinLnBrk="0" hangingPunct="1">
              <a:spcBef>
                <a:spcPts val="612"/>
              </a:spcBef>
              <a:spcAft>
                <a:spcPts val="612"/>
              </a:spcAft>
              <a:buClr>
                <a:schemeClr val="tx2"/>
              </a:buClr>
              <a:buSzPct val="100000"/>
              <a:defRPr lang="x-none" sz="1632" b="1" baseline="0">
                <a:latin typeface="+mn-lt"/>
              </a:defRPr>
            </a:lvl1pPr>
            <a:lvl2pPr marL="2159" lvl="1" indent="0" defTabSz="1218051" eaLnBrk="1" latinLnBrk="0" hangingPunct="1">
              <a:spcBef>
                <a:spcPts val="612"/>
              </a:spcBef>
              <a:spcAft>
                <a:spcPts val="612"/>
              </a:spcAft>
              <a:buClr>
                <a:schemeClr val="tx2"/>
              </a:buClr>
              <a:buSzPct val="125000"/>
              <a:buFontTx/>
              <a:buNone/>
              <a:defRPr lang="x-none" sz="1632" b="0" baseline="0">
                <a:solidFill>
                  <a:schemeClr val="accent6"/>
                </a:solidFill>
                <a:latin typeface="+mn-lt"/>
              </a:defRPr>
            </a:lvl2pPr>
            <a:lvl3pPr marL="171685" lvl="2" indent="-171685" defTabSz="1218051" eaLnBrk="1" latinLnBrk="0" hangingPunct="1">
              <a:spcAft>
                <a:spcPts val="612"/>
              </a:spcAft>
              <a:buClrTx/>
              <a:buSzPct val="100000"/>
              <a:buFont typeface="Arial" panose="020B0604020202020204" pitchFamily="34" charset="0"/>
              <a:buChar char="•"/>
              <a:defRPr lang="x-none" sz="1632" baseline="0">
                <a:solidFill>
                  <a:schemeClr val="accent6"/>
                </a:solidFill>
                <a:latin typeface="+mn-lt"/>
              </a:defRPr>
            </a:lvl3pPr>
            <a:lvl4pPr marL="357947" lvl="3" indent="-186262" defTabSz="1218051" eaLnBrk="1" latinLnBrk="0" hangingPunct="1">
              <a:spcAft>
                <a:spcPts val="612"/>
              </a:spcAft>
              <a:buClr>
                <a:schemeClr val="accent6"/>
              </a:buClr>
              <a:buSzPct val="100000"/>
              <a:buFont typeface="Arial" panose="020B0604020202020204" pitchFamily="34" charset="0"/>
              <a:buChar char="•"/>
              <a:defRPr lang="x-none" sz="1632" baseline="0">
                <a:solidFill>
                  <a:schemeClr val="accent6"/>
                </a:solidFill>
                <a:latin typeface="+mn-lt"/>
              </a:defRPr>
            </a:lvl4pPr>
            <a:lvl5pPr marL="591179" lvl="4" indent="-233232" defTabSz="1218051" eaLnBrk="1" latinLnBrk="0" hangingPunct="1">
              <a:spcAft>
                <a:spcPts val="612"/>
              </a:spcAft>
              <a:buClr>
                <a:schemeClr val="accent6"/>
              </a:buClr>
              <a:buSzPct val="100000"/>
              <a:buFont typeface="Times New Roman" panose="02020603050405020304" pitchFamily="18" charset="0"/>
              <a:buChar char="─"/>
              <a:defRPr lang="x-none" sz="1632" baseline="0">
                <a:solidFill>
                  <a:schemeClr val="accent6"/>
                </a:solidFill>
                <a:latin typeface="+mn-lt"/>
              </a:defRPr>
            </a:lvl5pPr>
            <a:lvl6pPr marL="1020052" indent="-177092" defTabSz="1218051" fontAlgn="base">
              <a:spcBef>
                <a:spcPct val="0"/>
              </a:spcBef>
              <a:spcAft>
                <a:spcPct val="0"/>
              </a:spcAft>
              <a:buClr>
                <a:schemeClr val="tx2"/>
              </a:buClr>
              <a:buSzPct val="89000"/>
              <a:buFont typeface="Arial" charset="0"/>
              <a:buChar char="-"/>
              <a:defRPr lang="x-none" sz="2176" baseline="0">
                <a:latin typeface="+mn-lt"/>
              </a:defRPr>
            </a:lvl6pPr>
            <a:lvl7pPr marL="1020052" indent="-177092" defTabSz="1218051" fontAlgn="base">
              <a:spcBef>
                <a:spcPct val="0"/>
              </a:spcBef>
              <a:spcAft>
                <a:spcPct val="0"/>
              </a:spcAft>
              <a:buClr>
                <a:schemeClr val="tx2"/>
              </a:buClr>
              <a:buSzPct val="89000"/>
              <a:buFont typeface="Arial" charset="0"/>
              <a:buChar char="-"/>
              <a:defRPr lang="x-none" sz="2176" baseline="0">
                <a:latin typeface="+mn-lt"/>
              </a:defRPr>
            </a:lvl7pPr>
            <a:lvl8pPr marL="1020052" indent="-177092" defTabSz="1218051" fontAlgn="base">
              <a:spcBef>
                <a:spcPct val="0"/>
              </a:spcBef>
              <a:spcAft>
                <a:spcPct val="0"/>
              </a:spcAft>
              <a:buClr>
                <a:schemeClr val="tx2"/>
              </a:buClr>
              <a:buSzPct val="89000"/>
              <a:buFont typeface="Arial" charset="0"/>
              <a:buChar char="-"/>
              <a:defRPr lang="x-none" sz="2176" baseline="0">
                <a:latin typeface="+mn-lt"/>
              </a:defRPr>
            </a:lvl8pPr>
            <a:lvl9pPr marL="1020052" indent="-177092" defTabSz="1218051" fontAlgn="base">
              <a:spcBef>
                <a:spcPct val="0"/>
              </a:spcBef>
              <a:spcAft>
                <a:spcPct val="0"/>
              </a:spcAft>
              <a:buClr>
                <a:schemeClr val="tx2"/>
              </a:buClr>
              <a:buSzPct val="89000"/>
              <a:buFont typeface="Arial" charset="0"/>
              <a:buChar char="-"/>
              <a:defRPr lang="x-none" sz="2176" baseline="0">
                <a:latin typeface="+mn-lt"/>
              </a:defRPr>
            </a:lvl9pPr>
          </a:lstStyle>
          <a:p>
            <a:r>
              <a:rPr lang="en-US" sz="1600">
                <a:latin typeface="+mj-lt"/>
              </a:rPr>
              <a:t>100 point index</a:t>
            </a:r>
          </a:p>
        </p:txBody>
      </p:sp>
      <p:grpSp>
        <p:nvGrpSpPr>
          <p:cNvPr id="10" name="Group 9">
            <a:extLst>
              <a:ext uri="{FF2B5EF4-FFF2-40B4-BE49-F238E27FC236}">
                <a16:creationId xmlns:a16="http://schemas.microsoft.com/office/drawing/2014/main" id="{DE07B3B6-2D91-4DD8-8941-602612DDAE9A}"/>
              </a:ext>
            </a:extLst>
          </p:cNvPr>
          <p:cNvGrpSpPr>
            <a:grpSpLocks/>
          </p:cNvGrpSpPr>
          <p:nvPr/>
        </p:nvGrpSpPr>
        <p:grpSpPr>
          <a:xfrm>
            <a:off x="485153" y="1133475"/>
            <a:ext cx="11192472" cy="696913"/>
            <a:chOff x="485153" y="1269810"/>
            <a:chExt cx="11192472" cy="696894"/>
          </a:xfrm>
        </p:grpSpPr>
        <p:sp>
          <p:nvSpPr>
            <p:cNvPr id="11" name="AutoShape 250">
              <a:extLst>
                <a:ext uri="{FF2B5EF4-FFF2-40B4-BE49-F238E27FC236}">
                  <a16:creationId xmlns:a16="http://schemas.microsoft.com/office/drawing/2014/main" id="{9964C79C-C63E-44DF-A86E-9687E3A01FB0}"/>
                </a:ext>
              </a:extLst>
            </p:cNvPr>
            <p:cNvSpPr>
              <a:spLocks noChangeArrowheads="1"/>
            </p:cNvSpPr>
            <p:nvPr/>
          </p:nvSpPr>
          <p:spPr bwMode="gray">
            <a:xfrm>
              <a:off x="485153" y="1303817"/>
              <a:ext cx="11192472" cy="628880"/>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18659" anchor="b">
              <a:noAutofit/>
            </a:bodyPr>
            <a:lstStyle/>
            <a:p>
              <a:pPr defTabSz="1219195">
                <a:defRPr/>
              </a:pPr>
              <a:r>
                <a:rPr lang="en-US" sz="1600">
                  <a:latin typeface="+mj-lt"/>
                </a:rPr>
                <a:t>Providing monthly informal feedback achieves 45% improvement in development effectiveness. Several times a month results in 60% improvement</a:t>
              </a:r>
            </a:p>
          </p:txBody>
        </p:sp>
        <p:sp>
          <p:nvSpPr>
            <p:cNvPr id="12" name="Shape 489">
              <a:extLst>
                <a:ext uri="{FF2B5EF4-FFF2-40B4-BE49-F238E27FC236}">
                  <a16:creationId xmlns:a16="http://schemas.microsoft.com/office/drawing/2014/main" id="{9763A52B-0E1F-4420-BD1B-09ADFC2858CC}"/>
                </a:ext>
              </a:extLst>
            </p:cNvPr>
            <p:cNvSpPr>
              <a:spLocks/>
            </p:cNvSpPr>
            <p:nvPr/>
          </p:nvSpPr>
          <p:spPr>
            <a:xfrm flipV="1">
              <a:off x="485153" y="1966702"/>
              <a:ext cx="11192472" cy="2"/>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txBody>
            <a:bodyPr lIns="0" tIns="0" rIns="0" bIns="0">
              <a:noAutofit/>
            </a:bodyPr>
            <a:lstStyle/>
            <a:p>
              <a:pPr defTabSz="466698">
                <a:defRPr sz="1200">
                  <a:latin typeface="+mj-lt"/>
                  <a:ea typeface="+mj-ea"/>
                  <a:cs typeface="+mj-cs"/>
                  <a:sym typeface="Helvetica"/>
                </a:defRPr>
              </a:pPr>
              <a:endParaRPr lang="en-US" sz="1600" b="1">
                <a:solidFill>
                  <a:srgbClr val="00ADEF"/>
                </a:solidFill>
                <a:latin typeface="+mj-lt"/>
                <a:sym typeface="Helvetica"/>
              </a:endParaRPr>
            </a:p>
          </p:txBody>
        </p:sp>
        <p:sp>
          <p:nvSpPr>
            <p:cNvPr id="13" name="Shape 489">
              <a:extLst>
                <a:ext uri="{FF2B5EF4-FFF2-40B4-BE49-F238E27FC236}">
                  <a16:creationId xmlns:a16="http://schemas.microsoft.com/office/drawing/2014/main" id="{B23491C9-849C-4A15-878F-17AD3924353A}"/>
                </a:ext>
              </a:extLst>
            </p:cNvPr>
            <p:cNvSpPr>
              <a:spLocks/>
            </p:cNvSpPr>
            <p:nvPr/>
          </p:nvSpPr>
          <p:spPr>
            <a:xfrm flipV="1">
              <a:off x="485153" y="1269810"/>
              <a:ext cx="11192472" cy="2"/>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txBody>
            <a:bodyPr lIns="0" tIns="0" rIns="0" bIns="0">
              <a:noAutofit/>
            </a:bodyPr>
            <a:lstStyle/>
            <a:p>
              <a:pPr defTabSz="466698">
                <a:defRPr sz="1200">
                  <a:latin typeface="+mj-lt"/>
                  <a:ea typeface="+mj-ea"/>
                  <a:cs typeface="+mj-cs"/>
                  <a:sym typeface="Helvetica"/>
                </a:defRPr>
              </a:pPr>
              <a:endParaRPr lang="en-US" sz="1600" b="1">
                <a:solidFill>
                  <a:srgbClr val="00ADEF"/>
                </a:solidFill>
                <a:latin typeface="+mj-lt"/>
                <a:sym typeface="Helvetica"/>
              </a:endParaRPr>
            </a:p>
          </p:txBody>
        </p:sp>
      </p:grpSp>
      <p:cxnSp>
        <p:nvCxnSpPr>
          <p:cNvPr id="14" name="Straight Connector 13">
            <a:extLst>
              <a:ext uri="{FF2B5EF4-FFF2-40B4-BE49-F238E27FC236}">
                <a16:creationId xmlns:a16="http://schemas.microsoft.com/office/drawing/2014/main" id="{6C8EACF2-7EF5-40E6-A81C-ECC585C1EE81}"/>
              </a:ext>
            </a:extLst>
          </p:cNvPr>
          <p:cNvCxnSpPr/>
          <p:nvPr/>
        </p:nvCxnSpPr>
        <p:spPr>
          <a:xfrm>
            <a:off x="8705850" y="2212975"/>
            <a:ext cx="0" cy="1104900"/>
          </a:xfrm>
          <a:prstGeom prst="line">
            <a:avLst/>
          </a:prstGeom>
          <a:ln>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54F05D4-A765-415D-8A41-06B046D9AEF0}"/>
              </a:ext>
            </a:extLst>
          </p:cNvPr>
          <p:cNvCxnSpPr/>
          <p:nvPr/>
        </p:nvCxnSpPr>
        <p:spPr>
          <a:xfrm>
            <a:off x="6610350" y="2381250"/>
            <a:ext cx="0" cy="936625"/>
          </a:xfrm>
          <a:prstGeom prst="line">
            <a:avLst/>
          </a:prstGeom>
          <a:ln>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7ACFA29-D95E-4753-9BAE-ED9002EA71EF}"/>
              </a:ext>
            </a:extLst>
          </p:cNvPr>
          <p:cNvCxnSpPr/>
          <p:nvPr/>
        </p:nvCxnSpPr>
        <p:spPr>
          <a:xfrm>
            <a:off x="4521200" y="3038475"/>
            <a:ext cx="0" cy="279400"/>
          </a:xfrm>
          <a:prstGeom prst="line">
            <a:avLst/>
          </a:prstGeom>
          <a:ln>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54B3D794-2DB4-41AF-96ED-C928BB171447}"/>
              </a:ext>
            </a:extLst>
          </p:cNvPr>
          <p:cNvCxnSpPr/>
          <p:nvPr/>
        </p:nvCxnSpPr>
        <p:spPr>
          <a:xfrm>
            <a:off x="8524875" y="2203450"/>
            <a:ext cx="34925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D5A0E8AA-41A3-4795-87A9-E3FF8E4DA3A3}"/>
              </a:ext>
            </a:extLst>
          </p:cNvPr>
          <p:cNvCxnSpPr/>
          <p:nvPr/>
        </p:nvCxnSpPr>
        <p:spPr>
          <a:xfrm>
            <a:off x="6429375" y="2368550"/>
            <a:ext cx="34925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E713E83-D7BD-4B4D-AE37-F435ECF99DED}"/>
              </a:ext>
            </a:extLst>
          </p:cNvPr>
          <p:cNvCxnSpPr/>
          <p:nvPr/>
        </p:nvCxnSpPr>
        <p:spPr>
          <a:xfrm>
            <a:off x="4346575" y="3038475"/>
            <a:ext cx="34925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7DB0508C-DF52-4A20-8D84-6D9F04E98D19}"/>
              </a:ext>
            </a:extLst>
          </p:cNvPr>
          <p:cNvSpPr txBox="1"/>
          <p:nvPr/>
        </p:nvSpPr>
        <p:spPr>
          <a:xfrm>
            <a:off x="600638" y="6417320"/>
            <a:ext cx="2750574" cy="272769"/>
          </a:xfrm>
          <a:prstGeom prst="rect">
            <a:avLst/>
          </a:prstGeom>
          <a:ln w="6350">
            <a:noFill/>
            <a:miter lim="800000"/>
          </a:ln>
        </p:spPr>
        <p:txBody>
          <a:bodyPr vert="horz" wrap="square" lIns="0" tIns="0" rIns="0" bIns="0" rtlCol="0">
            <a:noAutofit/>
          </a:bodyPr>
          <a:lstStyle/>
          <a:p>
            <a:pPr algn="l">
              <a:spcBef>
                <a:spcPts val="300"/>
              </a:spcBef>
              <a:spcAft>
                <a:spcPts val="300"/>
              </a:spcAft>
              <a:buNone/>
            </a:pPr>
            <a:r>
              <a:rPr lang="en-US" sz="1000"/>
              <a:t>Source: McKinsey Analysis</a:t>
            </a:r>
          </a:p>
        </p:txBody>
      </p:sp>
      <p:graphicFrame>
        <p:nvGraphicFramePr>
          <p:cNvPr id="49" name="Chart 48">
            <a:extLst>
              <a:ext uri="{FF2B5EF4-FFF2-40B4-BE49-F238E27FC236}">
                <a16:creationId xmlns:a16="http://schemas.microsoft.com/office/drawing/2014/main" id="{DBE72CA5-559E-4327-89F7-C8555974E74D}"/>
              </a:ext>
            </a:extLst>
          </p:cNvPr>
          <p:cNvGraphicFramePr/>
          <p:nvPr>
            <p:custDataLst>
              <p:tags r:id="rId5"/>
            </p:custDataLst>
            <p:extLst>
              <p:ext uri="{D42A27DB-BD31-4B8C-83A1-F6EECF244321}">
                <p14:modId xmlns:p14="http://schemas.microsoft.com/office/powerpoint/2010/main" val="3161509889"/>
              </p:ext>
            </p:extLst>
          </p:nvPr>
        </p:nvGraphicFramePr>
        <p:xfrm>
          <a:off x="2298700" y="2120900"/>
          <a:ext cx="8397875" cy="3575050"/>
        </p:xfrm>
        <a:graphic>
          <a:graphicData uri="http://schemas.openxmlformats.org/drawingml/2006/chart">
            <c:chart xmlns:c="http://schemas.openxmlformats.org/drawingml/2006/chart" xmlns:r="http://schemas.openxmlformats.org/officeDocument/2006/relationships" r:id="rId14"/>
          </a:graphicData>
        </a:graphic>
      </p:graphicFrame>
      <p:sp>
        <p:nvSpPr>
          <p:cNvPr id="23" name="Text Placeholder 2">
            <a:extLst>
              <a:ext uri="{FF2B5EF4-FFF2-40B4-BE49-F238E27FC236}">
                <a16:creationId xmlns:a16="http://schemas.microsoft.com/office/drawing/2014/main" id="{6633B338-5BBE-463D-BB2A-70B966A7B8A7}"/>
              </a:ext>
            </a:extLst>
          </p:cNvPr>
          <p:cNvSpPr>
            <a:spLocks noGrp="1"/>
          </p:cNvSpPr>
          <p:nvPr>
            <p:custDataLst>
              <p:tags r:id="rId6"/>
            </p:custDataLst>
          </p:nvPr>
        </p:nvSpPr>
        <p:spPr bwMode="auto">
          <a:xfrm>
            <a:off x="2743199" y="5681663"/>
            <a:ext cx="1335088" cy="48895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square" lIns="0" tIns="0" rIns="0" bIns="0" numCol="1" spcCol="0" rtlCol="0" anchor="t" anchorCtr="0">
            <a:noAutofit/>
          </a:bodyPr>
          <a:lstStyle>
            <a:lvl1pPr marL="0" indent="0" algn="l" defTabSz="1218051" rtl="0" eaLnBrk="1" fontAlgn="base" hangingPunct="1">
              <a:spcBef>
                <a:spcPts val="612"/>
              </a:spcBef>
              <a:spcAft>
                <a:spcPts val="612"/>
              </a:spcAft>
              <a:buClr>
                <a:schemeClr val="tx2"/>
              </a:buClr>
              <a:buSzPct val="100000"/>
              <a:defRPr lang="x-none" sz="1632" b="1" baseline="0">
                <a:solidFill>
                  <a:schemeClr val="tx1"/>
                </a:solidFill>
                <a:latin typeface="+mn-lt"/>
                <a:ea typeface="+mn-ea"/>
                <a:cs typeface="+mn-cs"/>
              </a:defRPr>
            </a:lvl1pPr>
            <a:lvl2pPr marL="2159" indent="0" algn="l" defTabSz="1218051" rtl="0" eaLnBrk="1" fontAlgn="base" hangingPunct="1">
              <a:spcBef>
                <a:spcPts val="612"/>
              </a:spcBef>
              <a:spcAft>
                <a:spcPts val="612"/>
              </a:spcAft>
              <a:buClr>
                <a:schemeClr val="tx2"/>
              </a:buClr>
              <a:buSzPct val="125000"/>
              <a:buFontTx/>
              <a:buNone/>
              <a:defRPr lang="x-none" sz="1632" b="0" baseline="0">
                <a:solidFill>
                  <a:schemeClr val="accent6"/>
                </a:solidFill>
                <a:latin typeface="+mn-lt"/>
              </a:defRPr>
            </a:lvl2pPr>
            <a:lvl3pPr marL="171685" indent="-171685" algn="l" defTabSz="1218051" rtl="0" eaLnBrk="1" fontAlgn="base" hangingPunct="1">
              <a:spcBef>
                <a:spcPct val="0"/>
              </a:spcBef>
              <a:spcAft>
                <a:spcPts val="612"/>
              </a:spcAft>
              <a:buClrTx/>
              <a:buSzPct val="100000"/>
              <a:buFont typeface="Arial" panose="020B0604020202020204" pitchFamily="34" charset="0"/>
              <a:buChar char="•"/>
              <a:defRPr lang="x-none" sz="1632" baseline="0">
                <a:solidFill>
                  <a:schemeClr val="accent6"/>
                </a:solidFill>
                <a:latin typeface="+mn-lt"/>
              </a:defRPr>
            </a:lvl3pPr>
            <a:lvl4pPr marL="357947" indent="-186262" algn="l" defTabSz="1218051" rtl="0" eaLnBrk="1" fontAlgn="base" hangingPunct="1">
              <a:spcBef>
                <a:spcPct val="0"/>
              </a:spcBef>
              <a:spcAft>
                <a:spcPts val="612"/>
              </a:spcAft>
              <a:buClr>
                <a:schemeClr val="accent6"/>
              </a:buClr>
              <a:buSzPct val="100000"/>
              <a:buFont typeface="Arial" panose="020B0604020202020204" pitchFamily="34" charset="0"/>
              <a:buChar char="•"/>
              <a:defRPr lang="x-none" sz="1632" baseline="0">
                <a:solidFill>
                  <a:schemeClr val="accent6"/>
                </a:solidFill>
                <a:latin typeface="+mn-lt"/>
              </a:defRPr>
            </a:lvl4pPr>
            <a:lvl5pPr marL="591179" indent="-233232" algn="l" defTabSz="1218051" rtl="0" eaLnBrk="1" fontAlgn="base" hangingPunct="1">
              <a:spcBef>
                <a:spcPct val="0"/>
              </a:spcBef>
              <a:spcAft>
                <a:spcPts val="612"/>
              </a:spcAft>
              <a:buClr>
                <a:schemeClr val="accent6"/>
              </a:buClr>
              <a:buSzPct val="100000"/>
              <a:buFont typeface="Times New Roman" panose="02020603050405020304" pitchFamily="18" charset="0"/>
              <a:buChar char="─"/>
              <a:defRPr lang="x-none" sz="1632" baseline="0">
                <a:solidFill>
                  <a:schemeClr val="accent6"/>
                </a:solidFill>
                <a:latin typeface="+mn-lt"/>
              </a:defRPr>
            </a:lvl5pPr>
            <a:lvl6pPr marL="1020052" indent="-177092" algn="l" defTabSz="1218051" rtl="0" eaLnBrk="1" fontAlgn="base" hangingPunct="1">
              <a:spcBef>
                <a:spcPct val="0"/>
              </a:spcBef>
              <a:spcAft>
                <a:spcPct val="0"/>
              </a:spcAft>
              <a:buClr>
                <a:schemeClr val="tx2"/>
              </a:buClr>
              <a:buSzPct val="89000"/>
              <a:buFont typeface="Arial" charset="0"/>
              <a:buChar char="-"/>
              <a:defRPr lang="x-none" sz="2176" baseline="0">
                <a:solidFill>
                  <a:schemeClr val="tx1"/>
                </a:solidFill>
                <a:latin typeface="+mn-lt"/>
              </a:defRPr>
            </a:lvl6pPr>
            <a:lvl7pPr marL="1020052" indent="-177092" algn="l" defTabSz="1218051" rtl="0" eaLnBrk="1" fontAlgn="base" hangingPunct="1">
              <a:spcBef>
                <a:spcPct val="0"/>
              </a:spcBef>
              <a:spcAft>
                <a:spcPct val="0"/>
              </a:spcAft>
              <a:buClr>
                <a:schemeClr val="tx2"/>
              </a:buClr>
              <a:buSzPct val="89000"/>
              <a:buFont typeface="Arial" charset="0"/>
              <a:buChar char="-"/>
              <a:defRPr lang="x-none" sz="2176" baseline="0">
                <a:solidFill>
                  <a:schemeClr val="tx1"/>
                </a:solidFill>
                <a:latin typeface="+mn-lt"/>
              </a:defRPr>
            </a:lvl7pPr>
            <a:lvl8pPr marL="1020052" indent="-177092" algn="l" defTabSz="1218051" rtl="0" eaLnBrk="1" fontAlgn="base" hangingPunct="1">
              <a:spcBef>
                <a:spcPct val="0"/>
              </a:spcBef>
              <a:spcAft>
                <a:spcPct val="0"/>
              </a:spcAft>
              <a:buClr>
                <a:schemeClr val="tx2"/>
              </a:buClr>
              <a:buSzPct val="89000"/>
              <a:buFont typeface="Arial" charset="0"/>
              <a:buChar char="-"/>
              <a:defRPr lang="x-none" sz="2176" baseline="0">
                <a:solidFill>
                  <a:schemeClr val="tx1"/>
                </a:solidFill>
                <a:latin typeface="+mn-lt"/>
              </a:defRPr>
            </a:lvl8pPr>
            <a:lvl9pPr marL="1020052" indent="-177092" algn="l" defTabSz="1218051" rtl="0" eaLnBrk="1" fontAlgn="base" hangingPunct="1">
              <a:spcBef>
                <a:spcPct val="0"/>
              </a:spcBef>
              <a:spcAft>
                <a:spcPct val="0"/>
              </a:spcAft>
              <a:buClr>
                <a:schemeClr val="tx2"/>
              </a:buClr>
              <a:buSzPct val="89000"/>
              <a:buFont typeface="Arial" charset="0"/>
              <a:buChar char="-"/>
              <a:defRPr lang="x-none" sz="2176" baseline="0">
                <a:solidFill>
                  <a:schemeClr val="tx1"/>
                </a:solidFill>
                <a:latin typeface="+mn-lt"/>
              </a:defRPr>
            </a:lvl9pPr>
          </a:lstStyle>
          <a:p>
            <a:pPr marL="0" lvl="1" algn="ctr">
              <a:spcBef>
                <a:spcPct val="0"/>
              </a:spcBef>
              <a:spcAft>
                <a:spcPct val="0"/>
              </a:spcAft>
            </a:pPr>
            <a:fld id="{E486E55C-0912-4902-AE0D-84D60792D61A}" type="datetime'''On''ce'' ev''ery ''6'' mo''n''t''''''''hs ''or'' le''''''ss'">
              <a:rPr lang="en-US" altLang="en-US" sz="1600" smtClean="0">
                <a:solidFill>
                  <a:schemeClr val="tx1"/>
                </a:solidFill>
                <a:ea typeface="+mj-ea"/>
                <a:cs typeface="+mj-cs"/>
              </a:rPr>
              <a:pPr marL="0" lvl="1" algn="ctr">
                <a:spcBef>
                  <a:spcPct val="0"/>
                </a:spcBef>
                <a:spcAft>
                  <a:spcPct val="0"/>
                </a:spcAft>
              </a:pPr>
              <a:t>Once every 6 months or less</a:t>
            </a:fld>
            <a:endParaRPr lang="en-US" sz="1600">
              <a:solidFill>
                <a:schemeClr val="tx1"/>
              </a:solidFill>
              <a:latin typeface="+mj-lt"/>
              <a:ea typeface="+mj-ea"/>
              <a:cs typeface="+mj-cs"/>
              <a:sym typeface="+mj-lt"/>
            </a:endParaRPr>
          </a:p>
        </p:txBody>
      </p:sp>
      <p:sp>
        <p:nvSpPr>
          <p:cNvPr id="25" name="Text Placeholder 2">
            <a:extLst>
              <a:ext uri="{FF2B5EF4-FFF2-40B4-BE49-F238E27FC236}">
                <a16:creationId xmlns:a16="http://schemas.microsoft.com/office/drawing/2014/main" id="{A54E537C-B378-4DF5-AB21-84A42E86DBC1}"/>
              </a:ext>
            </a:extLst>
          </p:cNvPr>
          <p:cNvSpPr>
            <a:spLocks noGrp="1"/>
          </p:cNvSpPr>
          <p:nvPr>
            <p:custDataLst>
              <p:tags r:id="rId7"/>
            </p:custDataLst>
          </p:nvPr>
        </p:nvSpPr>
        <p:spPr bwMode="auto">
          <a:xfrm>
            <a:off x="8940800" y="5681663"/>
            <a:ext cx="1289050" cy="488950"/>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0" indent="0" algn="l" defTabSz="1218051" rtl="0" eaLnBrk="1" fontAlgn="base" hangingPunct="1">
              <a:spcBef>
                <a:spcPts val="612"/>
              </a:spcBef>
              <a:spcAft>
                <a:spcPts val="612"/>
              </a:spcAft>
              <a:buClr>
                <a:schemeClr val="tx2"/>
              </a:buClr>
              <a:buSzPct val="100000"/>
              <a:defRPr lang="x-none" sz="1632" b="1" baseline="0">
                <a:solidFill>
                  <a:schemeClr val="tx1"/>
                </a:solidFill>
                <a:latin typeface="+mn-lt"/>
                <a:ea typeface="+mn-ea"/>
                <a:cs typeface="+mn-cs"/>
              </a:defRPr>
            </a:lvl1pPr>
            <a:lvl2pPr marL="2159" indent="0" algn="l" defTabSz="1218051" rtl="0" eaLnBrk="1" fontAlgn="base" hangingPunct="1">
              <a:spcBef>
                <a:spcPts val="612"/>
              </a:spcBef>
              <a:spcAft>
                <a:spcPts val="612"/>
              </a:spcAft>
              <a:buClr>
                <a:schemeClr val="tx2"/>
              </a:buClr>
              <a:buSzPct val="125000"/>
              <a:buFontTx/>
              <a:buNone/>
              <a:defRPr lang="x-none" sz="1632" b="0" baseline="0">
                <a:solidFill>
                  <a:schemeClr val="accent6"/>
                </a:solidFill>
                <a:latin typeface="+mn-lt"/>
              </a:defRPr>
            </a:lvl2pPr>
            <a:lvl3pPr marL="171685" indent="-171685" algn="l" defTabSz="1218051" rtl="0" eaLnBrk="1" fontAlgn="base" hangingPunct="1">
              <a:spcBef>
                <a:spcPct val="0"/>
              </a:spcBef>
              <a:spcAft>
                <a:spcPts val="612"/>
              </a:spcAft>
              <a:buClrTx/>
              <a:buSzPct val="100000"/>
              <a:buFont typeface="Arial" panose="020B0604020202020204" pitchFamily="34" charset="0"/>
              <a:buChar char="•"/>
              <a:defRPr lang="x-none" sz="1632" baseline="0">
                <a:solidFill>
                  <a:schemeClr val="accent6"/>
                </a:solidFill>
                <a:latin typeface="+mn-lt"/>
              </a:defRPr>
            </a:lvl3pPr>
            <a:lvl4pPr marL="357947" indent="-186262" algn="l" defTabSz="1218051" rtl="0" eaLnBrk="1" fontAlgn="base" hangingPunct="1">
              <a:spcBef>
                <a:spcPct val="0"/>
              </a:spcBef>
              <a:spcAft>
                <a:spcPts val="612"/>
              </a:spcAft>
              <a:buClr>
                <a:schemeClr val="accent6"/>
              </a:buClr>
              <a:buSzPct val="100000"/>
              <a:buFont typeface="Arial" panose="020B0604020202020204" pitchFamily="34" charset="0"/>
              <a:buChar char="•"/>
              <a:defRPr lang="x-none" sz="1632" baseline="0">
                <a:solidFill>
                  <a:schemeClr val="accent6"/>
                </a:solidFill>
                <a:latin typeface="+mn-lt"/>
              </a:defRPr>
            </a:lvl4pPr>
            <a:lvl5pPr marL="591179" indent="-233232" algn="l" defTabSz="1218051" rtl="0" eaLnBrk="1" fontAlgn="base" hangingPunct="1">
              <a:spcBef>
                <a:spcPct val="0"/>
              </a:spcBef>
              <a:spcAft>
                <a:spcPts val="612"/>
              </a:spcAft>
              <a:buClr>
                <a:schemeClr val="accent6"/>
              </a:buClr>
              <a:buSzPct val="100000"/>
              <a:buFont typeface="Times New Roman" panose="02020603050405020304" pitchFamily="18" charset="0"/>
              <a:buChar char="─"/>
              <a:defRPr lang="x-none" sz="1632" baseline="0">
                <a:solidFill>
                  <a:schemeClr val="accent6"/>
                </a:solidFill>
                <a:latin typeface="+mn-lt"/>
              </a:defRPr>
            </a:lvl5pPr>
            <a:lvl6pPr marL="1020052" indent="-177092" algn="l" defTabSz="1218051" rtl="0" eaLnBrk="1" fontAlgn="base" hangingPunct="1">
              <a:spcBef>
                <a:spcPct val="0"/>
              </a:spcBef>
              <a:spcAft>
                <a:spcPct val="0"/>
              </a:spcAft>
              <a:buClr>
                <a:schemeClr val="tx2"/>
              </a:buClr>
              <a:buSzPct val="89000"/>
              <a:buFont typeface="Arial" charset="0"/>
              <a:buChar char="-"/>
              <a:defRPr lang="x-none" sz="2176" baseline="0">
                <a:solidFill>
                  <a:schemeClr val="tx1"/>
                </a:solidFill>
                <a:latin typeface="+mn-lt"/>
              </a:defRPr>
            </a:lvl6pPr>
            <a:lvl7pPr marL="1020052" indent="-177092" algn="l" defTabSz="1218051" rtl="0" eaLnBrk="1" fontAlgn="base" hangingPunct="1">
              <a:spcBef>
                <a:spcPct val="0"/>
              </a:spcBef>
              <a:spcAft>
                <a:spcPct val="0"/>
              </a:spcAft>
              <a:buClr>
                <a:schemeClr val="tx2"/>
              </a:buClr>
              <a:buSzPct val="89000"/>
              <a:buFont typeface="Arial" charset="0"/>
              <a:buChar char="-"/>
              <a:defRPr lang="x-none" sz="2176" baseline="0">
                <a:solidFill>
                  <a:schemeClr val="tx1"/>
                </a:solidFill>
                <a:latin typeface="+mn-lt"/>
              </a:defRPr>
            </a:lvl7pPr>
            <a:lvl8pPr marL="1020052" indent="-177092" algn="l" defTabSz="1218051" rtl="0" eaLnBrk="1" fontAlgn="base" hangingPunct="1">
              <a:spcBef>
                <a:spcPct val="0"/>
              </a:spcBef>
              <a:spcAft>
                <a:spcPct val="0"/>
              </a:spcAft>
              <a:buClr>
                <a:schemeClr val="tx2"/>
              </a:buClr>
              <a:buSzPct val="89000"/>
              <a:buFont typeface="Arial" charset="0"/>
              <a:buChar char="-"/>
              <a:defRPr lang="x-none" sz="2176" baseline="0">
                <a:solidFill>
                  <a:schemeClr val="tx1"/>
                </a:solidFill>
                <a:latin typeface="+mn-lt"/>
              </a:defRPr>
            </a:lvl8pPr>
            <a:lvl9pPr marL="1020052" indent="-177092" algn="l" defTabSz="1218051" rtl="0" eaLnBrk="1" fontAlgn="base" hangingPunct="1">
              <a:spcBef>
                <a:spcPct val="0"/>
              </a:spcBef>
              <a:spcAft>
                <a:spcPct val="0"/>
              </a:spcAft>
              <a:buClr>
                <a:schemeClr val="tx2"/>
              </a:buClr>
              <a:buSzPct val="89000"/>
              <a:buFont typeface="Arial" charset="0"/>
              <a:buChar char="-"/>
              <a:defRPr lang="x-none" sz="2176" baseline="0">
                <a:solidFill>
                  <a:schemeClr val="tx1"/>
                </a:solidFill>
                <a:latin typeface="+mn-lt"/>
              </a:defRPr>
            </a:lvl9pPr>
          </a:lstStyle>
          <a:p>
            <a:pPr marL="0" lvl="1" algn="ctr">
              <a:spcBef>
                <a:spcPct val="0"/>
              </a:spcBef>
              <a:spcAft>
                <a:spcPct val="0"/>
              </a:spcAft>
            </a:pPr>
            <a:r>
              <a:rPr lang="en-US" altLang="en-US" sz="1600">
                <a:solidFill>
                  <a:schemeClr val="tx1"/>
                </a:solidFill>
                <a:latin typeface="+mj-lt"/>
                <a:ea typeface="+mj-ea"/>
                <a:cs typeface="+mj-cs"/>
                <a:sym typeface="+mj-lt"/>
              </a:rPr>
              <a:t>Twice or more </a:t>
            </a:r>
          </a:p>
          <a:p>
            <a:pPr marL="0" lvl="1" algn="ctr">
              <a:spcBef>
                <a:spcPct val="0"/>
              </a:spcBef>
              <a:spcAft>
                <a:spcPct val="0"/>
              </a:spcAft>
            </a:pPr>
            <a:r>
              <a:rPr lang="en-US" altLang="en-US" sz="1600">
                <a:solidFill>
                  <a:schemeClr val="tx1"/>
                </a:solidFill>
                <a:latin typeface="+mj-lt"/>
                <a:ea typeface="+mj-ea"/>
                <a:cs typeface="+mj-cs"/>
                <a:sym typeface="+mj-lt"/>
              </a:rPr>
              <a:t>a week </a:t>
            </a:r>
            <a:endParaRPr lang="en-US" sz="1600">
              <a:solidFill>
                <a:schemeClr val="tx1"/>
              </a:solidFill>
              <a:latin typeface="+mj-lt"/>
              <a:ea typeface="+mj-ea"/>
              <a:cs typeface="+mj-cs"/>
              <a:sym typeface="+mj-lt"/>
            </a:endParaRPr>
          </a:p>
        </p:txBody>
      </p:sp>
      <p:sp>
        <p:nvSpPr>
          <p:cNvPr id="22" name="Text Placeholder 2">
            <a:extLst>
              <a:ext uri="{FF2B5EF4-FFF2-40B4-BE49-F238E27FC236}">
                <a16:creationId xmlns:a16="http://schemas.microsoft.com/office/drawing/2014/main" id="{62DB01D5-EDC2-4B6C-B57A-6F784E133A28}"/>
              </a:ext>
            </a:extLst>
          </p:cNvPr>
          <p:cNvSpPr>
            <a:spLocks noGrp="1"/>
          </p:cNvSpPr>
          <p:nvPr>
            <p:custDataLst>
              <p:tags r:id="rId8"/>
            </p:custDataLst>
          </p:nvPr>
        </p:nvSpPr>
        <p:spPr bwMode="auto">
          <a:xfrm>
            <a:off x="4824413" y="5681663"/>
            <a:ext cx="1290638" cy="244475"/>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0" indent="0" algn="l" defTabSz="1218051" rtl="0" eaLnBrk="1" fontAlgn="base" hangingPunct="1">
              <a:spcBef>
                <a:spcPts val="612"/>
              </a:spcBef>
              <a:spcAft>
                <a:spcPts val="612"/>
              </a:spcAft>
              <a:buClr>
                <a:schemeClr val="tx2"/>
              </a:buClr>
              <a:buSzPct val="100000"/>
              <a:defRPr lang="x-none" sz="1632" b="1" baseline="0">
                <a:solidFill>
                  <a:schemeClr val="tx1"/>
                </a:solidFill>
                <a:latin typeface="+mn-lt"/>
                <a:ea typeface="+mn-ea"/>
                <a:cs typeface="+mn-cs"/>
              </a:defRPr>
            </a:lvl1pPr>
            <a:lvl2pPr marL="2159" indent="0" algn="l" defTabSz="1218051" rtl="0" eaLnBrk="1" fontAlgn="base" hangingPunct="1">
              <a:spcBef>
                <a:spcPts val="612"/>
              </a:spcBef>
              <a:spcAft>
                <a:spcPts val="612"/>
              </a:spcAft>
              <a:buClr>
                <a:schemeClr val="tx2"/>
              </a:buClr>
              <a:buSzPct val="125000"/>
              <a:buFontTx/>
              <a:buNone/>
              <a:defRPr lang="x-none" sz="1632" b="0" baseline="0">
                <a:solidFill>
                  <a:schemeClr val="accent6"/>
                </a:solidFill>
                <a:latin typeface="+mn-lt"/>
              </a:defRPr>
            </a:lvl2pPr>
            <a:lvl3pPr marL="171685" indent="-171685" algn="l" defTabSz="1218051" rtl="0" eaLnBrk="1" fontAlgn="base" hangingPunct="1">
              <a:spcBef>
                <a:spcPct val="0"/>
              </a:spcBef>
              <a:spcAft>
                <a:spcPts val="612"/>
              </a:spcAft>
              <a:buClrTx/>
              <a:buSzPct val="100000"/>
              <a:buFont typeface="Arial" panose="020B0604020202020204" pitchFamily="34" charset="0"/>
              <a:buChar char="•"/>
              <a:defRPr lang="x-none" sz="1632" baseline="0">
                <a:solidFill>
                  <a:schemeClr val="accent6"/>
                </a:solidFill>
                <a:latin typeface="+mn-lt"/>
              </a:defRPr>
            </a:lvl3pPr>
            <a:lvl4pPr marL="357947" indent="-186262" algn="l" defTabSz="1218051" rtl="0" eaLnBrk="1" fontAlgn="base" hangingPunct="1">
              <a:spcBef>
                <a:spcPct val="0"/>
              </a:spcBef>
              <a:spcAft>
                <a:spcPts val="612"/>
              </a:spcAft>
              <a:buClr>
                <a:schemeClr val="accent6"/>
              </a:buClr>
              <a:buSzPct val="100000"/>
              <a:buFont typeface="Arial" panose="020B0604020202020204" pitchFamily="34" charset="0"/>
              <a:buChar char="•"/>
              <a:defRPr lang="x-none" sz="1632" baseline="0">
                <a:solidFill>
                  <a:schemeClr val="accent6"/>
                </a:solidFill>
                <a:latin typeface="+mn-lt"/>
              </a:defRPr>
            </a:lvl4pPr>
            <a:lvl5pPr marL="591179" indent="-233232" algn="l" defTabSz="1218051" rtl="0" eaLnBrk="1" fontAlgn="base" hangingPunct="1">
              <a:spcBef>
                <a:spcPct val="0"/>
              </a:spcBef>
              <a:spcAft>
                <a:spcPts val="612"/>
              </a:spcAft>
              <a:buClr>
                <a:schemeClr val="accent6"/>
              </a:buClr>
              <a:buSzPct val="100000"/>
              <a:buFont typeface="Times New Roman" panose="02020603050405020304" pitchFamily="18" charset="0"/>
              <a:buChar char="─"/>
              <a:defRPr lang="x-none" sz="1632" baseline="0">
                <a:solidFill>
                  <a:schemeClr val="accent6"/>
                </a:solidFill>
                <a:latin typeface="+mn-lt"/>
              </a:defRPr>
            </a:lvl5pPr>
            <a:lvl6pPr marL="1020052" indent="-177092" algn="l" defTabSz="1218051" rtl="0" eaLnBrk="1" fontAlgn="base" hangingPunct="1">
              <a:spcBef>
                <a:spcPct val="0"/>
              </a:spcBef>
              <a:spcAft>
                <a:spcPct val="0"/>
              </a:spcAft>
              <a:buClr>
                <a:schemeClr val="tx2"/>
              </a:buClr>
              <a:buSzPct val="89000"/>
              <a:buFont typeface="Arial" charset="0"/>
              <a:buChar char="-"/>
              <a:defRPr lang="x-none" sz="2176" baseline="0">
                <a:solidFill>
                  <a:schemeClr val="tx1"/>
                </a:solidFill>
                <a:latin typeface="+mn-lt"/>
              </a:defRPr>
            </a:lvl6pPr>
            <a:lvl7pPr marL="1020052" indent="-177092" algn="l" defTabSz="1218051" rtl="0" eaLnBrk="1" fontAlgn="base" hangingPunct="1">
              <a:spcBef>
                <a:spcPct val="0"/>
              </a:spcBef>
              <a:spcAft>
                <a:spcPct val="0"/>
              </a:spcAft>
              <a:buClr>
                <a:schemeClr val="tx2"/>
              </a:buClr>
              <a:buSzPct val="89000"/>
              <a:buFont typeface="Arial" charset="0"/>
              <a:buChar char="-"/>
              <a:defRPr lang="x-none" sz="2176" baseline="0">
                <a:solidFill>
                  <a:schemeClr val="tx1"/>
                </a:solidFill>
                <a:latin typeface="+mn-lt"/>
              </a:defRPr>
            </a:lvl7pPr>
            <a:lvl8pPr marL="1020052" indent="-177092" algn="l" defTabSz="1218051" rtl="0" eaLnBrk="1" fontAlgn="base" hangingPunct="1">
              <a:spcBef>
                <a:spcPct val="0"/>
              </a:spcBef>
              <a:spcAft>
                <a:spcPct val="0"/>
              </a:spcAft>
              <a:buClr>
                <a:schemeClr val="tx2"/>
              </a:buClr>
              <a:buSzPct val="89000"/>
              <a:buFont typeface="Arial" charset="0"/>
              <a:buChar char="-"/>
              <a:defRPr lang="x-none" sz="2176" baseline="0">
                <a:solidFill>
                  <a:schemeClr val="tx1"/>
                </a:solidFill>
                <a:latin typeface="+mn-lt"/>
              </a:defRPr>
            </a:lvl8pPr>
            <a:lvl9pPr marL="1020052" indent="-177092" algn="l" defTabSz="1218051" rtl="0" eaLnBrk="1" fontAlgn="base" hangingPunct="1">
              <a:spcBef>
                <a:spcPct val="0"/>
              </a:spcBef>
              <a:spcAft>
                <a:spcPct val="0"/>
              </a:spcAft>
              <a:buClr>
                <a:schemeClr val="tx2"/>
              </a:buClr>
              <a:buSzPct val="89000"/>
              <a:buFont typeface="Arial" charset="0"/>
              <a:buChar char="-"/>
              <a:defRPr lang="x-none" sz="2176" baseline="0">
                <a:solidFill>
                  <a:schemeClr val="tx1"/>
                </a:solidFill>
                <a:latin typeface="+mn-lt"/>
              </a:defRPr>
            </a:lvl9pPr>
          </a:lstStyle>
          <a:p>
            <a:pPr marL="0" lvl="1" algn="ctr">
              <a:spcBef>
                <a:spcPct val="0"/>
              </a:spcBef>
              <a:spcAft>
                <a:spcPct val="0"/>
              </a:spcAft>
            </a:pPr>
            <a:fld id="{2E853244-F1C7-4BDA-88AB-01D48CB7D562}" type="datetime'Onc''''''e'''' a'''''' ''''''m''''''o''n''t''h'">
              <a:rPr lang="en-US" altLang="en-US" sz="1600" smtClean="0">
                <a:solidFill>
                  <a:schemeClr val="tx1"/>
                </a:solidFill>
                <a:ea typeface="+mj-ea"/>
                <a:cs typeface="+mj-cs"/>
              </a:rPr>
              <a:pPr marL="0" lvl="1" algn="ctr">
                <a:spcBef>
                  <a:spcPct val="0"/>
                </a:spcBef>
                <a:spcAft>
                  <a:spcPct val="0"/>
                </a:spcAft>
              </a:pPr>
              <a:t>Once a month</a:t>
            </a:fld>
            <a:endParaRPr lang="en-US" sz="1600">
              <a:solidFill>
                <a:schemeClr val="tx1"/>
              </a:solidFill>
              <a:latin typeface="+mj-lt"/>
              <a:ea typeface="+mj-ea"/>
              <a:cs typeface="+mj-cs"/>
              <a:sym typeface="+mj-lt"/>
            </a:endParaRPr>
          </a:p>
        </p:txBody>
      </p:sp>
      <p:sp>
        <p:nvSpPr>
          <p:cNvPr id="24" name="Text Placeholder 2">
            <a:extLst>
              <a:ext uri="{FF2B5EF4-FFF2-40B4-BE49-F238E27FC236}">
                <a16:creationId xmlns:a16="http://schemas.microsoft.com/office/drawing/2014/main" id="{2F75AD8B-A880-4AAE-8C93-2CF879C0E4C1}"/>
              </a:ext>
            </a:extLst>
          </p:cNvPr>
          <p:cNvSpPr>
            <a:spLocks noGrp="1"/>
          </p:cNvSpPr>
          <p:nvPr>
            <p:custDataLst>
              <p:tags r:id="rId9"/>
            </p:custDataLst>
          </p:nvPr>
        </p:nvSpPr>
        <p:spPr bwMode="auto">
          <a:xfrm>
            <a:off x="6927850" y="5681663"/>
            <a:ext cx="1198563" cy="244475"/>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0" indent="0" algn="l" defTabSz="1218051" rtl="0" eaLnBrk="1" fontAlgn="base" hangingPunct="1">
              <a:spcBef>
                <a:spcPts val="612"/>
              </a:spcBef>
              <a:spcAft>
                <a:spcPts val="612"/>
              </a:spcAft>
              <a:buClr>
                <a:schemeClr val="tx2"/>
              </a:buClr>
              <a:buSzPct val="100000"/>
              <a:defRPr lang="x-none" sz="1632" b="1" baseline="0">
                <a:solidFill>
                  <a:schemeClr val="tx1"/>
                </a:solidFill>
                <a:latin typeface="+mn-lt"/>
                <a:ea typeface="+mn-ea"/>
                <a:cs typeface="+mn-cs"/>
              </a:defRPr>
            </a:lvl1pPr>
            <a:lvl2pPr marL="2159" indent="0" algn="l" defTabSz="1218051" rtl="0" eaLnBrk="1" fontAlgn="base" hangingPunct="1">
              <a:spcBef>
                <a:spcPts val="612"/>
              </a:spcBef>
              <a:spcAft>
                <a:spcPts val="612"/>
              </a:spcAft>
              <a:buClr>
                <a:schemeClr val="tx2"/>
              </a:buClr>
              <a:buSzPct val="125000"/>
              <a:buFontTx/>
              <a:buNone/>
              <a:defRPr lang="x-none" sz="1632" b="0" baseline="0">
                <a:solidFill>
                  <a:schemeClr val="accent6"/>
                </a:solidFill>
                <a:latin typeface="+mn-lt"/>
              </a:defRPr>
            </a:lvl2pPr>
            <a:lvl3pPr marL="171685" indent="-171685" algn="l" defTabSz="1218051" rtl="0" eaLnBrk="1" fontAlgn="base" hangingPunct="1">
              <a:spcBef>
                <a:spcPct val="0"/>
              </a:spcBef>
              <a:spcAft>
                <a:spcPts val="612"/>
              </a:spcAft>
              <a:buClrTx/>
              <a:buSzPct val="100000"/>
              <a:buFont typeface="Arial" panose="020B0604020202020204" pitchFamily="34" charset="0"/>
              <a:buChar char="•"/>
              <a:defRPr lang="x-none" sz="1632" baseline="0">
                <a:solidFill>
                  <a:schemeClr val="accent6"/>
                </a:solidFill>
                <a:latin typeface="+mn-lt"/>
              </a:defRPr>
            </a:lvl3pPr>
            <a:lvl4pPr marL="357947" indent="-186262" algn="l" defTabSz="1218051" rtl="0" eaLnBrk="1" fontAlgn="base" hangingPunct="1">
              <a:spcBef>
                <a:spcPct val="0"/>
              </a:spcBef>
              <a:spcAft>
                <a:spcPts val="612"/>
              </a:spcAft>
              <a:buClr>
                <a:schemeClr val="accent6"/>
              </a:buClr>
              <a:buSzPct val="100000"/>
              <a:buFont typeface="Arial" panose="020B0604020202020204" pitchFamily="34" charset="0"/>
              <a:buChar char="•"/>
              <a:defRPr lang="x-none" sz="1632" baseline="0">
                <a:solidFill>
                  <a:schemeClr val="accent6"/>
                </a:solidFill>
                <a:latin typeface="+mn-lt"/>
              </a:defRPr>
            </a:lvl4pPr>
            <a:lvl5pPr marL="591179" indent="-233232" algn="l" defTabSz="1218051" rtl="0" eaLnBrk="1" fontAlgn="base" hangingPunct="1">
              <a:spcBef>
                <a:spcPct val="0"/>
              </a:spcBef>
              <a:spcAft>
                <a:spcPts val="612"/>
              </a:spcAft>
              <a:buClr>
                <a:schemeClr val="accent6"/>
              </a:buClr>
              <a:buSzPct val="100000"/>
              <a:buFont typeface="Times New Roman" panose="02020603050405020304" pitchFamily="18" charset="0"/>
              <a:buChar char="─"/>
              <a:defRPr lang="x-none" sz="1632" baseline="0">
                <a:solidFill>
                  <a:schemeClr val="accent6"/>
                </a:solidFill>
                <a:latin typeface="+mn-lt"/>
              </a:defRPr>
            </a:lvl5pPr>
            <a:lvl6pPr marL="1020052" indent="-177092" algn="l" defTabSz="1218051" rtl="0" eaLnBrk="1" fontAlgn="base" hangingPunct="1">
              <a:spcBef>
                <a:spcPct val="0"/>
              </a:spcBef>
              <a:spcAft>
                <a:spcPct val="0"/>
              </a:spcAft>
              <a:buClr>
                <a:schemeClr val="tx2"/>
              </a:buClr>
              <a:buSzPct val="89000"/>
              <a:buFont typeface="Arial" charset="0"/>
              <a:buChar char="-"/>
              <a:defRPr lang="x-none" sz="2176" baseline="0">
                <a:solidFill>
                  <a:schemeClr val="tx1"/>
                </a:solidFill>
                <a:latin typeface="+mn-lt"/>
              </a:defRPr>
            </a:lvl6pPr>
            <a:lvl7pPr marL="1020052" indent="-177092" algn="l" defTabSz="1218051" rtl="0" eaLnBrk="1" fontAlgn="base" hangingPunct="1">
              <a:spcBef>
                <a:spcPct val="0"/>
              </a:spcBef>
              <a:spcAft>
                <a:spcPct val="0"/>
              </a:spcAft>
              <a:buClr>
                <a:schemeClr val="tx2"/>
              </a:buClr>
              <a:buSzPct val="89000"/>
              <a:buFont typeface="Arial" charset="0"/>
              <a:buChar char="-"/>
              <a:defRPr lang="x-none" sz="2176" baseline="0">
                <a:solidFill>
                  <a:schemeClr val="tx1"/>
                </a:solidFill>
                <a:latin typeface="+mn-lt"/>
              </a:defRPr>
            </a:lvl7pPr>
            <a:lvl8pPr marL="1020052" indent="-177092" algn="l" defTabSz="1218051" rtl="0" eaLnBrk="1" fontAlgn="base" hangingPunct="1">
              <a:spcBef>
                <a:spcPct val="0"/>
              </a:spcBef>
              <a:spcAft>
                <a:spcPct val="0"/>
              </a:spcAft>
              <a:buClr>
                <a:schemeClr val="tx2"/>
              </a:buClr>
              <a:buSzPct val="89000"/>
              <a:buFont typeface="Arial" charset="0"/>
              <a:buChar char="-"/>
              <a:defRPr lang="x-none" sz="2176" baseline="0">
                <a:solidFill>
                  <a:schemeClr val="tx1"/>
                </a:solidFill>
                <a:latin typeface="+mn-lt"/>
              </a:defRPr>
            </a:lvl8pPr>
            <a:lvl9pPr marL="1020052" indent="-177092" algn="l" defTabSz="1218051" rtl="0" eaLnBrk="1" fontAlgn="base" hangingPunct="1">
              <a:spcBef>
                <a:spcPct val="0"/>
              </a:spcBef>
              <a:spcAft>
                <a:spcPct val="0"/>
              </a:spcAft>
              <a:buClr>
                <a:schemeClr val="tx2"/>
              </a:buClr>
              <a:buSzPct val="89000"/>
              <a:buFont typeface="Arial" charset="0"/>
              <a:buChar char="-"/>
              <a:defRPr lang="x-none" sz="2176" baseline="0">
                <a:solidFill>
                  <a:schemeClr val="tx1"/>
                </a:solidFill>
                <a:latin typeface="+mn-lt"/>
              </a:defRPr>
            </a:lvl9pPr>
          </a:lstStyle>
          <a:p>
            <a:pPr marL="0" lvl="1" algn="ctr">
              <a:spcBef>
                <a:spcPct val="0"/>
              </a:spcBef>
              <a:spcAft>
                <a:spcPct val="0"/>
              </a:spcAft>
            </a:pPr>
            <a:fld id="{24CF6C82-FBD9-47BD-8B05-89A164FE6680}" type="datetime'''O''''nc''e a'''''''''' ''''''''''''''''''''''we''''''ek'''''">
              <a:rPr lang="en-US" altLang="en-US" sz="1600" smtClean="0">
                <a:solidFill>
                  <a:schemeClr val="tx1"/>
                </a:solidFill>
                <a:ea typeface="+mj-ea"/>
                <a:cs typeface="+mj-cs"/>
              </a:rPr>
              <a:pPr marL="0" lvl="1" algn="ctr">
                <a:spcBef>
                  <a:spcPct val="0"/>
                </a:spcBef>
                <a:spcAft>
                  <a:spcPct val="0"/>
                </a:spcAft>
              </a:pPr>
              <a:t>Once a week</a:t>
            </a:fld>
            <a:endParaRPr lang="en-US" sz="1600">
              <a:solidFill>
                <a:schemeClr val="tx1"/>
              </a:solidFill>
              <a:latin typeface="+mj-lt"/>
              <a:ea typeface="+mj-ea"/>
              <a:cs typeface="+mj-cs"/>
              <a:sym typeface="+mj-lt"/>
            </a:endParaRPr>
          </a:p>
        </p:txBody>
      </p:sp>
      <p:sp>
        <p:nvSpPr>
          <p:cNvPr id="26" name="TextBox 25">
            <a:extLst>
              <a:ext uri="{FF2B5EF4-FFF2-40B4-BE49-F238E27FC236}">
                <a16:creationId xmlns:a16="http://schemas.microsoft.com/office/drawing/2014/main" id="{E83612EF-2EC9-4730-A030-1F69C414CF12}"/>
              </a:ext>
            </a:extLst>
          </p:cNvPr>
          <p:cNvSpPr txBox="1"/>
          <p:nvPr/>
        </p:nvSpPr>
        <p:spPr>
          <a:xfrm>
            <a:off x="4283391" y="2787650"/>
            <a:ext cx="477936" cy="246063"/>
          </a:xfrm>
          <a:prstGeom prst="rect">
            <a:avLst/>
          </a:prstGeom>
        </p:spPr>
        <p:txBody>
          <a:bodyPr vert="horz" wrap="square" lIns="0" tIns="0" rIns="0" bIns="0" rtlCol="0">
            <a:spAutoFit/>
          </a:bodyPr>
          <a:lstStyle>
            <a:lvl1pPr lvl="0" indent="0">
              <a:lnSpc>
                <a:spcPct val="100000"/>
              </a:lnSpc>
              <a:spcBef>
                <a:spcPts val="300"/>
              </a:spcBef>
              <a:spcAft>
                <a:spcPts val="300"/>
              </a:spcAft>
              <a:buFont typeface="Segoe UI" panose="020B0502040204020203" pitchFamily="34" charset="0"/>
              <a:buChar char="​"/>
              <a:defRPr lang="en-US" sz="1600" dirty="0">
                <a:cs typeface="Arial" panose="020B0604020202020204" pitchFamily="34" charset="0"/>
              </a:defRPr>
            </a:lvl1pPr>
            <a:lvl2pPr marL="228600" lvl="1" indent="-225425">
              <a:lnSpc>
                <a:spcPct val="100000"/>
              </a:lnSpc>
              <a:spcBef>
                <a:spcPts val="0"/>
              </a:spcBef>
              <a:spcAft>
                <a:spcPts val="300"/>
              </a:spcAft>
              <a:buClr>
                <a:srgbClr val="000000"/>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rgbClr val="000000"/>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rgbClr val="000000"/>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rgbClr val="000000"/>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algn="ctr"/>
            <a:r>
              <a:rPr lang="en-US"/>
              <a:t>45%</a:t>
            </a:r>
          </a:p>
        </p:txBody>
      </p:sp>
      <p:sp>
        <p:nvSpPr>
          <p:cNvPr id="33" name="TextBox 32">
            <a:extLst>
              <a:ext uri="{FF2B5EF4-FFF2-40B4-BE49-F238E27FC236}">
                <a16:creationId xmlns:a16="http://schemas.microsoft.com/office/drawing/2014/main" id="{9FF6792F-F4C5-4863-83F6-7B6C8A796FF1}"/>
              </a:ext>
            </a:extLst>
          </p:cNvPr>
          <p:cNvSpPr txBox="1"/>
          <p:nvPr/>
        </p:nvSpPr>
        <p:spPr>
          <a:xfrm>
            <a:off x="6365032" y="2133600"/>
            <a:ext cx="477936" cy="246063"/>
          </a:xfrm>
          <a:prstGeom prst="rect">
            <a:avLst/>
          </a:prstGeom>
        </p:spPr>
        <p:txBody>
          <a:bodyPr vert="horz" wrap="square" lIns="0" tIns="0" rIns="0" bIns="0" rtlCol="0">
            <a:spAutoFit/>
          </a:bodyPr>
          <a:lstStyle>
            <a:lvl1pPr lvl="0" indent="0">
              <a:lnSpc>
                <a:spcPct val="100000"/>
              </a:lnSpc>
              <a:spcBef>
                <a:spcPts val="300"/>
              </a:spcBef>
              <a:spcAft>
                <a:spcPts val="300"/>
              </a:spcAft>
              <a:buFont typeface="Segoe UI" panose="020B0502040204020203" pitchFamily="34" charset="0"/>
              <a:buChar char="​"/>
              <a:defRPr lang="en-US" sz="1600" dirty="0">
                <a:cs typeface="Arial" panose="020B0604020202020204" pitchFamily="34" charset="0"/>
              </a:defRPr>
            </a:lvl1pPr>
            <a:lvl2pPr marL="228600" lvl="1" indent="-225425">
              <a:lnSpc>
                <a:spcPct val="100000"/>
              </a:lnSpc>
              <a:spcBef>
                <a:spcPts val="0"/>
              </a:spcBef>
              <a:spcAft>
                <a:spcPts val="300"/>
              </a:spcAft>
              <a:buClr>
                <a:srgbClr val="000000"/>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rgbClr val="000000"/>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rgbClr val="000000"/>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rgbClr val="000000"/>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algn="ctr"/>
            <a:r>
              <a:rPr lang="en-US"/>
              <a:t>57%</a:t>
            </a:r>
          </a:p>
        </p:txBody>
      </p:sp>
      <p:sp>
        <p:nvSpPr>
          <p:cNvPr id="34" name="TextBox 33">
            <a:extLst>
              <a:ext uri="{FF2B5EF4-FFF2-40B4-BE49-F238E27FC236}">
                <a16:creationId xmlns:a16="http://schemas.microsoft.com/office/drawing/2014/main" id="{85DB38F6-C114-4F46-A3A2-D306120552ED}"/>
              </a:ext>
            </a:extLst>
          </p:cNvPr>
          <p:cNvSpPr txBox="1"/>
          <p:nvPr/>
        </p:nvSpPr>
        <p:spPr>
          <a:xfrm>
            <a:off x="8466882" y="1973263"/>
            <a:ext cx="477936" cy="246063"/>
          </a:xfrm>
          <a:prstGeom prst="rect">
            <a:avLst/>
          </a:prstGeom>
        </p:spPr>
        <p:txBody>
          <a:bodyPr vert="horz" wrap="square" lIns="0" tIns="0" rIns="0" bIns="0" rtlCol="0">
            <a:spAutoFit/>
          </a:bodyPr>
          <a:lstStyle>
            <a:lvl1pPr lvl="0" indent="0">
              <a:lnSpc>
                <a:spcPct val="100000"/>
              </a:lnSpc>
              <a:spcBef>
                <a:spcPts val="300"/>
              </a:spcBef>
              <a:spcAft>
                <a:spcPts val="300"/>
              </a:spcAft>
              <a:buFont typeface="Segoe UI" panose="020B0502040204020203" pitchFamily="34" charset="0"/>
              <a:buChar char="​"/>
              <a:defRPr lang="en-US" sz="1600" dirty="0">
                <a:cs typeface="Arial" panose="020B0604020202020204" pitchFamily="34" charset="0"/>
              </a:defRPr>
            </a:lvl1pPr>
            <a:lvl2pPr marL="228600" lvl="1" indent="-225425">
              <a:lnSpc>
                <a:spcPct val="100000"/>
              </a:lnSpc>
              <a:spcBef>
                <a:spcPts val="0"/>
              </a:spcBef>
              <a:spcAft>
                <a:spcPts val="300"/>
              </a:spcAft>
              <a:buClr>
                <a:srgbClr val="000000"/>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rgbClr val="000000"/>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rgbClr val="000000"/>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rgbClr val="000000"/>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algn="ctr"/>
            <a:r>
              <a:rPr lang="en-US"/>
              <a:t>60%</a:t>
            </a:r>
          </a:p>
        </p:txBody>
      </p:sp>
    </p:spTree>
    <p:extLst>
      <p:ext uri="{BB962C8B-B14F-4D97-AF65-F5344CB8AC3E}">
        <p14:creationId xmlns:p14="http://schemas.microsoft.com/office/powerpoint/2010/main" val="2607085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7" name="Object 36" hidden="1">
            <a:extLst>
              <a:ext uri="{FF2B5EF4-FFF2-40B4-BE49-F238E27FC236}">
                <a16:creationId xmlns:a16="http://schemas.microsoft.com/office/drawing/2014/main" id="{62FC6E87-9BD0-4C23-8ABA-BC8FC6198123}"/>
              </a:ext>
            </a:extLst>
          </p:cNvPr>
          <p:cNvGraphicFramePr>
            <a:graphicFrameLocks noChangeAspect="1"/>
          </p:cNvGraphicFramePr>
          <p:nvPr>
            <p:custDataLst>
              <p:tags r:id="rId1"/>
            </p:custDataLst>
            <p:extLst>
              <p:ext uri="{D42A27DB-BD31-4B8C-83A1-F6EECF244321}">
                <p14:modId xmlns:p14="http://schemas.microsoft.com/office/powerpoint/2010/main" val="525414527"/>
              </p:ext>
            </p:extLst>
          </p:nvPr>
        </p:nvGraphicFramePr>
        <p:xfrm>
          <a:off x="1678" y="1639"/>
          <a:ext cx="1588" cy="1588"/>
        </p:xfrm>
        <a:graphic>
          <a:graphicData uri="http://schemas.openxmlformats.org/presentationml/2006/ole">
            <mc:AlternateContent xmlns:mc="http://schemas.openxmlformats.org/markup-compatibility/2006">
              <mc:Choice xmlns:v="urn:schemas-microsoft-com:vml" Requires="v">
                <p:oleObj name="think-cell Slide" r:id="rId19" imgW="526" imgH="526" progId="TCLayout.ActiveDocument.1">
                  <p:embed/>
                </p:oleObj>
              </mc:Choice>
              <mc:Fallback>
                <p:oleObj name="think-cell Slide" r:id="rId19" imgW="526" imgH="526" progId="TCLayout.ActiveDocument.1">
                  <p:embed/>
                  <p:pic>
                    <p:nvPicPr>
                      <p:cNvPr id="37" name="Object 36" hidden="1">
                        <a:extLst>
                          <a:ext uri="{FF2B5EF4-FFF2-40B4-BE49-F238E27FC236}">
                            <a16:creationId xmlns:a16="http://schemas.microsoft.com/office/drawing/2014/main" id="{62FC6E87-9BD0-4C23-8ABA-BC8FC6198123}"/>
                          </a:ext>
                        </a:extLst>
                      </p:cNvPr>
                      <p:cNvPicPr/>
                      <p:nvPr/>
                    </p:nvPicPr>
                    <p:blipFill>
                      <a:blip r:embed="rId20"/>
                      <a:stretch>
                        <a:fillRect/>
                      </a:stretch>
                    </p:blipFill>
                    <p:spPr>
                      <a:xfrm>
                        <a:off x="1678" y="1639"/>
                        <a:ext cx="1588" cy="1588"/>
                      </a:xfrm>
                      <a:prstGeom prst="rect">
                        <a:avLst/>
                      </a:prstGeom>
                    </p:spPr>
                  </p:pic>
                </p:oleObj>
              </mc:Fallback>
            </mc:AlternateContent>
          </a:graphicData>
        </a:graphic>
      </p:graphicFrame>
      <p:sp>
        <p:nvSpPr>
          <p:cNvPr id="36" name="Rectangle 35" hidden="1">
            <a:extLst>
              <a:ext uri="{FF2B5EF4-FFF2-40B4-BE49-F238E27FC236}">
                <a16:creationId xmlns:a16="http://schemas.microsoft.com/office/drawing/2014/main" id="{A8CEBECD-BA2A-4663-A695-72B3D52D532B}"/>
              </a:ext>
            </a:extLst>
          </p:cNvPr>
          <p:cNvSpPr/>
          <p:nvPr>
            <p:custDataLst>
              <p:tags r:id="rId2"/>
            </p:custDataLst>
          </p:nvPr>
        </p:nvSpPr>
        <p:spPr>
          <a:xfrm>
            <a:off x="91" y="51"/>
            <a:ext cx="158747" cy="158747"/>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defRPr/>
            </a:pPr>
            <a:endParaRPr lang="en-US" sz="2500" b="1">
              <a:solidFill>
                <a:srgbClr val="000000"/>
              </a:solidFill>
              <a:latin typeface="Arial" panose="020B0604020202020204" pitchFamily="34" charset="0"/>
              <a:ea typeface="+mj-ea"/>
              <a:cs typeface="+mj-cs"/>
              <a:sym typeface="Arial" panose="020B0604020202020204" pitchFamily="34" charset="0"/>
            </a:endParaRPr>
          </a:p>
        </p:txBody>
      </p:sp>
      <p:sp>
        <p:nvSpPr>
          <p:cNvPr id="2" name="2. Slide Title">
            <a:extLst>
              <a:ext uri="{FF2B5EF4-FFF2-40B4-BE49-F238E27FC236}">
                <a16:creationId xmlns:a16="http://schemas.microsoft.com/office/drawing/2014/main" id="{2E2403D5-8CFB-42B0-9C50-97211692C1F8}"/>
              </a:ext>
            </a:extLst>
          </p:cNvPr>
          <p:cNvSpPr>
            <a:spLocks noGrp="1"/>
          </p:cNvSpPr>
          <p:nvPr>
            <p:ph type="title"/>
            <p:custDataLst>
              <p:tags r:id="rId3"/>
            </p:custDataLst>
          </p:nvPr>
        </p:nvSpPr>
        <p:spPr bwMode="gray">
          <a:xfrm>
            <a:off x="554736" y="172212"/>
            <a:ext cx="11082528" cy="38472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a:solidFill>
                  <a:srgbClr val="FFFFFF"/>
                </a:solidFill>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t" anchorCtr="0">
            <a:spAutoFit/>
          </a:bodyPr>
          <a:lstStyle/>
          <a:p>
            <a:r>
              <a:rPr lang="en-US" i="1">
                <a:solidFill>
                  <a:schemeClr val="accent1"/>
                </a:solidFill>
              </a:rPr>
              <a:t>ASCEND</a:t>
            </a:r>
            <a:r>
              <a:rPr lang="en-US"/>
              <a:t> Manufacturing Excellence at Cardinal</a:t>
            </a:r>
          </a:p>
        </p:txBody>
      </p:sp>
      <p:cxnSp>
        <p:nvCxnSpPr>
          <p:cNvPr id="61" name="Straight Connector 60">
            <a:extLst>
              <a:ext uri="{FF2B5EF4-FFF2-40B4-BE49-F238E27FC236}">
                <a16:creationId xmlns:a16="http://schemas.microsoft.com/office/drawing/2014/main" id="{09FC4A0F-EBE2-4DE9-898F-10503C3E84F9}"/>
              </a:ext>
            </a:extLst>
          </p:cNvPr>
          <p:cNvCxnSpPr>
            <a:cxnSpLocks/>
          </p:cNvCxnSpPr>
          <p:nvPr/>
        </p:nvCxnSpPr>
        <p:spPr bwMode="gray">
          <a:xfrm flipV="1">
            <a:off x="554736" y="2076679"/>
            <a:ext cx="11082528" cy="0"/>
          </a:xfrm>
          <a:prstGeom prst="line">
            <a:avLst/>
          </a:prstGeom>
          <a:ln w="9525">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97C00A8E-3AE4-48E5-9259-63EA7AB24DD1}"/>
              </a:ext>
            </a:extLst>
          </p:cNvPr>
          <p:cNvCxnSpPr>
            <a:cxnSpLocks/>
          </p:cNvCxnSpPr>
          <p:nvPr/>
        </p:nvCxnSpPr>
        <p:spPr bwMode="gray">
          <a:xfrm flipV="1">
            <a:off x="554736" y="4236647"/>
            <a:ext cx="11082528" cy="0"/>
          </a:xfrm>
          <a:prstGeom prst="line">
            <a:avLst/>
          </a:prstGeom>
          <a:ln w="9525">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07" name="TextBox 106">
            <a:extLst>
              <a:ext uri="{FF2B5EF4-FFF2-40B4-BE49-F238E27FC236}">
                <a16:creationId xmlns:a16="http://schemas.microsoft.com/office/drawing/2014/main" id="{9D0244F2-099D-4A2C-B3A6-C2E989CAC483}"/>
              </a:ext>
            </a:extLst>
          </p:cNvPr>
          <p:cNvSpPr txBox="1">
            <a:spLocks/>
          </p:cNvSpPr>
          <p:nvPr/>
        </p:nvSpPr>
        <p:spPr bwMode="gray">
          <a:xfrm>
            <a:off x="670350" y="3062454"/>
            <a:ext cx="1695103" cy="188417"/>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noAutofit/>
          </a:bodyPr>
          <a:lstStyle>
            <a:lvl1pPr lvl="0" indent="0" defTabSz="913526" fontAlgn="base">
              <a:spcBef>
                <a:spcPct val="0"/>
              </a:spcBef>
              <a:spcAft>
                <a:spcPct val="0"/>
              </a:spcAft>
              <a:buClr>
                <a:schemeClr val="tx2"/>
              </a:buClr>
              <a:defRPr sz="1600" baseline="0">
                <a:ea typeface="Arial Unicode MS" pitchFamily="34" charset="-128"/>
                <a:cs typeface="Arial Unicode MS" pitchFamily="34" charset="-128"/>
              </a:defRPr>
            </a:lvl1pPr>
            <a:lvl2pPr marL="197607" lvl="1" indent="-195987" defTabSz="913526" fontAlgn="base">
              <a:spcBef>
                <a:spcPct val="0"/>
              </a:spcBef>
              <a:spcAft>
                <a:spcPct val="0"/>
              </a:spcAft>
              <a:buClr>
                <a:schemeClr val="tx2"/>
              </a:buClr>
              <a:buSzPct val="125000"/>
              <a:buFont typeface="Arial" charset="0"/>
              <a:buChar char="▪"/>
              <a:defRPr sz="1600" baseline="0">
                <a:ea typeface="Arial Unicode MS" pitchFamily="34" charset="-128"/>
                <a:cs typeface="Arial Unicode MS" pitchFamily="34" charset="-128"/>
              </a:defRPr>
            </a:lvl2pPr>
            <a:lvl3pPr marL="466481" lvl="2" indent="-267255" defTabSz="913526" fontAlgn="base">
              <a:spcBef>
                <a:spcPct val="0"/>
              </a:spcBef>
              <a:spcAft>
                <a:spcPct val="0"/>
              </a:spcAft>
              <a:buClr>
                <a:schemeClr val="tx2"/>
              </a:buClr>
              <a:buSzPct val="120000"/>
              <a:buFont typeface="Arial" charset="0"/>
              <a:buChar char="–"/>
              <a:defRPr sz="1600" baseline="0">
                <a:ea typeface="Arial Unicode MS" pitchFamily="34" charset="-128"/>
                <a:cs typeface="Arial Unicode MS" pitchFamily="34" charset="-128"/>
              </a:defRPr>
            </a:lvl3pPr>
            <a:lvl4pPr marL="626835" lvl="3" indent="-158733" defTabSz="913526" fontAlgn="base">
              <a:spcBef>
                <a:spcPct val="0"/>
              </a:spcBef>
              <a:spcAft>
                <a:spcPct val="0"/>
              </a:spcAft>
              <a:buClr>
                <a:schemeClr val="tx2"/>
              </a:buClr>
              <a:buSzPct val="120000"/>
              <a:buFont typeface="Arial" charset="0"/>
              <a:buChar char="▫"/>
              <a:defRPr sz="1600" baseline="0">
                <a:ea typeface="Arial Unicode MS" pitchFamily="34" charset="-128"/>
                <a:cs typeface="Arial Unicode MS" pitchFamily="34" charset="-128"/>
              </a:defRPr>
            </a:lvl4pPr>
            <a:lvl5pPr marL="765029" lvl="4" indent="-132818" defTabSz="913526" fontAlgn="base">
              <a:spcBef>
                <a:spcPct val="0"/>
              </a:spcBef>
              <a:spcAft>
                <a:spcPct val="0"/>
              </a:spcAft>
              <a:buClr>
                <a:schemeClr val="tx2"/>
              </a:buClr>
              <a:buSzPct val="89000"/>
              <a:buFont typeface="Arial" charset="0"/>
              <a:buChar char="-"/>
              <a:defRPr sz="1600" baseline="0">
                <a:ea typeface="Arial Unicode MS" pitchFamily="34" charset="-128"/>
                <a:cs typeface="Arial Unicode MS" pitchFamily="34" charset="-128"/>
              </a:defRPr>
            </a:lvl5pPr>
            <a:lvl6pPr marL="765029" indent="-132818" defTabSz="913526" fontAlgn="base">
              <a:spcBef>
                <a:spcPct val="0"/>
              </a:spcBef>
              <a:spcAft>
                <a:spcPct val="0"/>
              </a:spcAft>
              <a:buClr>
                <a:schemeClr val="tx2"/>
              </a:buClr>
              <a:buSzPct val="89000"/>
              <a:buFont typeface="Arial" charset="0"/>
              <a:buChar char="-"/>
              <a:defRPr sz="1632" baseline="0"/>
            </a:lvl6pPr>
            <a:lvl7pPr marL="765029" indent="-132818" defTabSz="913526" fontAlgn="base">
              <a:spcBef>
                <a:spcPct val="0"/>
              </a:spcBef>
              <a:spcAft>
                <a:spcPct val="0"/>
              </a:spcAft>
              <a:buClr>
                <a:schemeClr val="tx2"/>
              </a:buClr>
              <a:buSzPct val="89000"/>
              <a:buFont typeface="Arial" charset="0"/>
              <a:buChar char="-"/>
              <a:defRPr sz="1632" baseline="0"/>
            </a:lvl7pPr>
            <a:lvl8pPr marL="765029" indent="-132818" defTabSz="913526" fontAlgn="base">
              <a:spcBef>
                <a:spcPct val="0"/>
              </a:spcBef>
              <a:spcAft>
                <a:spcPct val="0"/>
              </a:spcAft>
              <a:buClr>
                <a:schemeClr val="tx2"/>
              </a:buClr>
              <a:buSzPct val="89000"/>
              <a:buFont typeface="Arial" charset="0"/>
              <a:buChar char="-"/>
              <a:defRPr sz="1632" baseline="0"/>
            </a:lvl8pPr>
            <a:lvl9pPr marL="765029" indent="-132818" defTabSz="913526" fontAlgn="base">
              <a:spcBef>
                <a:spcPct val="0"/>
              </a:spcBef>
              <a:spcAft>
                <a:spcPct val="0"/>
              </a:spcAft>
              <a:buClr>
                <a:schemeClr val="tx2"/>
              </a:buClr>
              <a:buSzPct val="89000"/>
              <a:buFont typeface="Arial" charset="0"/>
              <a:buChar char="-"/>
              <a:defRPr sz="1632" baseline="0"/>
            </a:lvl9pPr>
          </a:lstStyle>
          <a:p>
            <a:r>
              <a:rPr lang="en-US" sz="1200" b="1"/>
              <a:t>Core capabilities</a:t>
            </a:r>
          </a:p>
        </p:txBody>
      </p:sp>
      <p:sp>
        <p:nvSpPr>
          <p:cNvPr id="109" name="TextBox 108">
            <a:extLst>
              <a:ext uri="{FF2B5EF4-FFF2-40B4-BE49-F238E27FC236}">
                <a16:creationId xmlns:a16="http://schemas.microsoft.com/office/drawing/2014/main" id="{A72D0C9F-34BA-456F-B252-A227D53E4252}"/>
              </a:ext>
            </a:extLst>
          </p:cNvPr>
          <p:cNvSpPr txBox="1">
            <a:spLocks/>
          </p:cNvSpPr>
          <p:nvPr/>
        </p:nvSpPr>
        <p:spPr bwMode="gray">
          <a:xfrm>
            <a:off x="670350" y="4954303"/>
            <a:ext cx="1695103" cy="184666"/>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noAutofit/>
          </a:bodyPr>
          <a:lstStyle>
            <a:lvl1pPr lvl="0" indent="0" defTabSz="913526" fontAlgn="base">
              <a:spcBef>
                <a:spcPct val="0"/>
              </a:spcBef>
              <a:spcAft>
                <a:spcPct val="0"/>
              </a:spcAft>
              <a:buClr>
                <a:schemeClr val="tx2"/>
              </a:buClr>
              <a:defRPr sz="1600" baseline="0">
                <a:ea typeface="Arial Unicode MS" pitchFamily="34" charset="-128"/>
                <a:cs typeface="Arial Unicode MS" pitchFamily="34" charset="-128"/>
              </a:defRPr>
            </a:lvl1pPr>
            <a:lvl2pPr marL="197607" lvl="1" indent="-195987" defTabSz="913526" fontAlgn="base">
              <a:spcBef>
                <a:spcPct val="0"/>
              </a:spcBef>
              <a:spcAft>
                <a:spcPct val="0"/>
              </a:spcAft>
              <a:buClr>
                <a:schemeClr val="tx2"/>
              </a:buClr>
              <a:buSzPct val="125000"/>
              <a:buFont typeface="Arial" charset="0"/>
              <a:buChar char="▪"/>
              <a:defRPr sz="1600" baseline="0">
                <a:ea typeface="Arial Unicode MS" pitchFamily="34" charset="-128"/>
                <a:cs typeface="Arial Unicode MS" pitchFamily="34" charset="-128"/>
              </a:defRPr>
            </a:lvl2pPr>
            <a:lvl3pPr marL="466481" lvl="2" indent="-267255" defTabSz="913526" fontAlgn="base">
              <a:spcBef>
                <a:spcPct val="0"/>
              </a:spcBef>
              <a:spcAft>
                <a:spcPct val="0"/>
              </a:spcAft>
              <a:buClr>
                <a:schemeClr val="tx2"/>
              </a:buClr>
              <a:buSzPct val="120000"/>
              <a:buFont typeface="Arial" charset="0"/>
              <a:buChar char="–"/>
              <a:defRPr sz="1600" baseline="0">
                <a:ea typeface="Arial Unicode MS" pitchFamily="34" charset="-128"/>
                <a:cs typeface="Arial Unicode MS" pitchFamily="34" charset="-128"/>
              </a:defRPr>
            </a:lvl3pPr>
            <a:lvl4pPr marL="626835" lvl="3" indent="-158733" defTabSz="913526" fontAlgn="base">
              <a:spcBef>
                <a:spcPct val="0"/>
              </a:spcBef>
              <a:spcAft>
                <a:spcPct val="0"/>
              </a:spcAft>
              <a:buClr>
                <a:schemeClr val="tx2"/>
              </a:buClr>
              <a:buSzPct val="120000"/>
              <a:buFont typeface="Arial" charset="0"/>
              <a:buChar char="▫"/>
              <a:defRPr sz="1600" baseline="0">
                <a:ea typeface="Arial Unicode MS" pitchFamily="34" charset="-128"/>
                <a:cs typeface="Arial Unicode MS" pitchFamily="34" charset="-128"/>
              </a:defRPr>
            </a:lvl4pPr>
            <a:lvl5pPr marL="765029" lvl="4" indent="-132818" defTabSz="913526" fontAlgn="base">
              <a:spcBef>
                <a:spcPct val="0"/>
              </a:spcBef>
              <a:spcAft>
                <a:spcPct val="0"/>
              </a:spcAft>
              <a:buClr>
                <a:schemeClr val="tx2"/>
              </a:buClr>
              <a:buSzPct val="89000"/>
              <a:buFont typeface="Arial" charset="0"/>
              <a:buChar char="-"/>
              <a:defRPr sz="1600" baseline="0">
                <a:ea typeface="Arial Unicode MS" pitchFamily="34" charset="-128"/>
                <a:cs typeface="Arial Unicode MS" pitchFamily="34" charset="-128"/>
              </a:defRPr>
            </a:lvl5pPr>
            <a:lvl6pPr marL="765029" indent="-132818" defTabSz="913526" fontAlgn="base">
              <a:spcBef>
                <a:spcPct val="0"/>
              </a:spcBef>
              <a:spcAft>
                <a:spcPct val="0"/>
              </a:spcAft>
              <a:buClr>
                <a:schemeClr val="tx2"/>
              </a:buClr>
              <a:buSzPct val="89000"/>
              <a:buFont typeface="Arial" charset="0"/>
              <a:buChar char="-"/>
              <a:defRPr sz="1632" baseline="0"/>
            </a:lvl6pPr>
            <a:lvl7pPr marL="765029" indent="-132818" defTabSz="913526" fontAlgn="base">
              <a:spcBef>
                <a:spcPct val="0"/>
              </a:spcBef>
              <a:spcAft>
                <a:spcPct val="0"/>
              </a:spcAft>
              <a:buClr>
                <a:schemeClr val="tx2"/>
              </a:buClr>
              <a:buSzPct val="89000"/>
              <a:buFont typeface="Arial" charset="0"/>
              <a:buChar char="-"/>
              <a:defRPr sz="1632" baseline="0"/>
            </a:lvl7pPr>
            <a:lvl8pPr marL="765029" indent="-132818" defTabSz="913526" fontAlgn="base">
              <a:spcBef>
                <a:spcPct val="0"/>
              </a:spcBef>
              <a:spcAft>
                <a:spcPct val="0"/>
              </a:spcAft>
              <a:buClr>
                <a:schemeClr val="tx2"/>
              </a:buClr>
              <a:buSzPct val="89000"/>
              <a:buFont typeface="Arial" charset="0"/>
              <a:buChar char="-"/>
              <a:defRPr sz="1632" baseline="0"/>
            </a:lvl8pPr>
            <a:lvl9pPr marL="765029" indent="-132818" defTabSz="913526" fontAlgn="base">
              <a:spcBef>
                <a:spcPct val="0"/>
              </a:spcBef>
              <a:spcAft>
                <a:spcPct val="0"/>
              </a:spcAft>
              <a:buClr>
                <a:schemeClr val="tx2"/>
              </a:buClr>
              <a:buSzPct val="89000"/>
              <a:buFont typeface="Arial" charset="0"/>
              <a:buChar char="-"/>
              <a:defRPr sz="1632" baseline="0"/>
            </a:lvl9pPr>
          </a:lstStyle>
          <a:p>
            <a:r>
              <a:rPr lang="en-US" sz="1200" b="1"/>
              <a:t>Foundational elements</a:t>
            </a:r>
          </a:p>
        </p:txBody>
      </p:sp>
      <p:sp>
        <p:nvSpPr>
          <p:cNvPr id="105" name="TextBox 104">
            <a:extLst>
              <a:ext uri="{FF2B5EF4-FFF2-40B4-BE49-F238E27FC236}">
                <a16:creationId xmlns:a16="http://schemas.microsoft.com/office/drawing/2014/main" id="{6793128F-0397-4029-B039-B25A7F324D7A}"/>
              </a:ext>
            </a:extLst>
          </p:cNvPr>
          <p:cNvSpPr txBox="1">
            <a:spLocks/>
          </p:cNvSpPr>
          <p:nvPr/>
        </p:nvSpPr>
        <p:spPr bwMode="gray">
          <a:xfrm>
            <a:off x="670350" y="1446695"/>
            <a:ext cx="1695103" cy="184666"/>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noAutofit/>
          </a:bodyPr>
          <a:lstStyle>
            <a:lvl1pPr lvl="0" indent="0" defTabSz="913526" fontAlgn="base">
              <a:spcBef>
                <a:spcPct val="0"/>
              </a:spcBef>
              <a:spcAft>
                <a:spcPct val="0"/>
              </a:spcAft>
              <a:buClr>
                <a:schemeClr val="tx2"/>
              </a:buClr>
              <a:defRPr sz="1600" baseline="0">
                <a:ea typeface="Arial Unicode MS" pitchFamily="34" charset="-128"/>
                <a:cs typeface="Arial Unicode MS" pitchFamily="34" charset="-128"/>
              </a:defRPr>
            </a:lvl1pPr>
            <a:lvl2pPr marL="197607" lvl="1" indent="-195987" defTabSz="913526" fontAlgn="base">
              <a:spcBef>
                <a:spcPct val="0"/>
              </a:spcBef>
              <a:spcAft>
                <a:spcPct val="0"/>
              </a:spcAft>
              <a:buClr>
                <a:schemeClr val="tx2"/>
              </a:buClr>
              <a:buSzPct val="125000"/>
              <a:buFont typeface="Arial" charset="0"/>
              <a:buChar char="▪"/>
              <a:defRPr sz="1600" baseline="0">
                <a:ea typeface="Arial Unicode MS" pitchFamily="34" charset="-128"/>
                <a:cs typeface="Arial Unicode MS" pitchFamily="34" charset="-128"/>
              </a:defRPr>
            </a:lvl2pPr>
            <a:lvl3pPr marL="466481" lvl="2" indent="-267255" defTabSz="913526" fontAlgn="base">
              <a:spcBef>
                <a:spcPct val="0"/>
              </a:spcBef>
              <a:spcAft>
                <a:spcPct val="0"/>
              </a:spcAft>
              <a:buClr>
                <a:schemeClr val="tx2"/>
              </a:buClr>
              <a:buSzPct val="120000"/>
              <a:buFont typeface="Arial" charset="0"/>
              <a:buChar char="–"/>
              <a:defRPr sz="1600" baseline="0">
                <a:ea typeface="Arial Unicode MS" pitchFamily="34" charset="-128"/>
                <a:cs typeface="Arial Unicode MS" pitchFamily="34" charset="-128"/>
              </a:defRPr>
            </a:lvl3pPr>
            <a:lvl4pPr marL="626835" lvl="3" indent="-158733" defTabSz="913526" fontAlgn="base">
              <a:spcBef>
                <a:spcPct val="0"/>
              </a:spcBef>
              <a:spcAft>
                <a:spcPct val="0"/>
              </a:spcAft>
              <a:buClr>
                <a:schemeClr val="tx2"/>
              </a:buClr>
              <a:buSzPct val="120000"/>
              <a:buFont typeface="Arial" charset="0"/>
              <a:buChar char="▫"/>
              <a:defRPr sz="1600" baseline="0">
                <a:ea typeface="Arial Unicode MS" pitchFamily="34" charset="-128"/>
                <a:cs typeface="Arial Unicode MS" pitchFamily="34" charset="-128"/>
              </a:defRPr>
            </a:lvl4pPr>
            <a:lvl5pPr marL="765029" lvl="4" indent="-132818" defTabSz="913526" fontAlgn="base">
              <a:spcBef>
                <a:spcPct val="0"/>
              </a:spcBef>
              <a:spcAft>
                <a:spcPct val="0"/>
              </a:spcAft>
              <a:buClr>
                <a:schemeClr val="tx2"/>
              </a:buClr>
              <a:buSzPct val="89000"/>
              <a:buFont typeface="Arial" charset="0"/>
              <a:buChar char="-"/>
              <a:defRPr sz="1600" baseline="0">
                <a:ea typeface="Arial Unicode MS" pitchFamily="34" charset="-128"/>
                <a:cs typeface="Arial Unicode MS" pitchFamily="34" charset="-128"/>
              </a:defRPr>
            </a:lvl5pPr>
            <a:lvl6pPr marL="765029" indent="-132818" defTabSz="913526" fontAlgn="base">
              <a:spcBef>
                <a:spcPct val="0"/>
              </a:spcBef>
              <a:spcAft>
                <a:spcPct val="0"/>
              </a:spcAft>
              <a:buClr>
                <a:schemeClr val="tx2"/>
              </a:buClr>
              <a:buSzPct val="89000"/>
              <a:buFont typeface="Arial" charset="0"/>
              <a:buChar char="-"/>
              <a:defRPr sz="1632" baseline="0"/>
            </a:lvl6pPr>
            <a:lvl7pPr marL="765029" indent="-132818" defTabSz="913526" fontAlgn="base">
              <a:spcBef>
                <a:spcPct val="0"/>
              </a:spcBef>
              <a:spcAft>
                <a:spcPct val="0"/>
              </a:spcAft>
              <a:buClr>
                <a:schemeClr val="tx2"/>
              </a:buClr>
              <a:buSzPct val="89000"/>
              <a:buFont typeface="Arial" charset="0"/>
              <a:buChar char="-"/>
              <a:defRPr sz="1632" baseline="0"/>
            </a:lvl7pPr>
            <a:lvl8pPr marL="765029" indent="-132818" defTabSz="913526" fontAlgn="base">
              <a:spcBef>
                <a:spcPct val="0"/>
              </a:spcBef>
              <a:spcAft>
                <a:spcPct val="0"/>
              </a:spcAft>
              <a:buClr>
                <a:schemeClr val="tx2"/>
              </a:buClr>
              <a:buSzPct val="89000"/>
              <a:buFont typeface="Arial" charset="0"/>
              <a:buChar char="-"/>
              <a:defRPr sz="1632" baseline="0"/>
            </a:lvl8pPr>
            <a:lvl9pPr marL="765029" indent="-132818" defTabSz="913526" fontAlgn="base">
              <a:spcBef>
                <a:spcPct val="0"/>
              </a:spcBef>
              <a:spcAft>
                <a:spcPct val="0"/>
              </a:spcAft>
              <a:buClr>
                <a:schemeClr val="tx2"/>
              </a:buClr>
              <a:buSzPct val="89000"/>
              <a:buFont typeface="Arial" charset="0"/>
              <a:buChar char="-"/>
              <a:defRPr sz="1632" baseline="0"/>
            </a:lvl9pPr>
          </a:lstStyle>
          <a:p>
            <a:r>
              <a:rPr lang="en-US" sz="1200" b="1"/>
              <a:t>Execution mechanisms</a:t>
            </a:r>
          </a:p>
        </p:txBody>
      </p:sp>
      <p:sp>
        <p:nvSpPr>
          <p:cNvPr id="28" name="Rectangle 286">
            <a:extLst>
              <a:ext uri="{FF2B5EF4-FFF2-40B4-BE49-F238E27FC236}">
                <a16:creationId xmlns:a16="http://schemas.microsoft.com/office/drawing/2014/main" id="{4B8004A6-7458-495F-B1B6-638C6367B0CA}"/>
              </a:ext>
            </a:extLst>
          </p:cNvPr>
          <p:cNvSpPr txBox="1">
            <a:spLocks noChangeArrowheads="1"/>
          </p:cNvSpPr>
          <p:nvPr>
            <p:custDataLst>
              <p:tags r:id="rId4"/>
            </p:custDataLst>
          </p:nvPr>
        </p:nvSpPr>
        <p:spPr bwMode="gray">
          <a:xfrm>
            <a:off x="5461651" y="2076661"/>
            <a:ext cx="1080000" cy="1620000"/>
          </a:xfrm>
          <a:prstGeom prst="rect">
            <a:avLst/>
          </a:prstGeom>
          <a:solidFill>
            <a:srgbClr val="FFE0CC"/>
          </a:solidFill>
          <a:ln w="19050">
            <a:solidFill>
              <a:schemeClr val="bg1"/>
            </a:solidFill>
          </a:ln>
          <a:effectLst/>
        </p:spPr>
        <p:txBody>
          <a:bodyPr wrap="square" lIns="72009" tIns="72009" rIns="72009" bIns="72009" anchor="ctr" anchorCtr="0">
            <a:noAutofit/>
          </a:bodyPr>
          <a:lstStyle>
            <a:defPPr>
              <a:defRPr lang="en-US"/>
            </a:defPPr>
            <a:lvl1pPr marL="0" indent="0" defTabSz="895350" eaLnBrk="1" hangingPunct="1">
              <a:buClr>
                <a:schemeClr val="tx2"/>
              </a:buClr>
              <a:defRPr>
                <a:latin typeface="+mn-lt"/>
                <a:cs typeface="+mn-cs"/>
              </a:defRPr>
            </a:lvl1pPr>
            <a:lvl2pPr marL="193675" indent="-192088" defTabSz="895350" eaLnBrk="1" hangingPunct="1">
              <a:buClr>
                <a:schemeClr val="tx2"/>
              </a:buClr>
              <a:buSzPct val="125000"/>
              <a:buFont typeface="Arial" charset="0"/>
              <a:buChar char="▪"/>
              <a:defRPr>
                <a:latin typeface="+mn-lt"/>
              </a:defRPr>
            </a:lvl2pPr>
            <a:lvl3pPr marL="457200" indent="-261938" defTabSz="895350" eaLnBrk="1" hangingPunct="1">
              <a:buClr>
                <a:schemeClr val="tx2"/>
              </a:buClr>
              <a:buSzPct val="120000"/>
              <a:buFont typeface="Arial" charset="0"/>
              <a:buChar char="–"/>
              <a:defRPr>
                <a:latin typeface="+mn-lt"/>
              </a:defRPr>
            </a:lvl3pPr>
            <a:lvl4pPr marL="614363" indent="-155575" defTabSz="895350" eaLnBrk="1" hangingPunct="1">
              <a:buClr>
                <a:schemeClr val="tx2"/>
              </a:buClr>
              <a:buSzPct val="120000"/>
              <a:buFont typeface="Arial" charset="0"/>
              <a:buChar char="▫"/>
              <a:defRPr>
                <a:latin typeface="+mn-lt"/>
              </a:defRPr>
            </a:lvl4pPr>
            <a:lvl5pPr marL="746125" indent="-130175" defTabSz="895350" eaLnBrk="1" hangingPunct="1">
              <a:buClr>
                <a:schemeClr val="tx2"/>
              </a:buClr>
              <a:buSzPct val="89000"/>
              <a:buFont typeface="Arial" charset="0"/>
              <a:buChar char="-"/>
              <a:defRPr>
                <a:latin typeface="+mn-lt"/>
              </a:defRPr>
            </a:lvl5pPr>
            <a:lvl6pPr marL="749808" indent="-130175" defTabSz="895350" fontAlgn="base">
              <a:spcBef>
                <a:spcPct val="0"/>
              </a:spcBef>
              <a:spcAft>
                <a:spcPct val="0"/>
              </a:spcAft>
              <a:buClr>
                <a:schemeClr val="tx2"/>
              </a:buClr>
              <a:buSzPct val="89000"/>
              <a:buFont typeface="Arial" charset="0"/>
              <a:buChar char="-"/>
              <a:defRPr>
                <a:latin typeface="+mn-lt"/>
              </a:defRPr>
            </a:lvl6pPr>
            <a:lvl7pPr marL="749808" indent="-130175" defTabSz="895350" fontAlgn="base">
              <a:spcBef>
                <a:spcPct val="0"/>
              </a:spcBef>
              <a:spcAft>
                <a:spcPct val="0"/>
              </a:spcAft>
              <a:buClr>
                <a:schemeClr val="tx2"/>
              </a:buClr>
              <a:buSzPct val="89000"/>
              <a:buFont typeface="Arial" charset="0"/>
              <a:buChar char="-"/>
              <a:defRPr>
                <a:latin typeface="+mn-lt"/>
              </a:defRPr>
            </a:lvl7pPr>
            <a:lvl8pPr marL="749808" indent="-130175" defTabSz="895350" fontAlgn="base">
              <a:spcBef>
                <a:spcPct val="0"/>
              </a:spcBef>
              <a:spcAft>
                <a:spcPct val="0"/>
              </a:spcAft>
              <a:buClr>
                <a:schemeClr val="tx2"/>
              </a:buClr>
              <a:buSzPct val="89000"/>
              <a:buFont typeface="Arial" charset="0"/>
              <a:buChar char="-"/>
              <a:defRPr>
                <a:latin typeface="+mn-lt"/>
              </a:defRPr>
            </a:lvl8pPr>
            <a:lvl9pPr marL="749808" indent="-130175" defTabSz="895350" fontAlgn="base">
              <a:spcBef>
                <a:spcPct val="0"/>
              </a:spcBef>
              <a:spcAft>
                <a:spcPct val="0"/>
              </a:spcAft>
              <a:buClr>
                <a:schemeClr val="tx2"/>
              </a:buClr>
              <a:buSzPct val="89000"/>
              <a:buFont typeface="Arial" charset="0"/>
              <a:buChar char="-"/>
              <a:defRPr>
                <a:latin typeface="+mn-lt"/>
              </a:defRPr>
            </a:lvl9pPr>
          </a:lstStyle>
          <a:p>
            <a:pPr marL="0" marR="0" lvl="0" indent="0" algn="ctr" defTabSz="913526" rtl="0" eaLnBrk="1" fontAlgn="base" latinLnBrk="0" hangingPunct="1">
              <a:lnSpc>
                <a:spcPct val="100000"/>
              </a:lnSpc>
              <a:spcBef>
                <a:spcPct val="0"/>
              </a:spcBef>
              <a:spcAft>
                <a:spcPct val="0"/>
              </a:spcAft>
              <a:buClr>
                <a:schemeClr val="bg1"/>
              </a:buClr>
              <a:buSzTx/>
              <a:buFontTx/>
              <a:buNone/>
              <a:tabLst/>
              <a:defRPr/>
            </a:pPr>
            <a:r>
              <a:rPr kumimoji="0" lang="en-US" sz="1200" b="1" i="0" u="none" strike="noStrike" kern="1200" cap="none" spc="0" normalizeH="0" baseline="0" noProof="0">
                <a:ln>
                  <a:noFill/>
                </a:ln>
                <a:effectLst/>
                <a:uLnTx/>
                <a:uFillTx/>
                <a:ea typeface="ＭＳ Ｐゴシック"/>
                <a:cs typeface="+mn-cs"/>
              </a:rPr>
              <a:t>Labor Productivity/ Organization efficiency </a:t>
            </a:r>
          </a:p>
        </p:txBody>
      </p:sp>
      <p:sp>
        <p:nvSpPr>
          <p:cNvPr id="29" name="Rectangle 286">
            <a:extLst>
              <a:ext uri="{FF2B5EF4-FFF2-40B4-BE49-F238E27FC236}">
                <a16:creationId xmlns:a16="http://schemas.microsoft.com/office/drawing/2014/main" id="{321317CA-4CC7-4EEC-8DA6-3D398A54DA30}"/>
              </a:ext>
            </a:extLst>
          </p:cNvPr>
          <p:cNvSpPr txBox="1">
            <a:spLocks noChangeArrowheads="1"/>
          </p:cNvSpPr>
          <p:nvPr>
            <p:custDataLst>
              <p:tags r:id="rId5"/>
            </p:custDataLst>
          </p:nvPr>
        </p:nvSpPr>
        <p:spPr bwMode="gray">
          <a:xfrm>
            <a:off x="7501651" y="2076661"/>
            <a:ext cx="1080000" cy="1620000"/>
          </a:xfrm>
          <a:prstGeom prst="rect">
            <a:avLst/>
          </a:prstGeom>
          <a:solidFill>
            <a:srgbClr val="FFE0CC"/>
          </a:solidFill>
          <a:ln w="19050">
            <a:solidFill>
              <a:schemeClr val="bg1"/>
            </a:solidFill>
          </a:ln>
          <a:effectLst/>
        </p:spPr>
        <p:txBody>
          <a:bodyPr wrap="square" lIns="72009" tIns="72009" rIns="72009" bIns="72009" anchor="ctr" anchorCtr="0">
            <a:noAutofit/>
          </a:bodyPr>
          <a:lstStyle>
            <a:defPPr>
              <a:defRPr lang="en-US"/>
            </a:defPPr>
            <a:lvl1pPr marL="0" indent="0" defTabSz="895350" eaLnBrk="1" hangingPunct="1">
              <a:buClr>
                <a:schemeClr val="tx2"/>
              </a:buClr>
              <a:defRPr>
                <a:latin typeface="+mn-lt"/>
                <a:cs typeface="+mn-cs"/>
              </a:defRPr>
            </a:lvl1pPr>
            <a:lvl2pPr marL="193675" indent="-192088" defTabSz="895350" eaLnBrk="1" hangingPunct="1">
              <a:buClr>
                <a:schemeClr val="tx2"/>
              </a:buClr>
              <a:buSzPct val="125000"/>
              <a:buFont typeface="Arial" charset="0"/>
              <a:buChar char="▪"/>
              <a:defRPr>
                <a:latin typeface="+mn-lt"/>
              </a:defRPr>
            </a:lvl2pPr>
            <a:lvl3pPr marL="457200" indent="-261938" defTabSz="895350" eaLnBrk="1" hangingPunct="1">
              <a:buClr>
                <a:schemeClr val="tx2"/>
              </a:buClr>
              <a:buSzPct val="120000"/>
              <a:buFont typeface="Arial" charset="0"/>
              <a:buChar char="–"/>
              <a:defRPr>
                <a:latin typeface="+mn-lt"/>
              </a:defRPr>
            </a:lvl3pPr>
            <a:lvl4pPr marL="614363" indent="-155575" defTabSz="895350" eaLnBrk="1" hangingPunct="1">
              <a:buClr>
                <a:schemeClr val="tx2"/>
              </a:buClr>
              <a:buSzPct val="120000"/>
              <a:buFont typeface="Arial" charset="0"/>
              <a:buChar char="▫"/>
              <a:defRPr>
                <a:latin typeface="+mn-lt"/>
              </a:defRPr>
            </a:lvl4pPr>
            <a:lvl5pPr marL="746125" indent="-130175" defTabSz="895350" eaLnBrk="1" hangingPunct="1">
              <a:buClr>
                <a:schemeClr val="tx2"/>
              </a:buClr>
              <a:buSzPct val="89000"/>
              <a:buFont typeface="Arial" charset="0"/>
              <a:buChar char="-"/>
              <a:defRPr>
                <a:latin typeface="+mn-lt"/>
              </a:defRPr>
            </a:lvl5pPr>
            <a:lvl6pPr marL="749808" indent="-130175" defTabSz="895350" fontAlgn="base">
              <a:spcBef>
                <a:spcPct val="0"/>
              </a:spcBef>
              <a:spcAft>
                <a:spcPct val="0"/>
              </a:spcAft>
              <a:buClr>
                <a:schemeClr val="tx2"/>
              </a:buClr>
              <a:buSzPct val="89000"/>
              <a:buFont typeface="Arial" charset="0"/>
              <a:buChar char="-"/>
              <a:defRPr>
                <a:latin typeface="+mn-lt"/>
              </a:defRPr>
            </a:lvl6pPr>
            <a:lvl7pPr marL="749808" indent="-130175" defTabSz="895350" fontAlgn="base">
              <a:spcBef>
                <a:spcPct val="0"/>
              </a:spcBef>
              <a:spcAft>
                <a:spcPct val="0"/>
              </a:spcAft>
              <a:buClr>
                <a:schemeClr val="tx2"/>
              </a:buClr>
              <a:buSzPct val="89000"/>
              <a:buFont typeface="Arial" charset="0"/>
              <a:buChar char="-"/>
              <a:defRPr>
                <a:latin typeface="+mn-lt"/>
              </a:defRPr>
            </a:lvl7pPr>
            <a:lvl8pPr marL="749808" indent="-130175" defTabSz="895350" fontAlgn="base">
              <a:spcBef>
                <a:spcPct val="0"/>
              </a:spcBef>
              <a:spcAft>
                <a:spcPct val="0"/>
              </a:spcAft>
              <a:buClr>
                <a:schemeClr val="tx2"/>
              </a:buClr>
              <a:buSzPct val="89000"/>
              <a:buFont typeface="Arial" charset="0"/>
              <a:buChar char="-"/>
              <a:defRPr>
                <a:latin typeface="+mn-lt"/>
              </a:defRPr>
            </a:lvl8pPr>
            <a:lvl9pPr marL="749808" indent="-130175" defTabSz="895350" fontAlgn="base">
              <a:spcBef>
                <a:spcPct val="0"/>
              </a:spcBef>
              <a:spcAft>
                <a:spcPct val="0"/>
              </a:spcAft>
              <a:buClr>
                <a:schemeClr val="tx2"/>
              </a:buClr>
              <a:buSzPct val="89000"/>
              <a:buFont typeface="Arial" charset="0"/>
              <a:buChar char="-"/>
              <a:defRPr>
                <a:latin typeface="+mn-lt"/>
              </a:defRPr>
            </a:lvl9pPr>
          </a:lstStyle>
          <a:p>
            <a:pPr marL="0" marR="0" lvl="0" indent="0" algn="ctr" defTabSz="913526" rtl="0" eaLnBrk="1" fontAlgn="base" latinLnBrk="0" hangingPunct="1">
              <a:lnSpc>
                <a:spcPct val="100000"/>
              </a:lnSpc>
              <a:spcBef>
                <a:spcPct val="0"/>
              </a:spcBef>
              <a:spcAft>
                <a:spcPct val="0"/>
              </a:spcAft>
              <a:buClr>
                <a:schemeClr val="bg1"/>
              </a:buClr>
              <a:buSzTx/>
              <a:buFontTx/>
              <a:buNone/>
              <a:tabLst/>
              <a:defRPr/>
            </a:pPr>
            <a:r>
              <a:rPr kumimoji="0" lang="en-US" sz="1200" b="1" i="0" u="none" strike="noStrike" kern="1200" cap="none" spc="0" normalizeH="0" baseline="0" noProof="0">
                <a:ln>
                  <a:noFill/>
                </a:ln>
                <a:effectLst/>
                <a:uLnTx/>
                <a:uFillTx/>
                <a:ea typeface="ＭＳ Ｐゴシック"/>
                <a:cs typeface="+mn-cs"/>
              </a:rPr>
              <a:t>World-class maintenance</a:t>
            </a:r>
          </a:p>
        </p:txBody>
      </p:sp>
      <p:sp>
        <p:nvSpPr>
          <p:cNvPr id="30" name="Rectangle 286">
            <a:extLst>
              <a:ext uri="{FF2B5EF4-FFF2-40B4-BE49-F238E27FC236}">
                <a16:creationId xmlns:a16="http://schemas.microsoft.com/office/drawing/2014/main" id="{49D5A1D5-3DF9-41E9-BEA7-633529C5B004}"/>
              </a:ext>
            </a:extLst>
          </p:cNvPr>
          <p:cNvSpPr txBox="1">
            <a:spLocks noChangeArrowheads="1"/>
          </p:cNvSpPr>
          <p:nvPr>
            <p:custDataLst>
              <p:tags r:id="rId6"/>
            </p:custDataLst>
          </p:nvPr>
        </p:nvSpPr>
        <p:spPr bwMode="gray">
          <a:xfrm>
            <a:off x="9061651" y="2076661"/>
            <a:ext cx="1080000" cy="1620000"/>
          </a:xfrm>
          <a:prstGeom prst="rect">
            <a:avLst/>
          </a:prstGeom>
          <a:solidFill>
            <a:srgbClr val="FFE0CC"/>
          </a:solidFill>
          <a:ln w="19050">
            <a:solidFill>
              <a:schemeClr val="bg1"/>
            </a:solidFill>
          </a:ln>
          <a:effectLst/>
        </p:spPr>
        <p:txBody>
          <a:bodyPr wrap="square" lIns="72009" tIns="72009" rIns="72009" bIns="72009" anchor="ctr" anchorCtr="0">
            <a:noAutofit/>
          </a:bodyPr>
          <a:lstStyle>
            <a:defPPr>
              <a:defRPr lang="en-US"/>
            </a:defPPr>
            <a:lvl1pPr marL="0" indent="0" defTabSz="895350" eaLnBrk="1" hangingPunct="1">
              <a:buClr>
                <a:schemeClr val="tx2"/>
              </a:buClr>
              <a:defRPr>
                <a:latin typeface="+mn-lt"/>
                <a:cs typeface="+mn-cs"/>
              </a:defRPr>
            </a:lvl1pPr>
            <a:lvl2pPr marL="193675" indent="-192088" defTabSz="895350" eaLnBrk="1" hangingPunct="1">
              <a:buClr>
                <a:schemeClr val="tx2"/>
              </a:buClr>
              <a:buSzPct val="125000"/>
              <a:buFont typeface="Arial" charset="0"/>
              <a:buChar char="▪"/>
              <a:defRPr>
                <a:latin typeface="+mn-lt"/>
              </a:defRPr>
            </a:lvl2pPr>
            <a:lvl3pPr marL="457200" indent="-261938" defTabSz="895350" eaLnBrk="1" hangingPunct="1">
              <a:buClr>
                <a:schemeClr val="tx2"/>
              </a:buClr>
              <a:buSzPct val="120000"/>
              <a:buFont typeface="Arial" charset="0"/>
              <a:buChar char="–"/>
              <a:defRPr>
                <a:latin typeface="+mn-lt"/>
              </a:defRPr>
            </a:lvl3pPr>
            <a:lvl4pPr marL="614363" indent="-155575" defTabSz="895350" eaLnBrk="1" hangingPunct="1">
              <a:buClr>
                <a:schemeClr val="tx2"/>
              </a:buClr>
              <a:buSzPct val="120000"/>
              <a:buFont typeface="Arial" charset="0"/>
              <a:buChar char="▫"/>
              <a:defRPr>
                <a:latin typeface="+mn-lt"/>
              </a:defRPr>
            </a:lvl4pPr>
            <a:lvl5pPr marL="746125" indent="-130175" defTabSz="895350" eaLnBrk="1" hangingPunct="1">
              <a:buClr>
                <a:schemeClr val="tx2"/>
              </a:buClr>
              <a:buSzPct val="89000"/>
              <a:buFont typeface="Arial" charset="0"/>
              <a:buChar char="-"/>
              <a:defRPr>
                <a:latin typeface="+mn-lt"/>
              </a:defRPr>
            </a:lvl5pPr>
            <a:lvl6pPr marL="749808" indent="-130175" defTabSz="895350" fontAlgn="base">
              <a:spcBef>
                <a:spcPct val="0"/>
              </a:spcBef>
              <a:spcAft>
                <a:spcPct val="0"/>
              </a:spcAft>
              <a:buClr>
                <a:schemeClr val="tx2"/>
              </a:buClr>
              <a:buSzPct val="89000"/>
              <a:buFont typeface="Arial" charset="0"/>
              <a:buChar char="-"/>
              <a:defRPr>
                <a:latin typeface="+mn-lt"/>
              </a:defRPr>
            </a:lvl6pPr>
            <a:lvl7pPr marL="749808" indent="-130175" defTabSz="895350" fontAlgn="base">
              <a:spcBef>
                <a:spcPct val="0"/>
              </a:spcBef>
              <a:spcAft>
                <a:spcPct val="0"/>
              </a:spcAft>
              <a:buClr>
                <a:schemeClr val="tx2"/>
              </a:buClr>
              <a:buSzPct val="89000"/>
              <a:buFont typeface="Arial" charset="0"/>
              <a:buChar char="-"/>
              <a:defRPr>
                <a:latin typeface="+mn-lt"/>
              </a:defRPr>
            </a:lvl7pPr>
            <a:lvl8pPr marL="749808" indent="-130175" defTabSz="895350" fontAlgn="base">
              <a:spcBef>
                <a:spcPct val="0"/>
              </a:spcBef>
              <a:spcAft>
                <a:spcPct val="0"/>
              </a:spcAft>
              <a:buClr>
                <a:schemeClr val="tx2"/>
              </a:buClr>
              <a:buSzPct val="89000"/>
              <a:buFont typeface="Arial" charset="0"/>
              <a:buChar char="-"/>
              <a:defRPr>
                <a:latin typeface="+mn-lt"/>
              </a:defRPr>
            </a:lvl8pPr>
            <a:lvl9pPr marL="749808" indent="-130175" defTabSz="895350" fontAlgn="base">
              <a:spcBef>
                <a:spcPct val="0"/>
              </a:spcBef>
              <a:spcAft>
                <a:spcPct val="0"/>
              </a:spcAft>
              <a:buClr>
                <a:schemeClr val="tx2"/>
              </a:buClr>
              <a:buSzPct val="89000"/>
              <a:buFont typeface="Arial" charset="0"/>
              <a:buChar char="-"/>
              <a:defRPr>
                <a:latin typeface="+mn-lt"/>
              </a:defRPr>
            </a:lvl9pPr>
          </a:lstStyle>
          <a:p>
            <a:pPr marL="0" marR="0" lvl="0" indent="0" algn="ctr" defTabSz="913526" rtl="0" eaLnBrk="1" fontAlgn="base" latinLnBrk="0" hangingPunct="1">
              <a:lnSpc>
                <a:spcPct val="100000"/>
              </a:lnSpc>
              <a:spcBef>
                <a:spcPct val="0"/>
              </a:spcBef>
              <a:spcAft>
                <a:spcPct val="0"/>
              </a:spcAft>
              <a:buClr>
                <a:schemeClr val="bg1"/>
              </a:buClr>
              <a:buSzTx/>
              <a:buFontTx/>
              <a:buNone/>
              <a:tabLst/>
              <a:defRPr/>
            </a:pPr>
            <a:r>
              <a:rPr kumimoji="0" lang="en-US" sz="1200" b="1" i="0" u="none" strike="noStrike" kern="1200" cap="none" spc="0" normalizeH="0" baseline="0" noProof="0">
                <a:ln>
                  <a:noFill/>
                </a:ln>
                <a:effectLst/>
                <a:uLnTx/>
                <a:uFillTx/>
                <a:ea typeface="ＭＳ Ｐゴシック"/>
                <a:cs typeface="+mn-cs"/>
              </a:rPr>
              <a:t>Material</a:t>
            </a:r>
          </a:p>
          <a:p>
            <a:pPr marL="0" marR="0" lvl="0" indent="0" algn="ctr" defTabSz="913526" rtl="0" eaLnBrk="1" fontAlgn="base" latinLnBrk="0" hangingPunct="1">
              <a:lnSpc>
                <a:spcPct val="100000"/>
              </a:lnSpc>
              <a:spcBef>
                <a:spcPct val="0"/>
              </a:spcBef>
              <a:spcAft>
                <a:spcPct val="0"/>
              </a:spcAft>
              <a:buClr>
                <a:schemeClr val="bg1"/>
              </a:buClr>
              <a:buSzTx/>
              <a:buFontTx/>
              <a:buNone/>
              <a:tabLst/>
              <a:defRPr/>
            </a:pPr>
            <a:r>
              <a:rPr kumimoji="0" lang="en-US" sz="1200" b="1" i="0" u="none" strike="noStrike" kern="1200" cap="none" spc="0" normalizeH="0" baseline="0" noProof="0">
                <a:ln>
                  <a:noFill/>
                </a:ln>
                <a:effectLst/>
                <a:uLnTx/>
                <a:uFillTx/>
                <a:ea typeface="ＭＳ Ｐゴシック"/>
                <a:cs typeface="+mn-cs"/>
              </a:rPr>
              <a:t>Productivity</a:t>
            </a:r>
          </a:p>
        </p:txBody>
      </p:sp>
      <p:sp>
        <p:nvSpPr>
          <p:cNvPr id="31" name="Rectangle 286">
            <a:extLst>
              <a:ext uri="{FF2B5EF4-FFF2-40B4-BE49-F238E27FC236}">
                <a16:creationId xmlns:a16="http://schemas.microsoft.com/office/drawing/2014/main" id="{86D74F66-43B7-4735-A7A3-BC9858F917C8}"/>
              </a:ext>
            </a:extLst>
          </p:cNvPr>
          <p:cNvSpPr txBox="1">
            <a:spLocks noChangeArrowheads="1"/>
          </p:cNvSpPr>
          <p:nvPr>
            <p:custDataLst>
              <p:tags r:id="rId7"/>
            </p:custDataLst>
          </p:nvPr>
        </p:nvSpPr>
        <p:spPr bwMode="gray">
          <a:xfrm>
            <a:off x="3901651" y="2076661"/>
            <a:ext cx="1080000" cy="1620000"/>
          </a:xfrm>
          <a:prstGeom prst="rect">
            <a:avLst/>
          </a:prstGeom>
          <a:solidFill>
            <a:srgbClr val="FFE0CC"/>
          </a:solidFill>
          <a:ln w="19050">
            <a:solidFill>
              <a:schemeClr val="bg1"/>
            </a:solidFill>
          </a:ln>
          <a:effectLst/>
        </p:spPr>
        <p:txBody>
          <a:bodyPr wrap="square" lIns="72009" tIns="72009" rIns="72009" bIns="72009" anchor="ctr" anchorCtr="0">
            <a:noAutofit/>
          </a:bodyPr>
          <a:lstStyle>
            <a:defPPr>
              <a:defRPr lang="en-US"/>
            </a:defPPr>
            <a:lvl1pPr marL="0" indent="0" defTabSz="895350" eaLnBrk="1" hangingPunct="1">
              <a:buClr>
                <a:schemeClr val="tx2"/>
              </a:buClr>
              <a:defRPr>
                <a:latin typeface="+mn-lt"/>
                <a:cs typeface="+mn-cs"/>
              </a:defRPr>
            </a:lvl1pPr>
            <a:lvl2pPr marL="193675" indent="-192088" defTabSz="895350" eaLnBrk="1" hangingPunct="1">
              <a:buClr>
                <a:schemeClr val="tx2"/>
              </a:buClr>
              <a:buSzPct val="125000"/>
              <a:buFont typeface="Arial" charset="0"/>
              <a:buChar char="▪"/>
              <a:defRPr>
                <a:latin typeface="+mn-lt"/>
              </a:defRPr>
            </a:lvl2pPr>
            <a:lvl3pPr marL="457200" indent="-261938" defTabSz="895350" eaLnBrk="1" hangingPunct="1">
              <a:buClr>
                <a:schemeClr val="tx2"/>
              </a:buClr>
              <a:buSzPct val="120000"/>
              <a:buFont typeface="Arial" charset="0"/>
              <a:buChar char="–"/>
              <a:defRPr>
                <a:latin typeface="+mn-lt"/>
              </a:defRPr>
            </a:lvl3pPr>
            <a:lvl4pPr marL="614363" indent="-155575" defTabSz="895350" eaLnBrk="1" hangingPunct="1">
              <a:buClr>
                <a:schemeClr val="tx2"/>
              </a:buClr>
              <a:buSzPct val="120000"/>
              <a:buFont typeface="Arial" charset="0"/>
              <a:buChar char="▫"/>
              <a:defRPr>
                <a:latin typeface="+mn-lt"/>
              </a:defRPr>
            </a:lvl4pPr>
            <a:lvl5pPr marL="746125" indent="-130175" defTabSz="895350" eaLnBrk="1" hangingPunct="1">
              <a:buClr>
                <a:schemeClr val="tx2"/>
              </a:buClr>
              <a:buSzPct val="89000"/>
              <a:buFont typeface="Arial" charset="0"/>
              <a:buChar char="-"/>
              <a:defRPr>
                <a:latin typeface="+mn-lt"/>
              </a:defRPr>
            </a:lvl5pPr>
            <a:lvl6pPr marL="749808" indent="-130175" defTabSz="895350" fontAlgn="base">
              <a:spcBef>
                <a:spcPct val="0"/>
              </a:spcBef>
              <a:spcAft>
                <a:spcPct val="0"/>
              </a:spcAft>
              <a:buClr>
                <a:schemeClr val="tx2"/>
              </a:buClr>
              <a:buSzPct val="89000"/>
              <a:buFont typeface="Arial" charset="0"/>
              <a:buChar char="-"/>
              <a:defRPr>
                <a:latin typeface="+mn-lt"/>
              </a:defRPr>
            </a:lvl6pPr>
            <a:lvl7pPr marL="749808" indent="-130175" defTabSz="895350" fontAlgn="base">
              <a:spcBef>
                <a:spcPct val="0"/>
              </a:spcBef>
              <a:spcAft>
                <a:spcPct val="0"/>
              </a:spcAft>
              <a:buClr>
                <a:schemeClr val="tx2"/>
              </a:buClr>
              <a:buSzPct val="89000"/>
              <a:buFont typeface="Arial" charset="0"/>
              <a:buChar char="-"/>
              <a:defRPr>
                <a:latin typeface="+mn-lt"/>
              </a:defRPr>
            </a:lvl7pPr>
            <a:lvl8pPr marL="749808" indent="-130175" defTabSz="895350" fontAlgn="base">
              <a:spcBef>
                <a:spcPct val="0"/>
              </a:spcBef>
              <a:spcAft>
                <a:spcPct val="0"/>
              </a:spcAft>
              <a:buClr>
                <a:schemeClr val="tx2"/>
              </a:buClr>
              <a:buSzPct val="89000"/>
              <a:buFont typeface="Arial" charset="0"/>
              <a:buChar char="-"/>
              <a:defRPr>
                <a:latin typeface="+mn-lt"/>
              </a:defRPr>
            </a:lvl8pPr>
            <a:lvl9pPr marL="749808" indent="-130175" defTabSz="895350" fontAlgn="base">
              <a:spcBef>
                <a:spcPct val="0"/>
              </a:spcBef>
              <a:spcAft>
                <a:spcPct val="0"/>
              </a:spcAft>
              <a:buClr>
                <a:schemeClr val="tx2"/>
              </a:buClr>
              <a:buSzPct val="89000"/>
              <a:buFont typeface="Arial" charset="0"/>
              <a:buChar char="-"/>
              <a:defRPr>
                <a:latin typeface="+mn-lt"/>
              </a:defRPr>
            </a:lvl9pPr>
          </a:lstStyle>
          <a:p>
            <a:pPr marL="0" marR="0" lvl="0" indent="0" algn="ctr" defTabSz="913526" rtl="0" eaLnBrk="1" fontAlgn="base" latinLnBrk="0" hangingPunct="1">
              <a:lnSpc>
                <a:spcPct val="100000"/>
              </a:lnSpc>
              <a:spcBef>
                <a:spcPct val="0"/>
              </a:spcBef>
              <a:spcAft>
                <a:spcPct val="0"/>
              </a:spcAft>
              <a:buClr>
                <a:srgbClr val="FFFFFF"/>
              </a:buClr>
              <a:buSzTx/>
              <a:buFontTx/>
              <a:buNone/>
              <a:tabLst/>
              <a:defRPr/>
            </a:pPr>
            <a:r>
              <a:rPr kumimoji="0" lang="en-US" sz="1200" b="1" i="0" u="none" strike="noStrike" kern="1200" cap="none" spc="0" normalizeH="0" baseline="0" noProof="0">
                <a:ln>
                  <a:noFill/>
                </a:ln>
                <a:effectLst/>
                <a:uLnTx/>
                <a:uFillTx/>
                <a:ea typeface="ＭＳ Ｐゴシック"/>
                <a:cs typeface="+mn-cs"/>
              </a:rPr>
              <a:t>OEE/ </a:t>
            </a:r>
          </a:p>
          <a:p>
            <a:pPr marL="0" marR="0" lvl="0" indent="0" algn="ctr" defTabSz="913526" rtl="0" eaLnBrk="1" fontAlgn="base" latinLnBrk="0" hangingPunct="1">
              <a:lnSpc>
                <a:spcPct val="100000"/>
              </a:lnSpc>
              <a:spcBef>
                <a:spcPct val="0"/>
              </a:spcBef>
              <a:spcAft>
                <a:spcPct val="0"/>
              </a:spcAft>
              <a:buClr>
                <a:srgbClr val="FFFFFF"/>
              </a:buClr>
              <a:buSzTx/>
              <a:buFontTx/>
              <a:buNone/>
              <a:tabLst/>
              <a:defRPr/>
            </a:pPr>
            <a:r>
              <a:rPr kumimoji="0" lang="en-US" sz="1200" b="1" i="0" u="none" strike="noStrike" kern="1200" cap="none" spc="0" normalizeH="0" baseline="0" noProof="0">
                <a:ln>
                  <a:noFill/>
                </a:ln>
                <a:effectLst/>
                <a:uLnTx/>
                <a:uFillTx/>
                <a:ea typeface="ＭＳ Ｐゴシック"/>
                <a:cs typeface="+mn-cs"/>
              </a:rPr>
              <a:t> Asset productivity</a:t>
            </a:r>
          </a:p>
        </p:txBody>
      </p:sp>
      <p:sp>
        <p:nvSpPr>
          <p:cNvPr id="32" name="Rectangle 286">
            <a:extLst>
              <a:ext uri="{FF2B5EF4-FFF2-40B4-BE49-F238E27FC236}">
                <a16:creationId xmlns:a16="http://schemas.microsoft.com/office/drawing/2014/main" id="{745F69A9-EF8B-401B-BFA7-3F2771D195A9}"/>
              </a:ext>
            </a:extLst>
          </p:cNvPr>
          <p:cNvSpPr txBox="1">
            <a:spLocks noChangeArrowheads="1"/>
          </p:cNvSpPr>
          <p:nvPr>
            <p:custDataLst>
              <p:tags r:id="rId8"/>
            </p:custDataLst>
          </p:nvPr>
        </p:nvSpPr>
        <p:spPr bwMode="gray">
          <a:xfrm>
            <a:off x="3421651" y="3696661"/>
            <a:ext cx="7200000" cy="540000"/>
          </a:xfrm>
          <a:prstGeom prst="rect">
            <a:avLst/>
          </a:prstGeom>
          <a:solidFill>
            <a:srgbClr val="FFE0CC"/>
          </a:solidFill>
          <a:ln w="19050">
            <a:solidFill>
              <a:schemeClr val="bg1"/>
            </a:solidFill>
          </a:ln>
          <a:effectLst/>
        </p:spPr>
        <p:txBody>
          <a:bodyPr wrap="square" lIns="72009" tIns="72009" rIns="72009" bIns="72009" anchor="ctr" anchorCtr="0">
            <a:noAutofit/>
          </a:bodyPr>
          <a:lstStyle>
            <a:defPPr>
              <a:defRPr lang="en-US"/>
            </a:defPPr>
            <a:lvl1pPr marL="0" indent="0" defTabSz="895350" eaLnBrk="1" hangingPunct="1">
              <a:buClr>
                <a:schemeClr val="tx2"/>
              </a:buClr>
              <a:defRPr>
                <a:latin typeface="+mn-lt"/>
                <a:cs typeface="+mn-cs"/>
              </a:defRPr>
            </a:lvl1pPr>
            <a:lvl2pPr marL="193675" indent="-192088" defTabSz="895350" eaLnBrk="1" hangingPunct="1">
              <a:buClr>
                <a:schemeClr val="tx2"/>
              </a:buClr>
              <a:buSzPct val="125000"/>
              <a:buFont typeface="Arial" charset="0"/>
              <a:buChar char="▪"/>
              <a:defRPr>
                <a:latin typeface="+mn-lt"/>
              </a:defRPr>
            </a:lvl2pPr>
            <a:lvl3pPr marL="457200" indent="-261938" defTabSz="895350" eaLnBrk="1" hangingPunct="1">
              <a:buClr>
                <a:schemeClr val="tx2"/>
              </a:buClr>
              <a:buSzPct val="120000"/>
              <a:buFont typeface="Arial" charset="0"/>
              <a:buChar char="–"/>
              <a:defRPr>
                <a:latin typeface="+mn-lt"/>
              </a:defRPr>
            </a:lvl3pPr>
            <a:lvl4pPr marL="614363" indent="-155575" defTabSz="895350" eaLnBrk="1" hangingPunct="1">
              <a:buClr>
                <a:schemeClr val="tx2"/>
              </a:buClr>
              <a:buSzPct val="120000"/>
              <a:buFont typeface="Arial" charset="0"/>
              <a:buChar char="▫"/>
              <a:defRPr>
                <a:latin typeface="+mn-lt"/>
              </a:defRPr>
            </a:lvl4pPr>
            <a:lvl5pPr marL="746125" indent="-130175" defTabSz="895350" eaLnBrk="1" hangingPunct="1">
              <a:buClr>
                <a:schemeClr val="tx2"/>
              </a:buClr>
              <a:buSzPct val="89000"/>
              <a:buFont typeface="Arial" charset="0"/>
              <a:buChar char="-"/>
              <a:defRPr>
                <a:latin typeface="+mn-lt"/>
              </a:defRPr>
            </a:lvl5pPr>
            <a:lvl6pPr marL="749808" indent="-130175" defTabSz="895350" fontAlgn="base">
              <a:spcBef>
                <a:spcPct val="0"/>
              </a:spcBef>
              <a:spcAft>
                <a:spcPct val="0"/>
              </a:spcAft>
              <a:buClr>
                <a:schemeClr val="tx2"/>
              </a:buClr>
              <a:buSzPct val="89000"/>
              <a:buFont typeface="Arial" charset="0"/>
              <a:buChar char="-"/>
              <a:defRPr>
                <a:latin typeface="+mn-lt"/>
              </a:defRPr>
            </a:lvl6pPr>
            <a:lvl7pPr marL="749808" indent="-130175" defTabSz="895350" fontAlgn="base">
              <a:spcBef>
                <a:spcPct val="0"/>
              </a:spcBef>
              <a:spcAft>
                <a:spcPct val="0"/>
              </a:spcAft>
              <a:buClr>
                <a:schemeClr val="tx2"/>
              </a:buClr>
              <a:buSzPct val="89000"/>
              <a:buFont typeface="Arial" charset="0"/>
              <a:buChar char="-"/>
              <a:defRPr>
                <a:latin typeface="+mn-lt"/>
              </a:defRPr>
            </a:lvl7pPr>
            <a:lvl8pPr marL="749808" indent="-130175" defTabSz="895350" fontAlgn="base">
              <a:spcBef>
                <a:spcPct val="0"/>
              </a:spcBef>
              <a:spcAft>
                <a:spcPct val="0"/>
              </a:spcAft>
              <a:buClr>
                <a:schemeClr val="tx2"/>
              </a:buClr>
              <a:buSzPct val="89000"/>
              <a:buFont typeface="Arial" charset="0"/>
              <a:buChar char="-"/>
              <a:defRPr>
                <a:latin typeface="+mn-lt"/>
              </a:defRPr>
            </a:lvl8pPr>
            <a:lvl9pPr marL="749808" indent="-130175" defTabSz="895350" fontAlgn="base">
              <a:spcBef>
                <a:spcPct val="0"/>
              </a:spcBef>
              <a:spcAft>
                <a:spcPct val="0"/>
              </a:spcAft>
              <a:buClr>
                <a:schemeClr val="tx2"/>
              </a:buClr>
              <a:buSzPct val="89000"/>
              <a:buFont typeface="Arial" charset="0"/>
              <a:buChar char="-"/>
              <a:defRPr>
                <a:latin typeface="+mn-lt"/>
              </a:defRPr>
            </a:lvl9pPr>
          </a:lstStyle>
          <a:p>
            <a:pPr marL="0" marR="0" lvl="0" indent="0" algn="ctr" defTabSz="913526" rtl="0" eaLnBrk="1" fontAlgn="base" latinLnBrk="0" hangingPunct="1">
              <a:lnSpc>
                <a:spcPct val="100000"/>
              </a:lnSpc>
              <a:spcBef>
                <a:spcPct val="0"/>
              </a:spcBef>
              <a:spcAft>
                <a:spcPct val="0"/>
              </a:spcAft>
              <a:buClr>
                <a:schemeClr val="bg1"/>
              </a:buClr>
              <a:buSzTx/>
              <a:buFontTx/>
              <a:buNone/>
              <a:tabLst/>
              <a:defRPr/>
            </a:pPr>
            <a:r>
              <a:rPr kumimoji="0" lang="en-US" sz="1200" b="1" i="0" u="none" strike="noStrike" kern="1200" cap="none" spc="0" normalizeH="0" baseline="0" noProof="0">
                <a:ln>
                  <a:noFill/>
                </a:ln>
                <a:effectLst/>
                <a:uLnTx/>
                <a:uFillTx/>
                <a:ea typeface="ＭＳ Ｐゴシック"/>
                <a:cs typeface="+mn-cs"/>
              </a:rPr>
              <a:t>Intelligent planning and scheduling</a:t>
            </a:r>
          </a:p>
        </p:txBody>
      </p:sp>
      <p:sp>
        <p:nvSpPr>
          <p:cNvPr id="33" name="TextBox 19">
            <a:extLst>
              <a:ext uri="{FF2B5EF4-FFF2-40B4-BE49-F238E27FC236}">
                <a16:creationId xmlns:a16="http://schemas.microsoft.com/office/drawing/2014/main" id="{B3028886-B967-4469-B56B-C63D4E8B4847}"/>
              </a:ext>
            </a:extLst>
          </p:cNvPr>
          <p:cNvSpPr txBox="1">
            <a:spLocks/>
          </p:cNvSpPr>
          <p:nvPr>
            <p:custDataLst>
              <p:tags r:id="rId9"/>
            </p:custDataLst>
          </p:nvPr>
        </p:nvSpPr>
        <p:spPr bwMode="gray">
          <a:xfrm>
            <a:off x="4996652" y="4236661"/>
            <a:ext cx="2024999" cy="540000"/>
          </a:xfrm>
          <a:prstGeom prst="rect">
            <a:avLst/>
          </a:prstGeom>
          <a:solidFill>
            <a:srgbClr val="FFE0CC"/>
          </a:solidFill>
          <a:ln w="19050">
            <a:solidFill>
              <a:schemeClr val="bg1"/>
            </a:solidFill>
          </a:ln>
          <a:effectLst/>
        </p:spPr>
        <p:txBody>
          <a:bodyPr vert="horz" wrap="square" lIns="72009" tIns="72009" rIns="72009" bIns="72009" numCol="1" anchor="ctr" anchorCtr="0" compatLnSpc="1">
            <a:prstTxWarp prst="textNoShape">
              <a:avLst/>
            </a:prstTxWarp>
            <a:noAutofit/>
          </a:bodyPr>
          <a:lstStyle>
            <a:lvl1pPr marL="0" lvl="0" indent="0" defTabSz="895350" eaLnBrk="1" hangingPunct="1">
              <a:buClr>
                <a:schemeClr val="tx2"/>
              </a:buClr>
              <a:defRPr baseline="0">
                <a:latin typeface="+mn-lt"/>
              </a:defRPr>
            </a:lvl1pPr>
            <a:lvl2pPr marL="193675" lvl="1" indent="-192088" defTabSz="895350" eaLnBrk="1" hangingPunct="1">
              <a:buClr>
                <a:schemeClr val="tx2"/>
              </a:buClr>
              <a:buSzPct val="125000"/>
              <a:buFont typeface="Arial" charset="0"/>
              <a:buChar char="▪"/>
              <a:defRPr baseline="0">
                <a:latin typeface="+mn-lt"/>
              </a:defRPr>
            </a:lvl2pPr>
            <a:lvl3pPr marL="457200" lvl="2" indent="-261938" defTabSz="895350" eaLnBrk="1" hangingPunct="1">
              <a:buClr>
                <a:schemeClr val="tx2"/>
              </a:buClr>
              <a:buSzPct val="120000"/>
              <a:buFont typeface="Arial" charset="0"/>
              <a:buChar char="–"/>
              <a:defRPr baseline="0">
                <a:latin typeface="+mn-lt"/>
              </a:defRPr>
            </a:lvl3pPr>
            <a:lvl4pPr marL="614363" lvl="3" indent="-155575" defTabSz="895350" eaLnBrk="1" hangingPunct="1">
              <a:buClr>
                <a:schemeClr val="tx2"/>
              </a:buClr>
              <a:buSzPct val="120000"/>
              <a:buFont typeface="Arial" charset="0"/>
              <a:buChar char="▫"/>
              <a:defRPr baseline="0">
                <a:latin typeface="+mn-lt"/>
              </a:defRPr>
            </a:lvl4pPr>
            <a:lvl5pPr marL="749808" lvl="4" indent="-130175" defTabSz="895350" eaLnBrk="1" hangingPunct="1">
              <a:buClr>
                <a:schemeClr val="tx2"/>
              </a:buClr>
              <a:buSzPct val="89000"/>
              <a:buFont typeface="Arial" charset="0"/>
              <a:buChar char="-"/>
              <a:defRPr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lvl="0" algn="ctr" defTabSz="913526" fontAlgn="base">
              <a:spcBef>
                <a:spcPct val="0"/>
              </a:spcBef>
              <a:spcAft>
                <a:spcPct val="0"/>
              </a:spcAft>
              <a:buClr>
                <a:schemeClr val="bg1"/>
              </a:buClr>
              <a:defRPr/>
            </a:pPr>
            <a:r>
              <a:rPr lang="en-US" sz="1200" b="1">
                <a:ea typeface="ＭＳ Ｐゴシック"/>
              </a:rPr>
              <a:t>Daily Management System</a:t>
            </a:r>
          </a:p>
        </p:txBody>
      </p:sp>
      <p:sp>
        <p:nvSpPr>
          <p:cNvPr id="34" name="TextBox 19">
            <a:extLst>
              <a:ext uri="{FF2B5EF4-FFF2-40B4-BE49-F238E27FC236}">
                <a16:creationId xmlns:a16="http://schemas.microsoft.com/office/drawing/2014/main" id="{D81EA13A-9853-44AF-87CC-F28AAC44BE0C}"/>
              </a:ext>
            </a:extLst>
          </p:cNvPr>
          <p:cNvSpPr txBox="1">
            <a:spLocks/>
          </p:cNvSpPr>
          <p:nvPr>
            <p:custDataLst>
              <p:tags r:id="rId10"/>
            </p:custDataLst>
          </p:nvPr>
        </p:nvSpPr>
        <p:spPr bwMode="gray">
          <a:xfrm>
            <a:off x="7021651" y="4236661"/>
            <a:ext cx="2024999" cy="540000"/>
          </a:xfrm>
          <a:prstGeom prst="rect">
            <a:avLst/>
          </a:prstGeom>
          <a:solidFill>
            <a:srgbClr val="FFE0CC"/>
          </a:solidFill>
          <a:ln w="19050">
            <a:solidFill>
              <a:schemeClr val="bg1"/>
            </a:solidFill>
          </a:ln>
          <a:effectLst/>
        </p:spPr>
        <p:txBody>
          <a:bodyPr vert="horz" wrap="square" lIns="72009" tIns="72009" rIns="72009" bIns="72009" numCol="1" anchor="ctr" anchorCtr="0" compatLnSpc="1">
            <a:prstTxWarp prst="textNoShape">
              <a:avLst/>
            </a:prstTxWarp>
            <a:noAutofit/>
          </a:bodyPr>
          <a:lstStyle>
            <a:lvl1pPr marL="0" lvl="0" indent="0" defTabSz="895350" eaLnBrk="1" hangingPunct="1">
              <a:buClr>
                <a:schemeClr val="tx2"/>
              </a:buClr>
              <a:defRPr baseline="0">
                <a:latin typeface="+mn-lt"/>
              </a:defRPr>
            </a:lvl1pPr>
            <a:lvl2pPr marL="193675" lvl="1" indent="-192088" defTabSz="895350" eaLnBrk="1" hangingPunct="1">
              <a:buClr>
                <a:schemeClr val="tx2"/>
              </a:buClr>
              <a:buSzPct val="125000"/>
              <a:buFont typeface="Arial" charset="0"/>
              <a:buChar char="▪"/>
              <a:defRPr baseline="0">
                <a:latin typeface="+mn-lt"/>
              </a:defRPr>
            </a:lvl2pPr>
            <a:lvl3pPr marL="457200" lvl="2" indent="-261938" defTabSz="895350" eaLnBrk="1" hangingPunct="1">
              <a:buClr>
                <a:schemeClr val="tx2"/>
              </a:buClr>
              <a:buSzPct val="120000"/>
              <a:buFont typeface="Arial" charset="0"/>
              <a:buChar char="–"/>
              <a:defRPr baseline="0">
                <a:latin typeface="+mn-lt"/>
              </a:defRPr>
            </a:lvl3pPr>
            <a:lvl4pPr marL="614363" lvl="3" indent="-155575" defTabSz="895350" eaLnBrk="1" hangingPunct="1">
              <a:buClr>
                <a:schemeClr val="tx2"/>
              </a:buClr>
              <a:buSzPct val="120000"/>
              <a:buFont typeface="Arial" charset="0"/>
              <a:buChar char="▫"/>
              <a:defRPr baseline="0">
                <a:latin typeface="+mn-lt"/>
              </a:defRPr>
            </a:lvl4pPr>
            <a:lvl5pPr marL="749808" lvl="4" indent="-130175" defTabSz="895350" eaLnBrk="1" hangingPunct="1">
              <a:buClr>
                <a:schemeClr val="tx2"/>
              </a:buClr>
              <a:buSzPct val="89000"/>
              <a:buFont typeface="Arial" charset="0"/>
              <a:buChar char="-"/>
              <a:defRPr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marL="0" marR="0" lvl="0" indent="0" algn="ctr" defTabSz="913526" rtl="0" eaLnBrk="1" fontAlgn="base" latinLnBrk="0" hangingPunct="1">
              <a:lnSpc>
                <a:spcPct val="100000"/>
              </a:lnSpc>
              <a:spcBef>
                <a:spcPct val="0"/>
              </a:spcBef>
              <a:spcAft>
                <a:spcPct val="0"/>
              </a:spcAft>
              <a:buClr>
                <a:srgbClr val="FFFFFF"/>
              </a:buClr>
              <a:buSzTx/>
              <a:buFontTx/>
              <a:buNone/>
              <a:tabLst/>
              <a:defRPr/>
            </a:pPr>
            <a:r>
              <a:rPr kumimoji="0" lang="en-US" sz="1200" b="1" i="0" u="none" strike="noStrike" kern="1200" cap="none" spc="0" normalizeH="0" baseline="0" noProof="0">
                <a:ln>
                  <a:noFill/>
                </a:ln>
                <a:effectLst/>
                <a:uLnTx/>
                <a:uFillTx/>
                <a:ea typeface="ＭＳ Ｐゴシック"/>
                <a:cs typeface="+mn-cs"/>
              </a:rPr>
              <a:t>6S</a:t>
            </a:r>
          </a:p>
        </p:txBody>
      </p:sp>
      <p:sp>
        <p:nvSpPr>
          <p:cNvPr id="35" name="TextBox 34">
            <a:extLst>
              <a:ext uri="{FF2B5EF4-FFF2-40B4-BE49-F238E27FC236}">
                <a16:creationId xmlns:a16="http://schemas.microsoft.com/office/drawing/2014/main" id="{B368C09F-72C0-45C4-B327-11550D40F590}"/>
              </a:ext>
            </a:extLst>
          </p:cNvPr>
          <p:cNvSpPr txBox="1">
            <a:spLocks/>
          </p:cNvSpPr>
          <p:nvPr>
            <p:custDataLst>
              <p:tags r:id="rId11"/>
            </p:custDataLst>
          </p:nvPr>
        </p:nvSpPr>
        <p:spPr bwMode="gray">
          <a:xfrm>
            <a:off x="9046652" y="4236661"/>
            <a:ext cx="2024999" cy="540000"/>
          </a:xfrm>
          <a:prstGeom prst="rect">
            <a:avLst/>
          </a:prstGeom>
          <a:solidFill>
            <a:srgbClr val="FFE0CC"/>
          </a:solidFill>
          <a:ln w="19050">
            <a:solidFill>
              <a:schemeClr val="bg1"/>
            </a:solidFill>
          </a:ln>
          <a:effectLst/>
        </p:spPr>
        <p:txBody>
          <a:bodyPr vert="horz" wrap="square" lIns="72009" tIns="72009" rIns="72009" bIns="72009" numCol="1" anchor="ctr" anchorCtr="0" compatLnSpc="1">
            <a:prstTxWarp prst="textNoShape">
              <a:avLst/>
            </a:prstTxWarp>
            <a:noAutofit/>
          </a:bodyPr>
          <a:lstStyle>
            <a:lvl1pPr marL="0" lvl="0" indent="0" defTabSz="895350" eaLnBrk="1" hangingPunct="1">
              <a:buClr>
                <a:schemeClr val="tx2"/>
              </a:buClr>
              <a:defRPr baseline="0">
                <a:latin typeface="+mn-lt"/>
              </a:defRPr>
            </a:lvl1pPr>
            <a:lvl2pPr marL="193675" lvl="1" indent="-192088" defTabSz="895350" eaLnBrk="1" hangingPunct="1">
              <a:buClr>
                <a:schemeClr val="tx2"/>
              </a:buClr>
              <a:buSzPct val="125000"/>
              <a:buFont typeface="Arial" charset="0"/>
              <a:buChar char="▪"/>
              <a:defRPr baseline="0">
                <a:latin typeface="+mn-lt"/>
              </a:defRPr>
            </a:lvl2pPr>
            <a:lvl3pPr marL="457200" lvl="2" indent="-261938" defTabSz="895350" eaLnBrk="1" hangingPunct="1">
              <a:buClr>
                <a:schemeClr val="tx2"/>
              </a:buClr>
              <a:buSzPct val="120000"/>
              <a:buFont typeface="Arial" charset="0"/>
              <a:buChar char="–"/>
              <a:defRPr baseline="0">
                <a:latin typeface="+mn-lt"/>
              </a:defRPr>
            </a:lvl3pPr>
            <a:lvl4pPr marL="614363" lvl="3" indent="-155575" defTabSz="895350" eaLnBrk="1" hangingPunct="1">
              <a:buClr>
                <a:schemeClr val="tx2"/>
              </a:buClr>
              <a:buSzPct val="120000"/>
              <a:buFont typeface="Arial" charset="0"/>
              <a:buChar char="▫"/>
              <a:defRPr baseline="0">
                <a:latin typeface="+mn-lt"/>
              </a:defRPr>
            </a:lvl4pPr>
            <a:lvl5pPr marL="749808" lvl="4" indent="-130175" defTabSz="895350" eaLnBrk="1" hangingPunct="1">
              <a:buClr>
                <a:schemeClr val="tx2"/>
              </a:buClr>
              <a:buSzPct val="89000"/>
              <a:buFont typeface="Arial" charset="0"/>
              <a:buChar char="-"/>
              <a:defRPr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marL="0" marR="0" lvl="0" indent="0" algn="ctr" defTabSz="913526" rtl="0" eaLnBrk="1" fontAlgn="base" latinLnBrk="0" hangingPunct="1">
              <a:lnSpc>
                <a:spcPct val="100000"/>
              </a:lnSpc>
              <a:spcBef>
                <a:spcPct val="0"/>
              </a:spcBef>
              <a:spcAft>
                <a:spcPct val="0"/>
              </a:spcAft>
              <a:buClr>
                <a:srgbClr val="FFFFFF"/>
              </a:buClr>
              <a:buSzTx/>
              <a:buFontTx/>
              <a:buNone/>
              <a:tabLst/>
              <a:defRPr/>
            </a:pPr>
            <a:r>
              <a:rPr kumimoji="0" lang="en-US" sz="1200" b="1" i="0" u="none" strike="noStrike" kern="1200" cap="none" spc="0" normalizeH="0" baseline="0" noProof="0">
                <a:ln>
                  <a:noFill/>
                </a:ln>
                <a:effectLst/>
                <a:uLnTx/>
                <a:uFillTx/>
                <a:ea typeface="ＭＳ Ｐゴシック"/>
                <a:cs typeface="+mn-cs"/>
              </a:rPr>
              <a:t>Continuous </a:t>
            </a:r>
          </a:p>
          <a:p>
            <a:pPr marL="0" marR="0" lvl="0" indent="0" algn="ctr" defTabSz="913526" rtl="0" eaLnBrk="1" fontAlgn="base" latinLnBrk="0" hangingPunct="1">
              <a:lnSpc>
                <a:spcPct val="100000"/>
              </a:lnSpc>
              <a:spcBef>
                <a:spcPct val="0"/>
              </a:spcBef>
              <a:spcAft>
                <a:spcPct val="0"/>
              </a:spcAft>
              <a:buClr>
                <a:srgbClr val="FFFFFF"/>
              </a:buClr>
              <a:buSzTx/>
              <a:buFontTx/>
              <a:buNone/>
              <a:tabLst/>
              <a:defRPr/>
            </a:pPr>
            <a:r>
              <a:rPr kumimoji="0" lang="en-US" sz="1200" b="1" i="0" u="none" strike="noStrike" kern="1200" cap="none" spc="0" normalizeH="0" baseline="0" noProof="0">
                <a:ln>
                  <a:noFill/>
                </a:ln>
                <a:effectLst/>
                <a:uLnTx/>
                <a:uFillTx/>
                <a:ea typeface="ＭＳ Ｐゴシック"/>
                <a:cs typeface="+mn-cs"/>
              </a:rPr>
              <a:t>improvement</a:t>
            </a:r>
          </a:p>
        </p:txBody>
      </p:sp>
      <p:sp>
        <p:nvSpPr>
          <p:cNvPr id="38" name="TextBox 19">
            <a:extLst>
              <a:ext uri="{FF2B5EF4-FFF2-40B4-BE49-F238E27FC236}">
                <a16:creationId xmlns:a16="http://schemas.microsoft.com/office/drawing/2014/main" id="{C8D5E22E-C6AC-4CC5-8AD6-752882A1D23C}"/>
              </a:ext>
            </a:extLst>
          </p:cNvPr>
          <p:cNvSpPr txBox="1">
            <a:spLocks/>
          </p:cNvSpPr>
          <p:nvPr>
            <p:custDataLst>
              <p:tags r:id="rId12"/>
            </p:custDataLst>
          </p:nvPr>
        </p:nvSpPr>
        <p:spPr bwMode="gray">
          <a:xfrm>
            <a:off x="2521651" y="4776661"/>
            <a:ext cx="3000000" cy="540000"/>
          </a:xfrm>
          <a:prstGeom prst="rect">
            <a:avLst/>
          </a:prstGeom>
          <a:solidFill>
            <a:srgbClr val="FFE0CC"/>
          </a:solidFill>
          <a:ln w="19050">
            <a:solidFill>
              <a:schemeClr val="bg1"/>
            </a:solidFill>
          </a:ln>
          <a:effectLst/>
        </p:spPr>
        <p:txBody>
          <a:bodyPr wrap="square" lIns="72009" tIns="72009" rIns="72009" bIns="72009" anchor="ctr" anchorCtr="0">
            <a:noAutofit/>
          </a:bodyPr>
          <a:lstStyle>
            <a:defPPr>
              <a:defRPr lang="en-US"/>
            </a:defPPr>
            <a:lvl1pPr marL="0" indent="0" algn="ctr" defTabSz="895350" eaLnBrk="1" hangingPunct="1">
              <a:buClr>
                <a:schemeClr val="bg1"/>
              </a:buClr>
              <a:defRPr sz="1250" b="1">
                <a:solidFill>
                  <a:schemeClr val="bg1"/>
                </a:solidFill>
                <a:latin typeface="+mn-lt"/>
              </a:defRPr>
            </a:lvl1pPr>
            <a:lvl2pPr marL="193675" indent="-192088" defTabSz="895350" eaLnBrk="1" hangingPunct="1">
              <a:buClr>
                <a:schemeClr val="tx2"/>
              </a:buClr>
              <a:buSzPct val="125000"/>
              <a:buFont typeface="Arial" charset="0"/>
              <a:buChar char="▪"/>
              <a:defRPr>
                <a:latin typeface="+mn-lt"/>
              </a:defRPr>
            </a:lvl2pPr>
            <a:lvl3pPr marL="457200" indent="-261938" defTabSz="895350" eaLnBrk="1" hangingPunct="1">
              <a:buClr>
                <a:schemeClr val="tx2"/>
              </a:buClr>
              <a:buSzPct val="120000"/>
              <a:buFont typeface="Arial" charset="0"/>
              <a:buChar char="–"/>
              <a:defRPr>
                <a:latin typeface="+mn-lt"/>
              </a:defRPr>
            </a:lvl3pPr>
            <a:lvl4pPr marL="614363" indent="-155575" defTabSz="895350" eaLnBrk="1" hangingPunct="1">
              <a:buClr>
                <a:schemeClr val="tx2"/>
              </a:buClr>
              <a:buSzPct val="120000"/>
              <a:buFont typeface="Arial" charset="0"/>
              <a:buChar char="▫"/>
              <a:defRPr>
                <a:latin typeface="+mn-lt"/>
              </a:defRPr>
            </a:lvl4pPr>
            <a:lvl5pPr marL="746125" indent="-130175" defTabSz="895350" eaLnBrk="1" hangingPunct="1">
              <a:buClr>
                <a:schemeClr val="tx2"/>
              </a:buClr>
              <a:buSzPct val="89000"/>
              <a:buFont typeface="Arial" charset="0"/>
              <a:buChar char="-"/>
              <a:defRPr>
                <a:latin typeface="+mn-lt"/>
              </a:defRPr>
            </a:lvl5pPr>
            <a:lvl6pPr marL="749808" indent="-130175" defTabSz="895350" fontAlgn="base">
              <a:spcBef>
                <a:spcPct val="0"/>
              </a:spcBef>
              <a:spcAft>
                <a:spcPct val="0"/>
              </a:spcAft>
              <a:buClr>
                <a:schemeClr val="tx2"/>
              </a:buClr>
              <a:buSzPct val="89000"/>
              <a:buFont typeface="Arial" charset="0"/>
              <a:buChar char="-"/>
              <a:defRPr>
                <a:latin typeface="+mn-lt"/>
              </a:defRPr>
            </a:lvl6pPr>
            <a:lvl7pPr marL="749808" indent="-130175" defTabSz="895350" fontAlgn="base">
              <a:spcBef>
                <a:spcPct val="0"/>
              </a:spcBef>
              <a:spcAft>
                <a:spcPct val="0"/>
              </a:spcAft>
              <a:buClr>
                <a:schemeClr val="tx2"/>
              </a:buClr>
              <a:buSzPct val="89000"/>
              <a:buFont typeface="Arial" charset="0"/>
              <a:buChar char="-"/>
              <a:defRPr>
                <a:latin typeface="+mn-lt"/>
              </a:defRPr>
            </a:lvl7pPr>
            <a:lvl8pPr marL="749808" indent="-130175" defTabSz="895350" fontAlgn="base">
              <a:spcBef>
                <a:spcPct val="0"/>
              </a:spcBef>
              <a:spcAft>
                <a:spcPct val="0"/>
              </a:spcAft>
              <a:buClr>
                <a:schemeClr val="tx2"/>
              </a:buClr>
              <a:buSzPct val="89000"/>
              <a:buFont typeface="Arial" charset="0"/>
              <a:buChar char="-"/>
              <a:defRPr>
                <a:latin typeface="+mn-lt"/>
              </a:defRPr>
            </a:lvl8pPr>
            <a:lvl9pPr marL="749808" indent="-130175" defTabSz="895350" fontAlgn="base">
              <a:spcBef>
                <a:spcPct val="0"/>
              </a:spcBef>
              <a:spcAft>
                <a:spcPct val="0"/>
              </a:spcAft>
              <a:buClr>
                <a:schemeClr val="tx2"/>
              </a:buClr>
              <a:buSzPct val="89000"/>
              <a:buFont typeface="Arial" charset="0"/>
              <a:buChar char="-"/>
              <a:defRPr>
                <a:latin typeface="+mn-lt"/>
              </a:defRPr>
            </a:lvl9pPr>
          </a:lstStyle>
          <a:p>
            <a:pPr marL="0" marR="0" lvl="0" indent="0" algn="ctr" defTabSz="913526" rtl="0" eaLnBrk="1" fontAlgn="base" latinLnBrk="0" hangingPunct="1">
              <a:lnSpc>
                <a:spcPct val="100000"/>
              </a:lnSpc>
              <a:spcBef>
                <a:spcPct val="0"/>
              </a:spcBef>
              <a:spcAft>
                <a:spcPct val="0"/>
              </a:spcAft>
              <a:buClr>
                <a:srgbClr val="FFFFFF"/>
              </a:buClr>
              <a:buSzTx/>
              <a:buFontTx/>
              <a:buNone/>
              <a:tabLst/>
              <a:defRPr/>
            </a:pPr>
            <a:r>
              <a:rPr kumimoji="0" lang="en-US" sz="1200" b="1" i="0" u="none" strike="noStrike" kern="1200" cap="none" spc="0" normalizeH="0" baseline="0" noProof="0">
                <a:ln>
                  <a:noFill/>
                </a:ln>
                <a:solidFill>
                  <a:schemeClr val="tx1"/>
                </a:solidFill>
                <a:effectLst/>
                <a:uLnTx/>
                <a:uFillTx/>
                <a:ea typeface="ＭＳ Ｐゴシック"/>
                <a:cs typeface="+mn-cs"/>
              </a:rPr>
              <a:t>Safety</a:t>
            </a:r>
          </a:p>
        </p:txBody>
      </p:sp>
      <p:sp>
        <p:nvSpPr>
          <p:cNvPr id="39" name="TextBox 19">
            <a:extLst>
              <a:ext uri="{FF2B5EF4-FFF2-40B4-BE49-F238E27FC236}">
                <a16:creationId xmlns:a16="http://schemas.microsoft.com/office/drawing/2014/main" id="{AC225DCE-B4BF-43DB-B998-3F4D92497439}"/>
              </a:ext>
            </a:extLst>
          </p:cNvPr>
          <p:cNvSpPr txBox="1">
            <a:spLocks/>
          </p:cNvSpPr>
          <p:nvPr>
            <p:custDataLst>
              <p:tags r:id="rId13"/>
            </p:custDataLst>
          </p:nvPr>
        </p:nvSpPr>
        <p:spPr bwMode="gray">
          <a:xfrm>
            <a:off x="5521651" y="4776661"/>
            <a:ext cx="3000000" cy="540000"/>
          </a:xfrm>
          <a:prstGeom prst="rect">
            <a:avLst/>
          </a:prstGeom>
          <a:solidFill>
            <a:srgbClr val="FFE0CC"/>
          </a:solidFill>
          <a:ln w="19050">
            <a:solidFill>
              <a:schemeClr val="bg1"/>
            </a:solidFill>
          </a:ln>
          <a:effectLst/>
        </p:spPr>
        <p:txBody>
          <a:bodyPr wrap="square" lIns="72009" tIns="72009" rIns="72009" bIns="72009" anchor="ctr" anchorCtr="0">
            <a:noAutofit/>
          </a:bodyPr>
          <a:lstStyle>
            <a:defPPr>
              <a:defRPr lang="en-US"/>
            </a:defPPr>
            <a:lvl1pPr marL="0" indent="0" algn="ctr" defTabSz="895350" eaLnBrk="1" hangingPunct="1">
              <a:buClr>
                <a:schemeClr val="bg1"/>
              </a:buClr>
              <a:defRPr sz="1250" b="1">
                <a:solidFill>
                  <a:schemeClr val="bg1"/>
                </a:solidFill>
                <a:latin typeface="+mn-lt"/>
              </a:defRPr>
            </a:lvl1pPr>
            <a:lvl2pPr marL="193675" indent="-192088" defTabSz="895350" eaLnBrk="1" hangingPunct="1">
              <a:buClr>
                <a:schemeClr val="tx2"/>
              </a:buClr>
              <a:buSzPct val="125000"/>
              <a:buFont typeface="Arial" charset="0"/>
              <a:buChar char="▪"/>
              <a:defRPr>
                <a:latin typeface="+mn-lt"/>
              </a:defRPr>
            </a:lvl2pPr>
            <a:lvl3pPr marL="457200" indent="-261938" defTabSz="895350" eaLnBrk="1" hangingPunct="1">
              <a:buClr>
                <a:schemeClr val="tx2"/>
              </a:buClr>
              <a:buSzPct val="120000"/>
              <a:buFont typeface="Arial" charset="0"/>
              <a:buChar char="–"/>
              <a:defRPr>
                <a:latin typeface="+mn-lt"/>
              </a:defRPr>
            </a:lvl3pPr>
            <a:lvl4pPr marL="614363" indent="-155575" defTabSz="895350" eaLnBrk="1" hangingPunct="1">
              <a:buClr>
                <a:schemeClr val="tx2"/>
              </a:buClr>
              <a:buSzPct val="120000"/>
              <a:buFont typeface="Arial" charset="0"/>
              <a:buChar char="▫"/>
              <a:defRPr>
                <a:latin typeface="+mn-lt"/>
              </a:defRPr>
            </a:lvl4pPr>
            <a:lvl5pPr marL="746125" indent="-130175" defTabSz="895350" eaLnBrk="1" hangingPunct="1">
              <a:buClr>
                <a:schemeClr val="tx2"/>
              </a:buClr>
              <a:buSzPct val="89000"/>
              <a:buFont typeface="Arial" charset="0"/>
              <a:buChar char="-"/>
              <a:defRPr>
                <a:latin typeface="+mn-lt"/>
              </a:defRPr>
            </a:lvl5pPr>
            <a:lvl6pPr marL="749808" indent="-130175" defTabSz="895350" fontAlgn="base">
              <a:spcBef>
                <a:spcPct val="0"/>
              </a:spcBef>
              <a:spcAft>
                <a:spcPct val="0"/>
              </a:spcAft>
              <a:buClr>
                <a:schemeClr val="tx2"/>
              </a:buClr>
              <a:buSzPct val="89000"/>
              <a:buFont typeface="Arial" charset="0"/>
              <a:buChar char="-"/>
              <a:defRPr>
                <a:latin typeface="+mn-lt"/>
              </a:defRPr>
            </a:lvl6pPr>
            <a:lvl7pPr marL="749808" indent="-130175" defTabSz="895350" fontAlgn="base">
              <a:spcBef>
                <a:spcPct val="0"/>
              </a:spcBef>
              <a:spcAft>
                <a:spcPct val="0"/>
              </a:spcAft>
              <a:buClr>
                <a:schemeClr val="tx2"/>
              </a:buClr>
              <a:buSzPct val="89000"/>
              <a:buFont typeface="Arial" charset="0"/>
              <a:buChar char="-"/>
              <a:defRPr>
                <a:latin typeface="+mn-lt"/>
              </a:defRPr>
            </a:lvl7pPr>
            <a:lvl8pPr marL="749808" indent="-130175" defTabSz="895350" fontAlgn="base">
              <a:spcBef>
                <a:spcPct val="0"/>
              </a:spcBef>
              <a:spcAft>
                <a:spcPct val="0"/>
              </a:spcAft>
              <a:buClr>
                <a:schemeClr val="tx2"/>
              </a:buClr>
              <a:buSzPct val="89000"/>
              <a:buFont typeface="Arial" charset="0"/>
              <a:buChar char="-"/>
              <a:defRPr>
                <a:latin typeface="+mn-lt"/>
              </a:defRPr>
            </a:lvl8pPr>
            <a:lvl9pPr marL="749808" indent="-130175" defTabSz="895350" fontAlgn="base">
              <a:spcBef>
                <a:spcPct val="0"/>
              </a:spcBef>
              <a:spcAft>
                <a:spcPct val="0"/>
              </a:spcAft>
              <a:buClr>
                <a:schemeClr val="tx2"/>
              </a:buClr>
              <a:buSzPct val="89000"/>
              <a:buFont typeface="Arial" charset="0"/>
              <a:buChar char="-"/>
              <a:defRPr>
                <a:latin typeface="+mn-lt"/>
              </a:defRPr>
            </a:lvl9pPr>
          </a:lstStyle>
          <a:p>
            <a:pPr marL="0" marR="0" lvl="0" indent="0" algn="ctr" defTabSz="913526" rtl="0" eaLnBrk="1" fontAlgn="base" latinLnBrk="0" hangingPunct="1">
              <a:lnSpc>
                <a:spcPct val="100000"/>
              </a:lnSpc>
              <a:spcBef>
                <a:spcPct val="0"/>
              </a:spcBef>
              <a:spcAft>
                <a:spcPct val="0"/>
              </a:spcAft>
              <a:buClr>
                <a:srgbClr val="FFFFFF"/>
              </a:buClr>
              <a:buSzTx/>
              <a:buFontTx/>
              <a:buNone/>
              <a:tabLst/>
              <a:defRPr/>
            </a:pPr>
            <a:r>
              <a:rPr kumimoji="0" lang="en-US" sz="1200" b="1" i="0" u="none" strike="noStrike" kern="1200" cap="none" spc="0" normalizeH="0" baseline="0" noProof="0">
                <a:ln>
                  <a:noFill/>
                </a:ln>
                <a:solidFill>
                  <a:schemeClr val="tx1"/>
                </a:solidFill>
                <a:effectLst/>
                <a:uLnTx/>
                <a:uFillTx/>
                <a:ea typeface="ＭＳ Ｐゴシック"/>
                <a:cs typeface="+mn-cs"/>
              </a:rPr>
              <a:t>Delivery</a:t>
            </a:r>
          </a:p>
        </p:txBody>
      </p:sp>
      <p:sp>
        <p:nvSpPr>
          <p:cNvPr id="40" name="TextBox 19">
            <a:extLst>
              <a:ext uri="{FF2B5EF4-FFF2-40B4-BE49-F238E27FC236}">
                <a16:creationId xmlns:a16="http://schemas.microsoft.com/office/drawing/2014/main" id="{C9BC63D8-E858-4C19-BB51-D86CF3AE8297}"/>
              </a:ext>
            </a:extLst>
          </p:cNvPr>
          <p:cNvSpPr txBox="1">
            <a:spLocks/>
          </p:cNvSpPr>
          <p:nvPr>
            <p:custDataLst>
              <p:tags r:id="rId14"/>
            </p:custDataLst>
          </p:nvPr>
        </p:nvSpPr>
        <p:spPr bwMode="gray">
          <a:xfrm>
            <a:off x="8521651" y="4776661"/>
            <a:ext cx="3000000" cy="540000"/>
          </a:xfrm>
          <a:prstGeom prst="rect">
            <a:avLst/>
          </a:prstGeom>
          <a:solidFill>
            <a:srgbClr val="FFE0CC"/>
          </a:solidFill>
          <a:ln w="19050">
            <a:solidFill>
              <a:schemeClr val="bg1"/>
            </a:solidFill>
          </a:ln>
          <a:effectLst/>
        </p:spPr>
        <p:txBody>
          <a:bodyPr wrap="square" lIns="72009" tIns="72009" rIns="72009" bIns="72009" anchor="ctr" anchorCtr="0">
            <a:noAutofit/>
          </a:bodyPr>
          <a:lstStyle>
            <a:defPPr>
              <a:defRPr lang="en-US"/>
            </a:defPPr>
            <a:lvl1pPr marL="0" indent="0" algn="ctr" defTabSz="895350" eaLnBrk="1" hangingPunct="1">
              <a:buClr>
                <a:schemeClr val="bg1"/>
              </a:buClr>
              <a:defRPr sz="1250" b="1">
                <a:solidFill>
                  <a:schemeClr val="bg1"/>
                </a:solidFill>
                <a:latin typeface="+mn-lt"/>
              </a:defRPr>
            </a:lvl1pPr>
            <a:lvl2pPr marL="193675" indent="-192088" defTabSz="895350" eaLnBrk="1" hangingPunct="1">
              <a:buClr>
                <a:schemeClr val="tx2"/>
              </a:buClr>
              <a:buSzPct val="125000"/>
              <a:buFont typeface="Arial" charset="0"/>
              <a:buChar char="▪"/>
              <a:defRPr>
                <a:latin typeface="+mn-lt"/>
              </a:defRPr>
            </a:lvl2pPr>
            <a:lvl3pPr marL="457200" indent="-261938" defTabSz="895350" eaLnBrk="1" hangingPunct="1">
              <a:buClr>
                <a:schemeClr val="tx2"/>
              </a:buClr>
              <a:buSzPct val="120000"/>
              <a:buFont typeface="Arial" charset="0"/>
              <a:buChar char="–"/>
              <a:defRPr>
                <a:latin typeface="+mn-lt"/>
              </a:defRPr>
            </a:lvl3pPr>
            <a:lvl4pPr marL="614363" indent="-155575" defTabSz="895350" eaLnBrk="1" hangingPunct="1">
              <a:buClr>
                <a:schemeClr val="tx2"/>
              </a:buClr>
              <a:buSzPct val="120000"/>
              <a:buFont typeface="Arial" charset="0"/>
              <a:buChar char="▫"/>
              <a:defRPr>
                <a:latin typeface="+mn-lt"/>
              </a:defRPr>
            </a:lvl4pPr>
            <a:lvl5pPr marL="746125" indent="-130175" defTabSz="895350" eaLnBrk="1" hangingPunct="1">
              <a:buClr>
                <a:schemeClr val="tx2"/>
              </a:buClr>
              <a:buSzPct val="89000"/>
              <a:buFont typeface="Arial" charset="0"/>
              <a:buChar char="-"/>
              <a:defRPr>
                <a:latin typeface="+mn-lt"/>
              </a:defRPr>
            </a:lvl5pPr>
            <a:lvl6pPr marL="749808" indent="-130175" defTabSz="895350" fontAlgn="base">
              <a:spcBef>
                <a:spcPct val="0"/>
              </a:spcBef>
              <a:spcAft>
                <a:spcPct val="0"/>
              </a:spcAft>
              <a:buClr>
                <a:schemeClr val="tx2"/>
              </a:buClr>
              <a:buSzPct val="89000"/>
              <a:buFont typeface="Arial" charset="0"/>
              <a:buChar char="-"/>
              <a:defRPr>
                <a:latin typeface="+mn-lt"/>
              </a:defRPr>
            </a:lvl6pPr>
            <a:lvl7pPr marL="749808" indent="-130175" defTabSz="895350" fontAlgn="base">
              <a:spcBef>
                <a:spcPct val="0"/>
              </a:spcBef>
              <a:spcAft>
                <a:spcPct val="0"/>
              </a:spcAft>
              <a:buClr>
                <a:schemeClr val="tx2"/>
              </a:buClr>
              <a:buSzPct val="89000"/>
              <a:buFont typeface="Arial" charset="0"/>
              <a:buChar char="-"/>
              <a:defRPr>
                <a:latin typeface="+mn-lt"/>
              </a:defRPr>
            </a:lvl7pPr>
            <a:lvl8pPr marL="749808" indent="-130175" defTabSz="895350" fontAlgn="base">
              <a:spcBef>
                <a:spcPct val="0"/>
              </a:spcBef>
              <a:spcAft>
                <a:spcPct val="0"/>
              </a:spcAft>
              <a:buClr>
                <a:schemeClr val="tx2"/>
              </a:buClr>
              <a:buSzPct val="89000"/>
              <a:buFont typeface="Arial" charset="0"/>
              <a:buChar char="-"/>
              <a:defRPr>
                <a:latin typeface="+mn-lt"/>
              </a:defRPr>
            </a:lvl8pPr>
            <a:lvl9pPr marL="749808" indent="-130175" defTabSz="895350" fontAlgn="base">
              <a:spcBef>
                <a:spcPct val="0"/>
              </a:spcBef>
              <a:spcAft>
                <a:spcPct val="0"/>
              </a:spcAft>
              <a:buClr>
                <a:schemeClr val="tx2"/>
              </a:buClr>
              <a:buSzPct val="89000"/>
              <a:buFont typeface="Arial" charset="0"/>
              <a:buChar char="-"/>
              <a:defRPr>
                <a:latin typeface="+mn-lt"/>
              </a:defRPr>
            </a:lvl9pPr>
          </a:lstStyle>
          <a:p>
            <a:pPr marL="0" marR="0" lvl="0" indent="0" algn="ctr" defTabSz="913526" rtl="0" eaLnBrk="1" fontAlgn="base" latinLnBrk="0" hangingPunct="1">
              <a:lnSpc>
                <a:spcPct val="100000"/>
              </a:lnSpc>
              <a:spcBef>
                <a:spcPct val="0"/>
              </a:spcBef>
              <a:spcAft>
                <a:spcPct val="0"/>
              </a:spcAft>
              <a:buClr>
                <a:srgbClr val="FFFFFF"/>
              </a:buClr>
              <a:buSzTx/>
              <a:buFontTx/>
              <a:buNone/>
              <a:tabLst/>
              <a:defRPr/>
            </a:pPr>
            <a:r>
              <a:rPr kumimoji="0" lang="en-US" sz="1200" b="1" i="0" u="none" strike="noStrike" kern="1200" cap="none" spc="0" normalizeH="0" baseline="0" noProof="0">
                <a:ln>
                  <a:noFill/>
                </a:ln>
                <a:solidFill>
                  <a:schemeClr val="tx1"/>
                </a:solidFill>
                <a:effectLst/>
                <a:uLnTx/>
                <a:uFillTx/>
                <a:ea typeface="ＭＳ Ｐゴシック"/>
                <a:cs typeface="+mn-cs"/>
              </a:rPr>
              <a:t>Quality</a:t>
            </a:r>
          </a:p>
        </p:txBody>
      </p:sp>
      <p:sp>
        <p:nvSpPr>
          <p:cNvPr id="41" name="TextBox 19">
            <a:extLst>
              <a:ext uri="{FF2B5EF4-FFF2-40B4-BE49-F238E27FC236}">
                <a16:creationId xmlns:a16="http://schemas.microsoft.com/office/drawing/2014/main" id="{4BC6A4FF-A2BC-47EC-8A7D-ED0C752AC5AE}"/>
              </a:ext>
            </a:extLst>
          </p:cNvPr>
          <p:cNvSpPr txBox="1">
            <a:spLocks/>
          </p:cNvSpPr>
          <p:nvPr>
            <p:custDataLst>
              <p:tags r:id="rId15"/>
            </p:custDataLst>
          </p:nvPr>
        </p:nvSpPr>
        <p:spPr bwMode="gray">
          <a:xfrm>
            <a:off x="2971651" y="4236661"/>
            <a:ext cx="2024999" cy="540000"/>
          </a:xfrm>
          <a:prstGeom prst="rect">
            <a:avLst/>
          </a:prstGeom>
          <a:solidFill>
            <a:srgbClr val="FFE0CC"/>
          </a:solidFill>
          <a:ln w="19050">
            <a:solidFill>
              <a:schemeClr val="bg1"/>
            </a:solidFill>
          </a:ln>
          <a:effectLst/>
        </p:spPr>
        <p:txBody>
          <a:bodyPr vert="horz" wrap="square" lIns="72009" tIns="72009" rIns="72009" bIns="72009" numCol="1" anchor="ctr" anchorCtr="0" compatLnSpc="1">
            <a:prstTxWarp prst="textNoShape">
              <a:avLst/>
            </a:prstTxWarp>
            <a:noAutofit/>
          </a:bodyPr>
          <a:lstStyle>
            <a:lvl1pPr marL="0" lvl="0" indent="0" defTabSz="895350" eaLnBrk="1" hangingPunct="1">
              <a:buClr>
                <a:schemeClr val="tx2"/>
              </a:buClr>
              <a:defRPr baseline="0">
                <a:latin typeface="+mn-lt"/>
              </a:defRPr>
            </a:lvl1pPr>
            <a:lvl2pPr marL="193675" lvl="1" indent="-192088" defTabSz="895350" eaLnBrk="1" hangingPunct="1">
              <a:buClr>
                <a:schemeClr val="tx2"/>
              </a:buClr>
              <a:buSzPct val="125000"/>
              <a:buFont typeface="Arial" charset="0"/>
              <a:buChar char="▪"/>
              <a:defRPr baseline="0">
                <a:latin typeface="+mn-lt"/>
              </a:defRPr>
            </a:lvl2pPr>
            <a:lvl3pPr marL="457200" lvl="2" indent="-261938" defTabSz="895350" eaLnBrk="1" hangingPunct="1">
              <a:buClr>
                <a:schemeClr val="tx2"/>
              </a:buClr>
              <a:buSzPct val="120000"/>
              <a:buFont typeface="Arial" charset="0"/>
              <a:buChar char="–"/>
              <a:defRPr baseline="0">
                <a:latin typeface="+mn-lt"/>
              </a:defRPr>
            </a:lvl3pPr>
            <a:lvl4pPr marL="614363" lvl="3" indent="-155575" defTabSz="895350" eaLnBrk="1" hangingPunct="1">
              <a:buClr>
                <a:schemeClr val="tx2"/>
              </a:buClr>
              <a:buSzPct val="120000"/>
              <a:buFont typeface="Arial" charset="0"/>
              <a:buChar char="▫"/>
              <a:defRPr baseline="0">
                <a:latin typeface="+mn-lt"/>
              </a:defRPr>
            </a:lvl4pPr>
            <a:lvl5pPr marL="749808" lvl="4" indent="-130175" defTabSz="895350" eaLnBrk="1" hangingPunct="1">
              <a:buClr>
                <a:schemeClr val="tx2"/>
              </a:buClr>
              <a:buSzPct val="89000"/>
              <a:buFont typeface="Arial" charset="0"/>
              <a:buChar char="-"/>
              <a:defRPr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marL="0" marR="0" lvl="0" indent="0" algn="ctr" defTabSz="913526" rtl="0" eaLnBrk="1" fontAlgn="base" latinLnBrk="0" hangingPunct="1">
              <a:lnSpc>
                <a:spcPct val="100000"/>
              </a:lnSpc>
              <a:spcBef>
                <a:spcPct val="0"/>
              </a:spcBef>
              <a:spcAft>
                <a:spcPct val="0"/>
              </a:spcAft>
              <a:buClr>
                <a:srgbClr val="FFFFFF"/>
              </a:buClr>
              <a:buSzTx/>
              <a:buFontTx/>
              <a:buNone/>
              <a:tabLst/>
              <a:defRPr/>
            </a:pPr>
            <a:r>
              <a:rPr kumimoji="0" lang="en-US" sz="1200" b="1" i="0" u="none" strike="noStrike" kern="1200" cap="none" spc="0" normalizeH="0" baseline="0" noProof="0">
                <a:ln>
                  <a:noFill/>
                </a:ln>
                <a:effectLst/>
                <a:uLnTx/>
                <a:uFillTx/>
                <a:ea typeface="ＭＳ Ｐゴシック"/>
                <a:cs typeface="+mn-cs"/>
              </a:rPr>
              <a:t>Teamwork</a:t>
            </a:r>
          </a:p>
        </p:txBody>
      </p:sp>
      <p:sp>
        <p:nvSpPr>
          <p:cNvPr id="42" name="TextBox 41">
            <a:extLst>
              <a:ext uri="{FF2B5EF4-FFF2-40B4-BE49-F238E27FC236}">
                <a16:creationId xmlns:a16="http://schemas.microsoft.com/office/drawing/2014/main" id="{97AB6112-2E72-48FC-9A29-D2EA6FB26DFB}"/>
              </a:ext>
            </a:extLst>
          </p:cNvPr>
          <p:cNvSpPr txBox="1">
            <a:spLocks/>
          </p:cNvSpPr>
          <p:nvPr/>
        </p:nvSpPr>
        <p:spPr bwMode="gray">
          <a:xfrm>
            <a:off x="2521651" y="5316661"/>
            <a:ext cx="9000000" cy="540000"/>
          </a:xfrm>
          <a:prstGeom prst="rect">
            <a:avLst/>
          </a:prstGeom>
          <a:solidFill>
            <a:srgbClr val="C00000"/>
          </a:solidFill>
          <a:ln w="19050">
            <a:solidFill>
              <a:schemeClr val="bg1"/>
            </a:solidFill>
          </a:ln>
          <a:effectLst/>
        </p:spPr>
        <p:txBody>
          <a:bodyPr wrap="square" lIns="72009" tIns="72009" rIns="72009" bIns="72009" anchor="ctr" anchorCtr="0">
            <a:noAutofit/>
          </a:bodyPr>
          <a:lstStyle>
            <a:defPPr>
              <a:defRPr lang="en-US"/>
            </a:defPPr>
            <a:lvl1pPr marL="0" indent="0" algn="ctr" defTabSz="895350" eaLnBrk="1" hangingPunct="1">
              <a:buClr>
                <a:schemeClr val="bg1"/>
              </a:buClr>
              <a:defRPr sz="1250" b="1">
                <a:solidFill>
                  <a:schemeClr val="bg1"/>
                </a:solidFill>
                <a:latin typeface="+mn-lt"/>
              </a:defRPr>
            </a:lvl1pPr>
            <a:lvl2pPr marL="193675" indent="-192088" defTabSz="895350" eaLnBrk="1" hangingPunct="1">
              <a:buClr>
                <a:schemeClr val="tx2"/>
              </a:buClr>
              <a:buSzPct val="125000"/>
              <a:buFont typeface="Arial" charset="0"/>
              <a:buChar char="▪"/>
              <a:defRPr>
                <a:latin typeface="+mn-lt"/>
              </a:defRPr>
            </a:lvl2pPr>
            <a:lvl3pPr marL="457200" indent="-261938" defTabSz="895350" eaLnBrk="1" hangingPunct="1">
              <a:buClr>
                <a:schemeClr val="tx2"/>
              </a:buClr>
              <a:buSzPct val="120000"/>
              <a:buFont typeface="Arial" charset="0"/>
              <a:buChar char="–"/>
              <a:defRPr>
                <a:latin typeface="+mn-lt"/>
              </a:defRPr>
            </a:lvl3pPr>
            <a:lvl4pPr marL="614363" indent="-155575" defTabSz="895350" eaLnBrk="1" hangingPunct="1">
              <a:buClr>
                <a:schemeClr val="tx2"/>
              </a:buClr>
              <a:buSzPct val="120000"/>
              <a:buFont typeface="Arial" charset="0"/>
              <a:buChar char="▫"/>
              <a:defRPr>
                <a:latin typeface="+mn-lt"/>
              </a:defRPr>
            </a:lvl4pPr>
            <a:lvl5pPr marL="746125" indent="-130175" defTabSz="895350" eaLnBrk="1" hangingPunct="1">
              <a:buClr>
                <a:schemeClr val="tx2"/>
              </a:buClr>
              <a:buSzPct val="89000"/>
              <a:buFont typeface="Arial" charset="0"/>
              <a:buChar char="-"/>
              <a:defRPr>
                <a:latin typeface="+mn-lt"/>
              </a:defRPr>
            </a:lvl5pPr>
            <a:lvl6pPr marL="749808" indent="-130175" defTabSz="895350" fontAlgn="base">
              <a:spcBef>
                <a:spcPct val="0"/>
              </a:spcBef>
              <a:spcAft>
                <a:spcPct val="0"/>
              </a:spcAft>
              <a:buClr>
                <a:schemeClr val="tx2"/>
              </a:buClr>
              <a:buSzPct val="89000"/>
              <a:buFont typeface="Arial" charset="0"/>
              <a:buChar char="-"/>
              <a:defRPr>
                <a:latin typeface="+mn-lt"/>
              </a:defRPr>
            </a:lvl6pPr>
            <a:lvl7pPr marL="749808" indent="-130175" defTabSz="895350" fontAlgn="base">
              <a:spcBef>
                <a:spcPct val="0"/>
              </a:spcBef>
              <a:spcAft>
                <a:spcPct val="0"/>
              </a:spcAft>
              <a:buClr>
                <a:schemeClr val="tx2"/>
              </a:buClr>
              <a:buSzPct val="89000"/>
              <a:buFont typeface="Arial" charset="0"/>
              <a:buChar char="-"/>
              <a:defRPr>
                <a:latin typeface="+mn-lt"/>
              </a:defRPr>
            </a:lvl7pPr>
            <a:lvl8pPr marL="749808" indent="-130175" defTabSz="895350" fontAlgn="base">
              <a:spcBef>
                <a:spcPct val="0"/>
              </a:spcBef>
              <a:spcAft>
                <a:spcPct val="0"/>
              </a:spcAft>
              <a:buClr>
                <a:schemeClr val="tx2"/>
              </a:buClr>
              <a:buSzPct val="89000"/>
              <a:buFont typeface="Arial" charset="0"/>
              <a:buChar char="-"/>
              <a:defRPr>
                <a:latin typeface="+mn-lt"/>
              </a:defRPr>
            </a:lvl8pPr>
            <a:lvl9pPr marL="749808" indent="-130175" defTabSz="895350" fontAlgn="base">
              <a:spcBef>
                <a:spcPct val="0"/>
              </a:spcBef>
              <a:spcAft>
                <a:spcPct val="0"/>
              </a:spcAft>
              <a:buClr>
                <a:schemeClr val="tx2"/>
              </a:buClr>
              <a:buSzPct val="89000"/>
              <a:buFont typeface="Arial" charset="0"/>
              <a:buChar char="-"/>
              <a:defRPr>
                <a:latin typeface="+mn-lt"/>
              </a:defRPr>
            </a:lvl9pPr>
          </a:lstStyle>
          <a:p>
            <a:pPr marL="0" marR="0" lvl="0" indent="0" algn="ctr" defTabSz="913526" rtl="0" eaLnBrk="1" fontAlgn="base" latinLnBrk="0" hangingPunct="1">
              <a:lnSpc>
                <a:spcPct val="100000"/>
              </a:lnSpc>
              <a:spcBef>
                <a:spcPct val="0"/>
              </a:spcBef>
              <a:spcAft>
                <a:spcPct val="0"/>
              </a:spcAft>
              <a:buClr>
                <a:srgbClr val="FFFFFF"/>
              </a:buClr>
              <a:buSzTx/>
              <a:buFontTx/>
              <a:buNone/>
              <a:tabLst/>
              <a:defRPr/>
            </a:pPr>
            <a:r>
              <a:rPr kumimoji="0" lang="en-US" sz="1200" b="1" i="0" u="none" strike="noStrike" kern="1200" cap="none" spc="0" normalizeH="0" baseline="0" noProof="0">
                <a:ln>
                  <a:noFill/>
                </a:ln>
                <a:effectLst/>
                <a:uLnTx/>
                <a:uFillTx/>
                <a:ea typeface="ＭＳ Ｐゴシック"/>
                <a:cs typeface="+mn-cs"/>
              </a:rPr>
              <a:t>People - Mindsets and Behaviors</a:t>
            </a:r>
          </a:p>
        </p:txBody>
      </p:sp>
      <p:sp>
        <p:nvSpPr>
          <p:cNvPr id="43" name="TextBox 42">
            <a:extLst>
              <a:ext uri="{FF2B5EF4-FFF2-40B4-BE49-F238E27FC236}">
                <a16:creationId xmlns:a16="http://schemas.microsoft.com/office/drawing/2014/main" id="{CF612295-BAB2-4B39-A4B7-A8DCB6F89F5F}"/>
              </a:ext>
            </a:extLst>
          </p:cNvPr>
          <p:cNvSpPr txBox="1">
            <a:spLocks/>
          </p:cNvSpPr>
          <p:nvPr/>
        </p:nvSpPr>
        <p:spPr bwMode="gray">
          <a:xfrm>
            <a:off x="3421651" y="1536661"/>
            <a:ext cx="7200000" cy="540000"/>
          </a:xfrm>
          <a:prstGeom prst="rect">
            <a:avLst/>
          </a:prstGeom>
          <a:solidFill>
            <a:srgbClr val="FFE0CC"/>
          </a:solidFill>
          <a:ln w="19050">
            <a:solidFill>
              <a:schemeClr val="bg1"/>
            </a:solidFill>
          </a:ln>
        </p:spPr>
        <p:txBody>
          <a:bodyPr vert="horz" wrap="square" lIns="72009" tIns="72009" rIns="72009" bIns="72009" rtlCol="0" anchor="ctr" anchorCtr="0">
            <a:noAutofit/>
          </a:bodyPr>
          <a:lstStyle>
            <a:lvl1pPr marL="0" lvl="0" indent="0" defTabSz="895350" eaLnBrk="1" latinLnBrk="0" hangingPunct="1">
              <a:buClr>
                <a:schemeClr val="tx2"/>
              </a:buClr>
              <a:buSzPct val="100000"/>
              <a:defRPr lang="en-US" baseline="0" dirty="0">
                <a:latin typeface="+mn-lt"/>
              </a:defRPr>
            </a:lvl1pPr>
            <a:lvl2pPr marL="194400" lvl="1" indent="-190800" defTabSz="895350" eaLnBrk="1" latinLnBrk="0" hangingPunct="1">
              <a:buClr>
                <a:schemeClr val="tx2"/>
              </a:buClr>
              <a:buSzPct val="125000"/>
              <a:buFont typeface="Arial" charset="0"/>
              <a:buChar char="▪"/>
              <a:defRPr lang="en-US" baseline="0" dirty="0">
                <a:latin typeface="+mn-lt"/>
              </a:defRPr>
            </a:lvl2pPr>
            <a:lvl3pPr marL="481012" lvl="2" indent="-285750" defTabSz="895350" eaLnBrk="1" latinLnBrk="0" hangingPunct="1">
              <a:buClr>
                <a:schemeClr val="tx2"/>
              </a:buClr>
              <a:buSzPct val="120000"/>
              <a:buFont typeface="Arial" charset="0"/>
              <a:buChar char="–"/>
              <a:defRPr lang="en-US" baseline="0" dirty="0">
                <a:latin typeface="+mn-lt"/>
              </a:defRPr>
            </a:lvl3pPr>
            <a:lvl4pPr marL="615600" lvl="3" indent="-154800" defTabSz="895350" eaLnBrk="1" latinLnBrk="0" hangingPunct="1">
              <a:buClr>
                <a:schemeClr val="tx2"/>
              </a:buClr>
              <a:buSzPct val="120000"/>
              <a:buFont typeface="Arial" charset="0"/>
              <a:buChar char="▫"/>
              <a:defRPr lang="en-US" baseline="0" dirty="0">
                <a:latin typeface="+mn-lt"/>
              </a:defRPr>
            </a:lvl4pPr>
            <a:lvl5pPr marL="748800" lvl="4" indent="-129600" defTabSz="895350" eaLnBrk="1" latinLnBrk="0" hangingPunct="1">
              <a:buClr>
                <a:schemeClr val="tx2"/>
              </a:buClr>
              <a:buSzPct val="89000"/>
              <a:buFont typeface="Arial" charset="0"/>
              <a:buChar char="-"/>
              <a:defRPr lang="en-US" baseline="0" dirty="0">
                <a:latin typeface="+mn-lt"/>
              </a:defRPr>
            </a:lvl5pPr>
            <a:lvl6pPr marL="999794" indent="-173575" defTabSz="1193860" fontAlgn="base">
              <a:spcBef>
                <a:spcPct val="0"/>
              </a:spcBef>
              <a:spcAft>
                <a:spcPct val="0"/>
              </a:spcAft>
              <a:buClr>
                <a:schemeClr val="tx2"/>
              </a:buClr>
              <a:buSzPct val="89000"/>
              <a:buFont typeface="Arial" charset="0"/>
              <a:buChar char="-"/>
              <a:defRPr sz="2133" baseline="0">
                <a:latin typeface="+mn-lt"/>
              </a:defRPr>
            </a:lvl6pPr>
            <a:lvl7pPr marL="999794" indent="-173575" defTabSz="1193860" fontAlgn="base">
              <a:spcBef>
                <a:spcPct val="0"/>
              </a:spcBef>
              <a:spcAft>
                <a:spcPct val="0"/>
              </a:spcAft>
              <a:buClr>
                <a:schemeClr val="tx2"/>
              </a:buClr>
              <a:buSzPct val="89000"/>
              <a:buFont typeface="Arial" charset="0"/>
              <a:buChar char="-"/>
              <a:defRPr sz="2133" baseline="0">
                <a:latin typeface="+mn-lt"/>
              </a:defRPr>
            </a:lvl7pPr>
            <a:lvl8pPr marL="999794" indent="-173575" defTabSz="1193860" fontAlgn="base">
              <a:spcBef>
                <a:spcPct val="0"/>
              </a:spcBef>
              <a:spcAft>
                <a:spcPct val="0"/>
              </a:spcAft>
              <a:buClr>
                <a:schemeClr val="tx2"/>
              </a:buClr>
              <a:buSzPct val="89000"/>
              <a:buFont typeface="Arial" charset="0"/>
              <a:buChar char="-"/>
              <a:defRPr sz="2133" baseline="0">
                <a:latin typeface="+mn-lt"/>
              </a:defRPr>
            </a:lvl8pPr>
            <a:lvl9pPr marL="999794" indent="-173575" defTabSz="1193860" fontAlgn="base">
              <a:spcBef>
                <a:spcPct val="0"/>
              </a:spcBef>
              <a:spcAft>
                <a:spcPct val="0"/>
              </a:spcAft>
              <a:buClr>
                <a:schemeClr val="tx2"/>
              </a:buClr>
              <a:buSzPct val="89000"/>
              <a:buFont typeface="Arial" charset="0"/>
              <a:buChar char="-"/>
              <a:defRPr sz="2133" baseline="0">
                <a:latin typeface="+mn-lt"/>
              </a:defRPr>
            </a:lvl9pPr>
          </a:lstStyle>
          <a:p>
            <a:pPr marL="0" marR="0" lvl="0" indent="0" algn="ctr" defTabSz="913526" rtl="0" eaLnBrk="1" fontAlgn="base" latinLnBrk="0" hangingPunct="1">
              <a:lnSpc>
                <a:spcPct val="100000"/>
              </a:lnSpc>
              <a:spcBef>
                <a:spcPct val="0"/>
              </a:spcBef>
              <a:spcAft>
                <a:spcPct val="0"/>
              </a:spcAft>
              <a:buClr>
                <a:schemeClr val="bg1"/>
              </a:buClr>
              <a:buSzPct val="100000"/>
              <a:buFontTx/>
              <a:buNone/>
              <a:tabLst/>
              <a:defRPr/>
            </a:pPr>
            <a:r>
              <a:rPr kumimoji="0" lang="en-US" sz="1200" b="1" i="0" u="none" strike="noStrike" kern="1200" cap="none" spc="0" normalizeH="0" baseline="0" noProof="0">
                <a:ln>
                  <a:noFill/>
                </a:ln>
                <a:effectLst/>
                <a:uLnTx/>
                <a:uFillTx/>
                <a:ea typeface="ＭＳ Ｐゴシック"/>
                <a:cs typeface="+mn-cs"/>
              </a:rPr>
              <a:t>Standards/ways of working</a:t>
            </a:r>
          </a:p>
        </p:txBody>
      </p:sp>
      <p:sp>
        <p:nvSpPr>
          <p:cNvPr id="44" name="AutoShape 23">
            <a:extLst>
              <a:ext uri="{FF2B5EF4-FFF2-40B4-BE49-F238E27FC236}">
                <a16:creationId xmlns:a16="http://schemas.microsoft.com/office/drawing/2014/main" id="{13CAB2DD-A3C1-4AF1-9E29-CF057785C1AF}"/>
              </a:ext>
            </a:extLst>
          </p:cNvPr>
          <p:cNvSpPr>
            <a:spLocks noChangeArrowheads="1"/>
          </p:cNvSpPr>
          <p:nvPr/>
        </p:nvSpPr>
        <p:spPr bwMode="gray">
          <a:xfrm>
            <a:off x="2521651" y="1001340"/>
            <a:ext cx="9000000" cy="540000"/>
          </a:xfrm>
          <a:prstGeom prst="triangle">
            <a:avLst>
              <a:gd name="adj" fmla="val 50000"/>
            </a:avLst>
          </a:prstGeom>
          <a:solidFill>
            <a:srgbClr val="FFE0CC"/>
          </a:solidFill>
          <a:ln w="19050">
            <a:solidFill>
              <a:schemeClr val="bg1"/>
            </a:solidFill>
          </a:ln>
        </p:spPr>
        <p:txBody>
          <a:bodyPr vert="horz" wrap="square" lIns="72009" tIns="72009" rIns="72009" bIns="72009" rtlCol="0" anchor="ctr" anchorCtr="0">
            <a:noAutofit/>
          </a:bodyPr>
          <a:lstStyle>
            <a:lvl1pPr>
              <a:defRPr sz="1600" b="1">
                <a:solidFill>
                  <a:schemeClr val="tx1"/>
                </a:solidFill>
                <a:latin typeface="Arial" panose="020B0604020202020204" pitchFamily="34" charset="0"/>
                <a:ea typeface="-윤고딕130" pitchFamily="18" charset="-127"/>
              </a:defRPr>
            </a:lvl1pPr>
            <a:lvl2pPr marL="742950" indent="-285750">
              <a:defRPr sz="1600" b="1">
                <a:solidFill>
                  <a:schemeClr val="tx1"/>
                </a:solidFill>
                <a:latin typeface="Arial" panose="020B0604020202020204" pitchFamily="34" charset="0"/>
                <a:ea typeface="-윤고딕130" pitchFamily="18" charset="-127"/>
              </a:defRPr>
            </a:lvl2pPr>
            <a:lvl3pPr marL="1143000" indent="-228600">
              <a:defRPr sz="1600" b="1">
                <a:solidFill>
                  <a:schemeClr val="tx1"/>
                </a:solidFill>
                <a:latin typeface="Arial" panose="020B0604020202020204" pitchFamily="34" charset="0"/>
                <a:ea typeface="-윤고딕130" pitchFamily="18" charset="-127"/>
              </a:defRPr>
            </a:lvl3pPr>
            <a:lvl4pPr marL="1600200" indent="-228600">
              <a:defRPr sz="1600" b="1">
                <a:solidFill>
                  <a:schemeClr val="tx1"/>
                </a:solidFill>
                <a:latin typeface="Arial" panose="020B0604020202020204" pitchFamily="34" charset="0"/>
                <a:ea typeface="-윤고딕130" pitchFamily="18" charset="-127"/>
              </a:defRPr>
            </a:lvl4pPr>
            <a:lvl5pPr marL="2057400" indent="-228600">
              <a:defRPr sz="1600" b="1">
                <a:solidFill>
                  <a:schemeClr val="tx1"/>
                </a:solidFill>
                <a:latin typeface="Arial" panose="020B0604020202020204" pitchFamily="34" charset="0"/>
                <a:ea typeface="-윤고딕130" pitchFamily="18" charset="-127"/>
              </a:defRPr>
            </a:lvl5pPr>
            <a:lvl6pPr marL="2514600" indent="-228600" eaLnBrk="0" fontAlgn="base" hangingPunct="0">
              <a:spcBef>
                <a:spcPct val="0"/>
              </a:spcBef>
              <a:spcAft>
                <a:spcPct val="0"/>
              </a:spcAft>
              <a:defRPr sz="1600" b="1">
                <a:solidFill>
                  <a:schemeClr val="tx1"/>
                </a:solidFill>
                <a:latin typeface="Arial" panose="020B0604020202020204" pitchFamily="34" charset="0"/>
                <a:ea typeface="-윤고딕130" pitchFamily="18" charset="-127"/>
              </a:defRPr>
            </a:lvl6pPr>
            <a:lvl7pPr marL="2971800" indent="-228600" eaLnBrk="0" fontAlgn="base" hangingPunct="0">
              <a:spcBef>
                <a:spcPct val="0"/>
              </a:spcBef>
              <a:spcAft>
                <a:spcPct val="0"/>
              </a:spcAft>
              <a:defRPr sz="1600" b="1">
                <a:solidFill>
                  <a:schemeClr val="tx1"/>
                </a:solidFill>
                <a:latin typeface="Arial" panose="020B0604020202020204" pitchFamily="34" charset="0"/>
                <a:ea typeface="-윤고딕130" pitchFamily="18" charset="-127"/>
              </a:defRPr>
            </a:lvl7pPr>
            <a:lvl8pPr marL="3429000" indent="-228600" eaLnBrk="0" fontAlgn="base" hangingPunct="0">
              <a:spcBef>
                <a:spcPct val="0"/>
              </a:spcBef>
              <a:spcAft>
                <a:spcPct val="0"/>
              </a:spcAft>
              <a:defRPr sz="1600" b="1">
                <a:solidFill>
                  <a:schemeClr val="tx1"/>
                </a:solidFill>
                <a:latin typeface="Arial" panose="020B0604020202020204" pitchFamily="34" charset="0"/>
                <a:ea typeface="-윤고딕130" pitchFamily="18" charset="-127"/>
              </a:defRPr>
            </a:lvl8pPr>
            <a:lvl9pPr marL="3886200" indent="-228600" eaLnBrk="0" fontAlgn="base" hangingPunct="0">
              <a:spcBef>
                <a:spcPct val="0"/>
              </a:spcBef>
              <a:spcAft>
                <a:spcPct val="0"/>
              </a:spcAft>
              <a:defRPr sz="1600" b="1">
                <a:solidFill>
                  <a:schemeClr val="tx1"/>
                </a:solidFill>
                <a:latin typeface="Arial" panose="020B0604020202020204" pitchFamily="34" charset="0"/>
                <a:ea typeface="-윤고딕130" pitchFamily="18" charset="-127"/>
              </a:defRPr>
            </a:lvl9pPr>
          </a:lstStyle>
          <a:p>
            <a:pPr algn="ctr" defTabSz="913526" fontAlgn="base">
              <a:spcBef>
                <a:spcPct val="0"/>
              </a:spcBef>
              <a:spcAft>
                <a:spcPct val="0"/>
              </a:spcAft>
              <a:buClr>
                <a:schemeClr val="tx2"/>
              </a:buClr>
              <a:buSzPct val="100000"/>
            </a:pPr>
            <a:endParaRPr lang="en-US" altLang="en-US" sz="1200">
              <a:latin typeface="Arial"/>
              <a:ea typeface="ＭＳ Ｐゴシック"/>
            </a:endParaRPr>
          </a:p>
        </p:txBody>
      </p:sp>
      <p:sp>
        <p:nvSpPr>
          <p:cNvPr id="51" name="TextBox 50">
            <a:extLst>
              <a:ext uri="{FF2B5EF4-FFF2-40B4-BE49-F238E27FC236}">
                <a16:creationId xmlns:a16="http://schemas.microsoft.com/office/drawing/2014/main" id="{6778DCB2-B10E-47F8-9AE6-C12FD23077F1}"/>
              </a:ext>
            </a:extLst>
          </p:cNvPr>
          <p:cNvSpPr txBox="1"/>
          <p:nvPr/>
        </p:nvSpPr>
        <p:spPr bwMode="gray">
          <a:xfrm>
            <a:off x="6071503" y="1179500"/>
            <a:ext cx="2179636" cy="330090"/>
          </a:xfrm>
          <a:prstGeom prst="rect">
            <a:avLst/>
          </a:prstGeom>
          <a:noFill/>
          <a:ln w="9525">
            <a:noFill/>
          </a:ln>
        </p:spPr>
        <p:txBody>
          <a:bodyPr vert="horz" wrap="square" lIns="72009" tIns="72009" rIns="72009" bIns="72009" rtlCol="0" anchorCtr="0">
            <a:spAutoFit/>
          </a:bodyPr>
          <a:lstStyle>
            <a:lvl1pPr marL="0" lvl="0" indent="0" defTabSz="895350" eaLnBrk="1" latinLnBrk="0" hangingPunct="1">
              <a:buClr>
                <a:schemeClr val="tx2"/>
              </a:buClr>
              <a:buSzPct val="100000"/>
              <a:defRPr lang="en-US" baseline="0" dirty="0">
                <a:latin typeface="+mn-lt"/>
              </a:defRPr>
            </a:lvl1pPr>
            <a:lvl2pPr marL="194400" lvl="1" indent="-190800" defTabSz="895350" eaLnBrk="1" latinLnBrk="0" hangingPunct="1">
              <a:buClr>
                <a:schemeClr val="tx2"/>
              </a:buClr>
              <a:buSzPct val="125000"/>
              <a:buFont typeface="Arial" charset="0"/>
              <a:buChar char="▪"/>
              <a:defRPr lang="en-US" baseline="0" dirty="0">
                <a:latin typeface="+mn-lt"/>
              </a:defRPr>
            </a:lvl2pPr>
            <a:lvl3pPr marL="481012" lvl="2" indent="-285750" defTabSz="895350" eaLnBrk="1" latinLnBrk="0" hangingPunct="1">
              <a:buClr>
                <a:schemeClr val="tx2"/>
              </a:buClr>
              <a:buSzPct val="120000"/>
              <a:buFont typeface="Arial" charset="0"/>
              <a:buChar char="–"/>
              <a:defRPr lang="en-US" baseline="0" dirty="0">
                <a:latin typeface="+mn-lt"/>
              </a:defRPr>
            </a:lvl3pPr>
            <a:lvl4pPr marL="615600" lvl="3" indent="-154800" defTabSz="895350" eaLnBrk="1" latinLnBrk="0" hangingPunct="1">
              <a:buClr>
                <a:schemeClr val="tx2"/>
              </a:buClr>
              <a:buSzPct val="120000"/>
              <a:buFont typeface="Arial" charset="0"/>
              <a:buChar char="▫"/>
              <a:defRPr lang="en-US" baseline="0" dirty="0">
                <a:latin typeface="+mn-lt"/>
              </a:defRPr>
            </a:lvl4pPr>
            <a:lvl5pPr marL="748800" lvl="4" indent="-129600" defTabSz="895350" eaLnBrk="1" latinLnBrk="0" hangingPunct="1">
              <a:buClr>
                <a:schemeClr val="tx2"/>
              </a:buClr>
              <a:buSzPct val="89000"/>
              <a:buFont typeface="Arial" charset="0"/>
              <a:buChar char="-"/>
              <a:defRPr lang="en-US" baseline="0" dirty="0">
                <a:latin typeface="+mn-lt"/>
              </a:defRPr>
            </a:lvl5pPr>
            <a:lvl6pPr marL="999794" indent="-173575" defTabSz="1193860" fontAlgn="base">
              <a:spcBef>
                <a:spcPct val="0"/>
              </a:spcBef>
              <a:spcAft>
                <a:spcPct val="0"/>
              </a:spcAft>
              <a:buClr>
                <a:schemeClr val="tx2"/>
              </a:buClr>
              <a:buSzPct val="89000"/>
              <a:buFont typeface="Arial" charset="0"/>
              <a:buChar char="-"/>
              <a:defRPr sz="2133" baseline="0">
                <a:latin typeface="+mn-lt"/>
              </a:defRPr>
            </a:lvl6pPr>
            <a:lvl7pPr marL="999794" indent="-173575" defTabSz="1193860" fontAlgn="base">
              <a:spcBef>
                <a:spcPct val="0"/>
              </a:spcBef>
              <a:spcAft>
                <a:spcPct val="0"/>
              </a:spcAft>
              <a:buClr>
                <a:schemeClr val="tx2"/>
              </a:buClr>
              <a:buSzPct val="89000"/>
              <a:buFont typeface="Arial" charset="0"/>
              <a:buChar char="-"/>
              <a:defRPr sz="2133" baseline="0">
                <a:latin typeface="+mn-lt"/>
              </a:defRPr>
            </a:lvl7pPr>
            <a:lvl8pPr marL="999794" indent="-173575" defTabSz="1193860" fontAlgn="base">
              <a:spcBef>
                <a:spcPct val="0"/>
              </a:spcBef>
              <a:spcAft>
                <a:spcPct val="0"/>
              </a:spcAft>
              <a:buClr>
                <a:schemeClr val="tx2"/>
              </a:buClr>
              <a:buSzPct val="89000"/>
              <a:buFont typeface="Arial" charset="0"/>
              <a:buChar char="-"/>
              <a:defRPr sz="2133" baseline="0">
                <a:latin typeface="+mn-lt"/>
              </a:defRPr>
            </a:lvl8pPr>
            <a:lvl9pPr marL="999794" indent="-173575" defTabSz="1193860" fontAlgn="base">
              <a:spcBef>
                <a:spcPct val="0"/>
              </a:spcBef>
              <a:spcAft>
                <a:spcPct val="0"/>
              </a:spcAft>
              <a:buClr>
                <a:schemeClr val="tx2"/>
              </a:buClr>
              <a:buSzPct val="89000"/>
              <a:buFont typeface="Arial" charset="0"/>
              <a:buChar char="-"/>
              <a:defRPr sz="2133" baseline="0">
                <a:latin typeface="+mn-lt"/>
              </a:defRPr>
            </a:lvl9pPr>
          </a:lstStyle>
          <a:p>
            <a:pPr marL="0" marR="0" lvl="0" indent="0" algn="ctr" defTabSz="913526" rtl="0" eaLnBrk="1" fontAlgn="base" latinLnBrk="0" hangingPunct="1">
              <a:lnSpc>
                <a:spcPct val="100000"/>
              </a:lnSpc>
              <a:spcBef>
                <a:spcPct val="0"/>
              </a:spcBef>
              <a:spcAft>
                <a:spcPct val="0"/>
              </a:spcAft>
              <a:buClr>
                <a:schemeClr val="bg1"/>
              </a:buClr>
              <a:buSzPct val="100000"/>
              <a:buFontTx/>
              <a:buNone/>
              <a:tabLst/>
              <a:defRPr/>
            </a:pPr>
            <a:r>
              <a:rPr kumimoji="0" lang="en-US" sz="1200" b="1" i="0" u="none" strike="noStrike" kern="1200" cap="none" spc="0" normalizeH="0" baseline="0" noProof="0">
                <a:ln>
                  <a:noFill/>
                </a:ln>
                <a:effectLst/>
                <a:uLnTx/>
                <a:uFillTx/>
                <a:ea typeface="ＭＳ Ｐゴシック"/>
                <a:cs typeface="+mn-cs"/>
              </a:rPr>
              <a:t>Performance and Capability</a:t>
            </a:r>
          </a:p>
        </p:txBody>
      </p:sp>
      <p:grpSp>
        <p:nvGrpSpPr>
          <p:cNvPr id="45" name="Group 44">
            <a:extLst>
              <a:ext uri="{FF2B5EF4-FFF2-40B4-BE49-F238E27FC236}">
                <a16:creationId xmlns:a16="http://schemas.microsoft.com/office/drawing/2014/main" id="{A1CAF10F-AEC8-456B-AE2E-5DDB1F328346}"/>
              </a:ext>
            </a:extLst>
          </p:cNvPr>
          <p:cNvGrpSpPr/>
          <p:nvPr/>
        </p:nvGrpSpPr>
        <p:grpSpPr>
          <a:xfrm>
            <a:off x="10607448" y="723718"/>
            <a:ext cx="1208633" cy="184667"/>
            <a:chOff x="9601608" y="718638"/>
            <a:chExt cx="1208633" cy="184667"/>
          </a:xfrm>
        </p:grpSpPr>
        <p:sp>
          <p:nvSpPr>
            <p:cNvPr id="46" name="RectangleLegend1">
              <a:extLst>
                <a:ext uri="{FF2B5EF4-FFF2-40B4-BE49-F238E27FC236}">
                  <a16:creationId xmlns:a16="http://schemas.microsoft.com/office/drawing/2014/main" id="{850898C4-4CEE-4A04-A11D-85C66B5CB372}"/>
                </a:ext>
              </a:extLst>
            </p:cNvPr>
            <p:cNvSpPr>
              <a:spLocks noChangeAspect="1" noChangeArrowheads="1"/>
            </p:cNvSpPr>
            <p:nvPr/>
          </p:nvSpPr>
          <p:spPr bwMode="gray">
            <a:xfrm>
              <a:off x="9601608" y="718639"/>
              <a:ext cx="190151" cy="184666"/>
            </a:xfrm>
            <a:prstGeom prst="rect">
              <a:avLst/>
            </a:prstGeom>
            <a:solidFill>
              <a:srgbClr val="C00000"/>
            </a:solidFill>
            <a:ln w="9525">
              <a:noFill/>
              <a:miter lim="800000"/>
              <a:headEnd/>
              <a:tailEnd/>
            </a:ln>
            <a:effectLst/>
          </p:spPr>
          <p:txBody>
            <a:bodyPr wrap="none" anchor="ctr">
              <a:no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Arial"/>
                <a:ea typeface="ＭＳ Ｐゴシック"/>
                <a:cs typeface="+mn-cs"/>
              </a:endParaRPr>
            </a:p>
          </p:txBody>
        </p:sp>
        <p:sp>
          <p:nvSpPr>
            <p:cNvPr id="47" name="TextBox 46">
              <a:extLst>
                <a:ext uri="{FF2B5EF4-FFF2-40B4-BE49-F238E27FC236}">
                  <a16:creationId xmlns:a16="http://schemas.microsoft.com/office/drawing/2014/main" id="{12CE95A1-0C7A-4A9D-B8B7-BA176BFEDEF7}"/>
                </a:ext>
              </a:extLst>
            </p:cNvPr>
            <p:cNvSpPr txBox="1">
              <a:spLocks noChangeAspect="1"/>
            </p:cNvSpPr>
            <p:nvPr/>
          </p:nvSpPr>
          <p:spPr bwMode="gray">
            <a:xfrm>
              <a:off x="9855609" y="718638"/>
              <a:ext cx="954632" cy="184653"/>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t" anchorCtr="0" compatLnSpc="1">
              <a:prstTxWarp prst="textNoShape">
                <a:avLst/>
              </a:prstTxWarp>
              <a:noAutofit/>
            </a:bodyPr>
            <a:lstStyle>
              <a:lvl1pPr lvl="0" indent="0" defTabSz="913526" fontAlgn="base">
                <a:spcBef>
                  <a:spcPct val="0"/>
                </a:spcBef>
                <a:spcAft>
                  <a:spcPct val="0"/>
                </a:spcAft>
                <a:buClr>
                  <a:schemeClr val="tx2"/>
                </a:buClr>
                <a:defRPr sz="1600" baseline="0">
                  <a:ea typeface="Arial Unicode MS" pitchFamily="34" charset="-128"/>
                  <a:cs typeface="Arial Unicode MS" pitchFamily="34" charset="-128"/>
                </a:defRPr>
              </a:lvl1pPr>
              <a:lvl2pPr marL="197607" lvl="1" indent="-195987" defTabSz="913526" fontAlgn="base">
                <a:spcBef>
                  <a:spcPct val="0"/>
                </a:spcBef>
                <a:spcAft>
                  <a:spcPct val="0"/>
                </a:spcAft>
                <a:buClr>
                  <a:schemeClr val="tx2"/>
                </a:buClr>
                <a:buSzPct val="125000"/>
                <a:buFont typeface="Arial" charset="0"/>
                <a:buChar char="▪"/>
                <a:defRPr sz="1600" baseline="0">
                  <a:ea typeface="Arial Unicode MS" pitchFamily="34" charset="-128"/>
                  <a:cs typeface="Arial Unicode MS" pitchFamily="34" charset="-128"/>
                </a:defRPr>
              </a:lvl2pPr>
              <a:lvl3pPr marL="466481" lvl="2" indent="-267255" defTabSz="913526" fontAlgn="base">
                <a:spcBef>
                  <a:spcPct val="0"/>
                </a:spcBef>
                <a:spcAft>
                  <a:spcPct val="0"/>
                </a:spcAft>
                <a:buClr>
                  <a:schemeClr val="tx2"/>
                </a:buClr>
                <a:buSzPct val="120000"/>
                <a:buFont typeface="Arial" charset="0"/>
                <a:buChar char="–"/>
                <a:defRPr sz="1600" baseline="0">
                  <a:ea typeface="Arial Unicode MS" pitchFamily="34" charset="-128"/>
                  <a:cs typeface="Arial Unicode MS" pitchFamily="34" charset="-128"/>
                </a:defRPr>
              </a:lvl3pPr>
              <a:lvl4pPr marL="626835" lvl="3" indent="-158733" defTabSz="913526" fontAlgn="base">
                <a:spcBef>
                  <a:spcPct val="0"/>
                </a:spcBef>
                <a:spcAft>
                  <a:spcPct val="0"/>
                </a:spcAft>
                <a:buClr>
                  <a:schemeClr val="tx2"/>
                </a:buClr>
                <a:buSzPct val="120000"/>
                <a:buFont typeface="Arial" charset="0"/>
                <a:buChar char="▫"/>
                <a:defRPr sz="1600" baseline="0">
                  <a:ea typeface="Arial Unicode MS" pitchFamily="34" charset="-128"/>
                  <a:cs typeface="Arial Unicode MS" pitchFamily="34" charset="-128"/>
                </a:defRPr>
              </a:lvl4pPr>
              <a:lvl5pPr marL="765029" lvl="4" indent="-132818" defTabSz="913526" fontAlgn="base">
                <a:spcBef>
                  <a:spcPct val="0"/>
                </a:spcBef>
                <a:spcAft>
                  <a:spcPct val="0"/>
                </a:spcAft>
                <a:buClr>
                  <a:schemeClr val="tx2"/>
                </a:buClr>
                <a:buSzPct val="89000"/>
                <a:buFont typeface="Arial" charset="0"/>
                <a:buChar char="-"/>
                <a:defRPr sz="1600" baseline="0">
                  <a:ea typeface="Arial Unicode MS" pitchFamily="34" charset="-128"/>
                  <a:cs typeface="Arial Unicode MS" pitchFamily="34" charset="-128"/>
                </a:defRPr>
              </a:lvl5pPr>
              <a:lvl6pPr marL="765029" indent="-132818" defTabSz="913526" fontAlgn="base">
                <a:spcBef>
                  <a:spcPct val="0"/>
                </a:spcBef>
                <a:spcAft>
                  <a:spcPct val="0"/>
                </a:spcAft>
                <a:buClr>
                  <a:schemeClr val="tx2"/>
                </a:buClr>
                <a:buSzPct val="89000"/>
                <a:buFont typeface="Arial" charset="0"/>
                <a:buChar char="-"/>
                <a:defRPr sz="1632" baseline="0"/>
              </a:lvl6pPr>
              <a:lvl7pPr marL="765029" indent="-132818" defTabSz="913526" fontAlgn="base">
                <a:spcBef>
                  <a:spcPct val="0"/>
                </a:spcBef>
                <a:spcAft>
                  <a:spcPct val="0"/>
                </a:spcAft>
                <a:buClr>
                  <a:schemeClr val="tx2"/>
                </a:buClr>
                <a:buSzPct val="89000"/>
                <a:buFont typeface="Arial" charset="0"/>
                <a:buChar char="-"/>
                <a:defRPr sz="1632" baseline="0"/>
              </a:lvl7pPr>
              <a:lvl8pPr marL="765029" indent="-132818" defTabSz="913526" fontAlgn="base">
                <a:spcBef>
                  <a:spcPct val="0"/>
                </a:spcBef>
                <a:spcAft>
                  <a:spcPct val="0"/>
                </a:spcAft>
                <a:buClr>
                  <a:schemeClr val="tx2"/>
                </a:buClr>
                <a:buSzPct val="89000"/>
                <a:buFont typeface="Arial" charset="0"/>
                <a:buChar char="-"/>
                <a:defRPr sz="1632" baseline="0"/>
              </a:lvl8pPr>
              <a:lvl9pPr marL="765029" indent="-132818" defTabSz="913526" fontAlgn="base">
                <a:spcBef>
                  <a:spcPct val="0"/>
                </a:spcBef>
                <a:spcAft>
                  <a:spcPct val="0"/>
                </a:spcAft>
                <a:buClr>
                  <a:schemeClr val="tx2"/>
                </a:buClr>
                <a:buSzPct val="89000"/>
                <a:buFont typeface="Arial" charset="0"/>
                <a:buChar char="-"/>
                <a:defRPr sz="1632" baseline="0"/>
              </a:lvl9pPr>
            </a:lstStyle>
            <a:p>
              <a:r>
                <a:rPr lang="en-US" sz="1050">
                  <a:solidFill>
                    <a:srgbClr val="000000"/>
                  </a:solidFill>
                  <a:ea typeface="+mn-ea"/>
                  <a:cs typeface="+mn-cs"/>
                </a:rPr>
                <a:t>Detail to follow</a:t>
              </a:r>
              <a:endParaRPr lang="en-US" sz="1050">
                <a:ea typeface="+mn-ea"/>
                <a:cs typeface="+mn-cs"/>
              </a:endParaRPr>
            </a:p>
          </p:txBody>
        </p:sp>
      </p:grpSp>
      <p:sp>
        <p:nvSpPr>
          <p:cNvPr id="48" name="TrackerNumBlue 14">
            <a:extLst>
              <a:ext uri="{FF2B5EF4-FFF2-40B4-BE49-F238E27FC236}">
                <a16:creationId xmlns:a16="http://schemas.microsoft.com/office/drawing/2014/main" id="{6227CBA1-B205-4163-95F2-CF18E7436DAD}"/>
              </a:ext>
            </a:extLst>
          </p:cNvPr>
          <p:cNvSpPr/>
          <p:nvPr>
            <p:custDataLst>
              <p:tags r:id="rId16"/>
            </p:custDataLst>
          </p:nvPr>
        </p:nvSpPr>
        <p:spPr>
          <a:xfrm>
            <a:off x="5381981" y="5446991"/>
            <a:ext cx="279340" cy="279340"/>
          </a:xfrm>
          <a:prstGeom prst="ellipse">
            <a:avLst/>
          </a:prstGeom>
          <a:solidFill>
            <a:schemeClr val="accent1"/>
          </a:solidFill>
          <a:ln w="6350" cap="sq" cmpd="sng" algn="ctr">
            <a:noFill/>
            <a:prstDash val="solid"/>
            <a:miter lim="800000"/>
          </a:ln>
          <a:effectLst/>
          <a:extLst>
            <a:ext uri="{91240B29-F687-4F45-9708-019B960494DF}">
              <a14:hiddenLine xmlns:a14="http://schemas.microsoft.com/office/drawing/2010/main" w="6350" cap="sq" cmpd="sng" algn="ctr">
                <a:solidFill>
                  <a:schemeClr val="accent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1" forceAA="0" compatLnSpc="1">
            <a:prstTxWarp prst="textNoShape">
              <a:avLst/>
            </a:prstTxWarp>
            <a:noAutofit/>
          </a:bodyPr>
          <a:lstStyle/>
          <a:p>
            <a:pPr algn="ctr">
              <a:spcBef>
                <a:spcPts val="300"/>
              </a:spcBef>
              <a:spcAft>
                <a:spcPts val="300"/>
              </a:spcAft>
            </a:pPr>
            <a:r>
              <a:rPr lang="en-US" sz="1400" b="1">
                <a:solidFill>
                  <a:schemeClr val="bg1"/>
                </a:solidFill>
              </a:rPr>
              <a:t>F8</a:t>
            </a:r>
          </a:p>
        </p:txBody>
      </p:sp>
    </p:spTree>
    <p:extLst>
      <p:ext uri="{BB962C8B-B14F-4D97-AF65-F5344CB8AC3E}">
        <p14:creationId xmlns:p14="http://schemas.microsoft.com/office/powerpoint/2010/main" val="19877633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2" name="Object 6" hidden="1">
            <a:extLst>
              <a:ext uri="{FF2B5EF4-FFF2-40B4-BE49-F238E27FC236}">
                <a16:creationId xmlns:a16="http://schemas.microsoft.com/office/drawing/2014/main" id="{B510C96C-EDF9-45FF-9DB9-C1AE94A9CBE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7" imgW="395" imgH="394" progId="TCLayout.ActiveDocument.1">
                  <p:embed/>
                </p:oleObj>
              </mc:Choice>
              <mc:Fallback>
                <p:oleObj name="think-cell Slide" r:id="rId17" imgW="395" imgH="394" progId="TCLayout.ActiveDocument.1">
                  <p:embed/>
                  <p:pic>
                    <p:nvPicPr>
                      <p:cNvPr id="32" name="Object 6" hidden="1">
                        <a:extLst>
                          <a:ext uri="{FF2B5EF4-FFF2-40B4-BE49-F238E27FC236}">
                            <a16:creationId xmlns:a16="http://schemas.microsoft.com/office/drawing/2014/main" id="{B510C96C-EDF9-45FF-9DB9-C1AE94A9CBEC}"/>
                          </a:ext>
                        </a:extLst>
                      </p:cNvPr>
                      <p:cNvPicPr/>
                      <p:nvPr/>
                    </p:nvPicPr>
                    <p:blipFill>
                      <a:blip r:embed="rId18"/>
                      <a:stretch>
                        <a:fillRect/>
                      </a:stretch>
                    </p:blipFill>
                    <p:spPr>
                      <a:xfrm>
                        <a:off x="1588" y="1588"/>
                        <a:ext cx="1588" cy="1588"/>
                      </a:xfrm>
                      <a:prstGeom prst="rect">
                        <a:avLst/>
                      </a:prstGeom>
                    </p:spPr>
                  </p:pic>
                </p:oleObj>
              </mc:Fallback>
            </mc:AlternateContent>
          </a:graphicData>
        </a:graphic>
      </p:graphicFrame>
      <p:sp>
        <p:nvSpPr>
          <p:cNvPr id="31" name="Rectangle 1" hidden="1">
            <a:extLst>
              <a:ext uri="{FF2B5EF4-FFF2-40B4-BE49-F238E27FC236}">
                <a16:creationId xmlns:a16="http://schemas.microsoft.com/office/drawing/2014/main" id="{950B1D14-0B86-4C15-98F8-E9730EBCF8B1}"/>
              </a:ext>
            </a:extLst>
          </p:cNvPr>
          <p:cNvSpPr/>
          <p:nvPr>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ts val="300"/>
              </a:spcBef>
              <a:spcAft>
                <a:spcPts val="300"/>
              </a:spcAft>
            </a:pPr>
            <a:endParaRPr lang="en-US" sz="2500" b="1">
              <a:solidFill>
                <a:schemeClr val="bg1"/>
              </a:solidFill>
              <a:latin typeface="Arial" panose="020B0604020202020204" pitchFamily="34" charset="0"/>
              <a:ea typeface="+mj-ea"/>
              <a:cs typeface="+mj-cs"/>
              <a:sym typeface="Arial" panose="020B0604020202020204" pitchFamily="34" charset="0"/>
            </a:endParaRPr>
          </a:p>
        </p:txBody>
      </p:sp>
      <p:sp>
        <p:nvSpPr>
          <p:cNvPr id="2" name="2. Slide Title">
            <a:extLst>
              <a:ext uri="{FF2B5EF4-FFF2-40B4-BE49-F238E27FC236}">
                <a16:creationId xmlns:a16="http://schemas.microsoft.com/office/drawing/2014/main" id="{2727F682-D728-4381-A124-86BC0D260AF0}"/>
              </a:ext>
            </a:extLst>
          </p:cNvPr>
          <p:cNvSpPr>
            <a:spLocks noGrp="1"/>
          </p:cNvSpPr>
          <p:nvPr>
            <p:ph type="title"/>
            <p:custDataLst>
              <p:tags r:id="rId3"/>
            </p:custDataLst>
          </p:nvPr>
        </p:nvSpPr>
        <p:spPr/>
        <p:txBody>
          <a:bodyPr/>
          <a:lstStyle/>
          <a:p>
            <a:r>
              <a:rPr lang="en-US"/>
              <a:t>Feedback is an essential skill to improve individuals’ results</a:t>
            </a:r>
          </a:p>
        </p:txBody>
      </p:sp>
      <p:sp>
        <p:nvSpPr>
          <p:cNvPr id="4" name="1. On-page tracker">
            <a:extLst>
              <a:ext uri="{FF2B5EF4-FFF2-40B4-BE49-F238E27FC236}">
                <a16:creationId xmlns:a16="http://schemas.microsoft.com/office/drawing/2014/main" id="{68382ACB-1E0E-47E1-AF9E-A660A13FFB3D}"/>
              </a:ext>
            </a:extLst>
          </p:cNvPr>
          <p:cNvSpPr>
            <a:spLocks noGrp="1"/>
          </p:cNvSpPr>
          <p:nvPr>
            <p:ph type="body" sz="quarter" idx="10"/>
            <p:custDataLst>
              <p:tags r:id="rId4"/>
            </p:custDataLst>
          </p:nvPr>
        </p:nvSpPr>
        <p:spPr/>
        <p:txBody>
          <a:bodyPr/>
          <a:lstStyle/>
          <a:p>
            <a:r>
              <a:rPr lang="en-US"/>
              <a:t>Feedback</a:t>
            </a:r>
          </a:p>
        </p:txBody>
      </p:sp>
      <p:sp>
        <p:nvSpPr>
          <p:cNvPr id="8" name="Freeform 12">
            <a:extLst>
              <a:ext uri="{FF2B5EF4-FFF2-40B4-BE49-F238E27FC236}">
                <a16:creationId xmlns:a16="http://schemas.microsoft.com/office/drawing/2014/main" id="{D3C97A9E-2F17-4B7E-9515-0D3454F2851C}"/>
              </a:ext>
            </a:extLst>
          </p:cNvPr>
          <p:cNvSpPr/>
          <p:nvPr>
            <p:custDataLst>
              <p:tags r:id="rId5"/>
            </p:custDataLst>
          </p:nvPr>
        </p:nvSpPr>
        <p:spPr bwMode="auto">
          <a:xfrm>
            <a:off x="5104495" y="1257473"/>
            <a:ext cx="6898529" cy="1284329"/>
          </a:xfrm>
          <a:prstGeom prst="roundRect">
            <a:avLst/>
          </a:prstGeom>
          <a:solidFill>
            <a:schemeClr val="accent1"/>
          </a:solidFill>
          <a:ln w="9525" cap="flat" cmpd="sng" algn="ctr">
            <a:no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3297" tIns="46649" rIns="93297" bIns="46649" numCol="1" rtlCol="0" anchor="t" anchorCtr="0" compatLnSpc="1">
            <a:prstTxWarp prst="textNoShape">
              <a:avLst/>
            </a:prstTxWarp>
            <a:noAutofit/>
          </a:bodyPr>
          <a:lstStyle/>
          <a:p>
            <a:pPr defTabSz="932962" fontAlgn="base">
              <a:spcBef>
                <a:spcPct val="0"/>
              </a:spcBef>
              <a:spcAft>
                <a:spcPct val="0"/>
              </a:spcAft>
            </a:pPr>
            <a:endParaRPr lang="en-US" sz="1600" b="1"/>
          </a:p>
        </p:txBody>
      </p:sp>
      <p:grpSp>
        <p:nvGrpSpPr>
          <p:cNvPr id="3" name="Group 2">
            <a:extLst>
              <a:ext uri="{FF2B5EF4-FFF2-40B4-BE49-F238E27FC236}">
                <a16:creationId xmlns:a16="http://schemas.microsoft.com/office/drawing/2014/main" id="{90E19C2F-210E-4246-B504-787E8C3F3ADA}"/>
              </a:ext>
            </a:extLst>
          </p:cNvPr>
          <p:cNvGrpSpPr/>
          <p:nvPr/>
        </p:nvGrpSpPr>
        <p:grpSpPr>
          <a:xfrm>
            <a:off x="719328" y="1402015"/>
            <a:ext cx="3678746" cy="1232503"/>
            <a:chOff x="1283666" y="1400046"/>
            <a:chExt cx="2543841" cy="753668"/>
          </a:xfrm>
        </p:grpSpPr>
        <p:sp>
          <p:nvSpPr>
            <p:cNvPr id="24" name="Freeform 35">
              <a:extLst>
                <a:ext uri="{FF2B5EF4-FFF2-40B4-BE49-F238E27FC236}">
                  <a16:creationId xmlns:a16="http://schemas.microsoft.com/office/drawing/2014/main" id="{76A7E824-C2E8-42CA-A111-E545F52A18C1}"/>
                </a:ext>
              </a:extLst>
            </p:cNvPr>
            <p:cNvSpPr/>
            <p:nvPr>
              <p:custDataLst>
                <p:tags r:id="rId13"/>
              </p:custDataLst>
            </p:nvPr>
          </p:nvSpPr>
          <p:spPr bwMode="auto">
            <a:xfrm>
              <a:off x="1283666" y="1400046"/>
              <a:ext cx="2543841" cy="753668"/>
            </a:xfrm>
            <a:prstGeom prst="roundRect">
              <a:avLst/>
            </a:prstGeom>
            <a:solidFill>
              <a:schemeClr val="accent1"/>
            </a:solidFill>
            <a:ln w="9525" cap="flat" cmpd="sng" algn="ctr">
              <a:no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3297" tIns="46649" rIns="93297" bIns="46649" numCol="1" rtlCol="0" anchor="t" anchorCtr="0" compatLnSpc="1">
              <a:prstTxWarp prst="textNoShape">
                <a:avLst/>
              </a:prstTxWarp>
              <a:noAutofit/>
            </a:bodyPr>
            <a:lstStyle/>
            <a:p>
              <a:pPr defTabSz="932962" fontAlgn="base">
                <a:spcBef>
                  <a:spcPct val="0"/>
                </a:spcBef>
                <a:spcAft>
                  <a:spcPct val="0"/>
                </a:spcAft>
              </a:pPr>
              <a:endParaRPr lang="en-US" sz="1600" b="1"/>
            </a:p>
          </p:txBody>
        </p:sp>
        <p:sp>
          <p:nvSpPr>
            <p:cNvPr id="25" name="Rectangle 116735">
              <a:extLst>
                <a:ext uri="{FF2B5EF4-FFF2-40B4-BE49-F238E27FC236}">
                  <a16:creationId xmlns:a16="http://schemas.microsoft.com/office/drawing/2014/main" id="{A850C43A-1EF7-4A8A-9AD8-4FEADA706372}"/>
                </a:ext>
              </a:extLst>
            </p:cNvPr>
            <p:cNvSpPr txBox="1"/>
            <p:nvPr>
              <p:custDataLst>
                <p:tags r:id="rId14"/>
              </p:custDataLst>
            </p:nvPr>
          </p:nvSpPr>
          <p:spPr>
            <a:xfrm>
              <a:off x="1458333" y="1449564"/>
              <a:ext cx="2331564" cy="648991"/>
            </a:xfrm>
            <a:prstGeom prst="round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noAutofit/>
            </a:bodyPr>
            <a:lstStyle>
              <a:lvl1pPr lvl="0" defTabSz="895350">
                <a:buClr>
                  <a:schemeClr val="tx2"/>
                </a:buClr>
                <a:defRPr>
                  <a:latin typeface="+mn-lt"/>
                </a:defRPr>
              </a:lvl1pPr>
              <a:lvl2pPr marL="193675" indent="-192088" defTabSz="895350">
                <a:buClr>
                  <a:schemeClr val="tx2"/>
                </a:buClr>
                <a:buSzPct val="125000"/>
                <a:buFont typeface="Arial" panose="020B0604020202020204" pitchFamily="34" charset="0"/>
                <a:buChar char="▪"/>
                <a:defRPr>
                  <a:latin typeface="+mn-lt"/>
                </a:defRPr>
              </a:lvl2pPr>
              <a:lvl3pPr marL="457200" indent="-261938" defTabSz="895350">
                <a:buClr>
                  <a:schemeClr val="tx2"/>
                </a:buClr>
                <a:buSzPct val="120000"/>
                <a:buFont typeface="Arial" panose="020B0604020202020204" pitchFamily="34" charset="0"/>
                <a:buChar char="–"/>
                <a:defRPr>
                  <a:latin typeface="+mn-lt"/>
                </a:defRPr>
              </a:lvl3pPr>
              <a:lvl4pPr marL="614363" indent="-155575" defTabSz="895350">
                <a:buClr>
                  <a:schemeClr val="tx2"/>
                </a:buClr>
                <a:buSzPct val="120000"/>
                <a:buFont typeface="Arial" panose="020B0604020202020204" pitchFamily="34" charset="0"/>
                <a:buChar char="▫"/>
                <a:defRPr>
                  <a:latin typeface="+mn-lt"/>
                </a:defRPr>
              </a:lvl4pPr>
              <a:lvl5pPr marL="746125" indent="-130175" defTabSz="895350">
                <a:buClr>
                  <a:schemeClr val="tx2"/>
                </a:buClr>
                <a:buSzPct val="89000"/>
                <a:buFont typeface="Arial" panose="020B0604020202020204" pitchFamily="34" charset="0"/>
                <a:buChar char="-"/>
                <a:defRPr>
                  <a:latin typeface="+mn-lt"/>
                </a:defRPr>
              </a:lvl5pPr>
              <a:lvl6pPr marL="2514600" indent="-228600">
                <a:lnSpc>
                  <a:spcPct val="90000"/>
                </a:lnSpc>
                <a:spcBef>
                  <a:spcPts val="500"/>
                </a:spcBef>
                <a:buFont typeface="Arial" panose="020B0604020202020204" pitchFamily="34" charset="0"/>
                <a:buChar char="•"/>
                <a:defRPr sz="1800">
                  <a:latin typeface="+mn-lt"/>
                </a:defRPr>
              </a:lvl6pPr>
              <a:lvl7pPr marL="2971800" indent="-228600">
                <a:lnSpc>
                  <a:spcPct val="90000"/>
                </a:lnSpc>
                <a:spcBef>
                  <a:spcPts val="500"/>
                </a:spcBef>
                <a:buFont typeface="Arial" panose="020B0604020202020204" pitchFamily="34" charset="0"/>
                <a:buChar char="•"/>
                <a:defRPr sz="1800">
                  <a:latin typeface="+mn-lt"/>
                </a:defRPr>
              </a:lvl7pPr>
              <a:lvl8pPr marL="3429000" indent="-228600">
                <a:lnSpc>
                  <a:spcPct val="90000"/>
                </a:lnSpc>
                <a:spcBef>
                  <a:spcPts val="500"/>
                </a:spcBef>
                <a:buFont typeface="Arial" panose="020B0604020202020204" pitchFamily="34" charset="0"/>
                <a:buChar char="•"/>
                <a:defRPr sz="1800">
                  <a:latin typeface="+mn-lt"/>
                </a:defRPr>
              </a:lvl8pPr>
              <a:lvl9pPr marL="3886200" indent="-228600">
                <a:lnSpc>
                  <a:spcPct val="90000"/>
                </a:lnSpc>
                <a:spcBef>
                  <a:spcPts val="500"/>
                </a:spcBef>
                <a:buFont typeface="Arial" panose="020B0604020202020204" pitchFamily="34" charset="0"/>
                <a:buChar char="•"/>
                <a:defRPr sz="1800">
                  <a:latin typeface="+mn-lt"/>
                </a:defRPr>
              </a:lvl9pPr>
            </a:lstStyle>
            <a:p>
              <a:pPr>
                <a:buClr>
                  <a:schemeClr val="bg1"/>
                </a:buClr>
              </a:pPr>
              <a:r>
                <a:rPr lang="en-US" sz="2800" b="1">
                  <a:solidFill>
                    <a:schemeClr val="bg1"/>
                  </a:solidFill>
                </a:rPr>
                <a:t>Enables change</a:t>
              </a:r>
            </a:p>
          </p:txBody>
        </p:sp>
      </p:grpSp>
      <p:sp>
        <p:nvSpPr>
          <p:cNvPr id="9" name="Rectangle 116735">
            <a:extLst>
              <a:ext uri="{FF2B5EF4-FFF2-40B4-BE49-F238E27FC236}">
                <a16:creationId xmlns:a16="http://schemas.microsoft.com/office/drawing/2014/main" id="{4AE39ECA-0A47-4C17-8AB5-E1F95C9F6DCA}"/>
              </a:ext>
            </a:extLst>
          </p:cNvPr>
          <p:cNvSpPr txBox="1"/>
          <p:nvPr>
            <p:custDataLst>
              <p:tags r:id="rId6"/>
            </p:custDataLst>
          </p:nvPr>
        </p:nvSpPr>
        <p:spPr>
          <a:xfrm>
            <a:off x="5865304" y="1417506"/>
            <a:ext cx="5376909" cy="1020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noAutofit/>
          </a:bodyPr>
          <a:lstStyle>
            <a:lvl1pPr lvl="0" defTabSz="895350">
              <a:buClr>
                <a:schemeClr val="tx2"/>
              </a:buClr>
              <a:defRPr>
                <a:latin typeface="+mn-lt"/>
              </a:defRPr>
            </a:lvl1pPr>
            <a:lvl2pPr marL="193675" indent="-192088" defTabSz="895350">
              <a:buClr>
                <a:schemeClr val="tx2"/>
              </a:buClr>
              <a:buSzPct val="125000"/>
              <a:buFont typeface="Arial" panose="020B0604020202020204" pitchFamily="34" charset="0"/>
              <a:buChar char="▪"/>
              <a:defRPr>
                <a:latin typeface="+mn-lt"/>
              </a:defRPr>
            </a:lvl2pPr>
            <a:lvl3pPr marL="457200" indent="-261938" defTabSz="895350">
              <a:buClr>
                <a:schemeClr val="tx2"/>
              </a:buClr>
              <a:buSzPct val="120000"/>
              <a:buFont typeface="Arial" panose="020B0604020202020204" pitchFamily="34" charset="0"/>
              <a:buChar char="–"/>
              <a:defRPr>
                <a:latin typeface="+mn-lt"/>
              </a:defRPr>
            </a:lvl3pPr>
            <a:lvl4pPr marL="614363" indent="-155575" defTabSz="895350">
              <a:buClr>
                <a:schemeClr val="tx2"/>
              </a:buClr>
              <a:buSzPct val="120000"/>
              <a:buFont typeface="Arial" panose="020B0604020202020204" pitchFamily="34" charset="0"/>
              <a:buChar char="▫"/>
              <a:defRPr>
                <a:latin typeface="+mn-lt"/>
              </a:defRPr>
            </a:lvl4pPr>
            <a:lvl5pPr marL="746125" indent="-130175" defTabSz="895350">
              <a:buClr>
                <a:schemeClr val="tx2"/>
              </a:buClr>
              <a:buSzPct val="89000"/>
              <a:buFont typeface="Arial" panose="020B0604020202020204" pitchFamily="34" charset="0"/>
              <a:buChar char="-"/>
              <a:defRPr>
                <a:latin typeface="+mn-lt"/>
              </a:defRPr>
            </a:lvl5pPr>
            <a:lvl6pPr marL="2514600" indent="-228600">
              <a:lnSpc>
                <a:spcPct val="90000"/>
              </a:lnSpc>
              <a:spcBef>
                <a:spcPts val="500"/>
              </a:spcBef>
              <a:buFont typeface="Arial" panose="020B0604020202020204" pitchFamily="34" charset="0"/>
              <a:buChar char="•"/>
              <a:defRPr sz="1800">
                <a:latin typeface="+mn-lt"/>
              </a:defRPr>
            </a:lvl6pPr>
            <a:lvl7pPr marL="2971800" indent="-228600">
              <a:lnSpc>
                <a:spcPct val="90000"/>
              </a:lnSpc>
              <a:spcBef>
                <a:spcPts val="500"/>
              </a:spcBef>
              <a:buFont typeface="Arial" panose="020B0604020202020204" pitchFamily="34" charset="0"/>
              <a:buChar char="•"/>
              <a:defRPr sz="1800">
                <a:latin typeface="+mn-lt"/>
              </a:defRPr>
            </a:lvl7pPr>
            <a:lvl8pPr marL="3429000" indent="-228600">
              <a:lnSpc>
                <a:spcPct val="90000"/>
              </a:lnSpc>
              <a:spcBef>
                <a:spcPts val="500"/>
              </a:spcBef>
              <a:buFont typeface="Arial" panose="020B0604020202020204" pitchFamily="34" charset="0"/>
              <a:buChar char="•"/>
              <a:defRPr sz="1800">
                <a:latin typeface="+mn-lt"/>
              </a:defRPr>
            </a:lvl8pPr>
            <a:lvl9pPr marL="3886200" indent="-228600">
              <a:lnSpc>
                <a:spcPct val="90000"/>
              </a:lnSpc>
              <a:spcBef>
                <a:spcPts val="500"/>
              </a:spcBef>
              <a:buFont typeface="Arial" panose="020B0604020202020204" pitchFamily="34" charset="0"/>
              <a:buChar char="•"/>
              <a:defRPr sz="1800">
                <a:latin typeface="+mn-lt"/>
              </a:defRPr>
            </a:lvl9pPr>
          </a:lstStyle>
          <a:p>
            <a:pPr>
              <a:buClr>
                <a:schemeClr val="bg1"/>
              </a:buClr>
            </a:pPr>
            <a:r>
              <a:rPr lang="en-US" sz="2800" b="1">
                <a:solidFill>
                  <a:schemeClr val="bg1"/>
                </a:solidFill>
              </a:rPr>
              <a:t>Encourages effective listening</a:t>
            </a:r>
          </a:p>
        </p:txBody>
      </p:sp>
      <p:grpSp>
        <p:nvGrpSpPr>
          <p:cNvPr id="5" name="Group 4">
            <a:extLst>
              <a:ext uri="{FF2B5EF4-FFF2-40B4-BE49-F238E27FC236}">
                <a16:creationId xmlns:a16="http://schemas.microsoft.com/office/drawing/2014/main" id="{108BC385-9FAC-4953-A0C7-D8C331D509F4}"/>
              </a:ext>
            </a:extLst>
          </p:cNvPr>
          <p:cNvGrpSpPr/>
          <p:nvPr/>
        </p:nvGrpSpPr>
        <p:grpSpPr>
          <a:xfrm>
            <a:off x="554736" y="2750342"/>
            <a:ext cx="5541264" cy="1834470"/>
            <a:chOff x="1327088" y="3269126"/>
            <a:chExt cx="2543841" cy="753668"/>
          </a:xfrm>
        </p:grpSpPr>
        <p:sp>
          <p:nvSpPr>
            <p:cNvPr id="12" name="Freeform 21">
              <a:extLst>
                <a:ext uri="{FF2B5EF4-FFF2-40B4-BE49-F238E27FC236}">
                  <a16:creationId xmlns:a16="http://schemas.microsoft.com/office/drawing/2014/main" id="{41C89A5B-B5F0-4F5B-82E0-411CDDD29C1F}"/>
                </a:ext>
              </a:extLst>
            </p:cNvPr>
            <p:cNvSpPr/>
            <p:nvPr>
              <p:custDataLst>
                <p:tags r:id="rId11"/>
              </p:custDataLst>
            </p:nvPr>
          </p:nvSpPr>
          <p:spPr bwMode="auto">
            <a:xfrm>
              <a:off x="1327088" y="3269126"/>
              <a:ext cx="2543841" cy="753668"/>
            </a:xfrm>
            <a:prstGeom prst="roundRect">
              <a:avLst/>
            </a:prstGeom>
            <a:solidFill>
              <a:schemeClr val="accent1"/>
            </a:solidFill>
            <a:ln w="9525" cap="flat" cmpd="sng" algn="ctr">
              <a:no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3297" tIns="46649" rIns="93297" bIns="46649" numCol="1" rtlCol="0" anchor="t" anchorCtr="0" compatLnSpc="1">
              <a:prstTxWarp prst="textNoShape">
                <a:avLst/>
              </a:prstTxWarp>
              <a:noAutofit/>
            </a:bodyPr>
            <a:lstStyle/>
            <a:p>
              <a:pPr defTabSz="932962" fontAlgn="base">
                <a:spcBef>
                  <a:spcPct val="0"/>
                </a:spcBef>
                <a:spcAft>
                  <a:spcPct val="0"/>
                </a:spcAft>
              </a:pPr>
              <a:endParaRPr lang="en-US" sz="1600" b="1"/>
            </a:p>
          </p:txBody>
        </p:sp>
        <p:sp>
          <p:nvSpPr>
            <p:cNvPr id="13" name="Rectangle 116735">
              <a:extLst>
                <a:ext uri="{FF2B5EF4-FFF2-40B4-BE49-F238E27FC236}">
                  <a16:creationId xmlns:a16="http://schemas.microsoft.com/office/drawing/2014/main" id="{101185D9-6BEC-4A40-84DD-BF1D349173A0}"/>
                </a:ext>
              </a:extLst>
            </p:cNvPr>
            <p:cNvSpPr txBox="1"/>
            <p:nvPr>
              <p:custDataLst>
                <p:tags r:id="rId12"/>
              </p:custDataLst>
            </p:nvPr>
          </p:nvSpPr>
          <p:spPr>
            <a:xfrm>
              <a:off x="1389805" y="3321464"/>
              <a:ext cx="2481123" cy="6489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noAutofit/>
            </a:bodyPr>
            <a:lstStyle>
              <a:lvl1pPr lvl="0" defTabSz="895350">
                <a:buClr>
                  <a:schemeClr val="tx2"/>
                </a:buClr>
                <a:defRPr>
                  <a:latin typeface="+mn-lt"/>
                </a:defRPr>
              </a:lvl1pPr>
              <a:lvl2pPr marL="193675" indent="-192088" defTabSz="895350">
                <a:buClr>
                  <a:schemeClr val="tx2"/>
                </a:buClr>
                <a:buSzPct val="125000"/>
                <a:buFont typeface="Arial" panose="020B0604020202020204" pitchFamily="34" charset="0"/>
                <a:buChar char="▪"/>
                <a:defRPr>
                  <a:latin typeface="+mn-lt"/>
                </a:defRPr>
              </a:lvl2pPr>
              <a:lvl3pPr marL="457200" indent="-261938" defTabSz="895350">
                <a:buClr>
                  <a:schemeClr val="tx2"/>
                </a:buClr>
                <a:buSzPct val="120000"/>
                <a:buFont typeface="Arial" panose="020B0604020202020204" pitchFamily="34" charset="0"/>
                <a:buChar char="–"/>
                <a:defRPr>
                  <a:latin typeface="+mn-lt"/>
                </a:defRPr>
              </a:lvl3pPr>
              <a:lvl4pPr marL="614363" indent="-155575" defTabSz="895350">
                <a:buClr>
                  <a:schemeClr val="tx2"/>
                </a:buClr>
                <a:buSzPct val="120000"/>
                <a:buFont typeface="Arial" panose="020B0604020202020204" pitchFamily="34" charset="0"/>
                <a:buChar char="▫"/>
                <a:defRPr>
                  <a:latin typeface="+mn-lt"/>
                </a:defRPr>
              </a:lvl4pPr>
              <a:lvl5pPr marL="746125" indent="-130175" defTabSz="895350">
                <a:buClr>
                  <a:schemeClr val="tx2"/>
                </a:buClr>
                <a:buSzPct val="89000"/>
                <a:buFont typeface="Arial" panose="020B0604020202020204" pitchFamily="34" charset="0"/>
                <a:buChar char="-"/>
                <a:defRPr>
                  <a:latin typeface="+mn-lt"/>
                </a:defRPr>
              </a:lvl5pPr>
              <a:lvl6pPr marL="2514600" indent="-228600">
                <a:lnSpc>
                  <a:spcPct val="90000"/>
                </a:lnSpc>
                <a:spcBef>
                  <a:spcPts val="500"/>
                </a:spcBef>
                <a:buFont typeface="Arial" panose="020B0604020202020204" pitchFamily="34" charset="0"/>
                <a:buChar char="•"/>
                <a:defRPr sz="1800">
                  <a:latin typeface="+mn-lt"/>
                </a:defRPr>
              </a:lvl6pPr>
              <a:lvl7pPr marL="2971800" indent="-228600">
                <a:lnSpc>
                  <a:spcPct val="90000"/>
                </a:lnSpc>
                <a:spcBef>
                  <a:spcPts val="500"/>
                </a:spcBef>
                <a:buFont typeface="Arial" panose="020B0604020202020204" pitchFamily="34" charset="0"/>
                <a:buChar char="•"/>
                <a:defRPr sz="1800">
                  <a:latin typeface="+mn-lt"/>
                </a:defRPr>
              </a:lvl7pPr>
              <a:lvl8pPr marL="3429000" indent="-228600">
                <a:lnSpc>
                  <a:spcPct val="90000"/>
                </a:lnSpc>
                <a:spcBef>
                  <a:spcPts val="500"/>
                </a:spcBef>
                <a:buFont typeface="Arial" panose="020B0604020202020204" pitchFamily="34" charset="0"/>
                <a:buChar char="•"/>
                <a:defRPr sz="1800">
                  <a:latin typeface="+mn-lt"/>
                </a:defRPr>
              </a:lvl8pPr>
              <a:lvl9pPr marL="3886200" indent="-228600">
                <a:lnSpc>
                  <a:spcPct val="90000"/>
                </a:lnSpc>
                <a:spcBef>
                  <a:spcPts val="500"/>
                </a:spcBef>
                <a:buFont typeface="Arial" panose="020B0604020202020204" pitchFamily="34" charset="0"/>
                <a:buChar char="•"/>
                <a:defRPr sz="1800">
                  <a:latin typeface="+mn-lt"/>
                </a:defRPr>
              </a:lvl9pPr>
            </a:lstStyle>
            <a:p>
              <a:pPr algn="ctr">
                <a:buClr>
                  <a:schemeClr val="bg1"/>
                </a:buClr>
              </a:pPr>
              <a:r>
                <a:rPr lang="en-US" sz="2800" b="1">
                  <a:solidFill>
                    <a:schemeClr val="bg1"/>
                  </a:solidFill>
                </a:rPr>
                <a:t>Improves morale, reduces confusion</a:t>
              </a:r>
            </a:p>
          </p:txBody>
        </p:sp>
      </p:grpSp>
      <p:grpSp>
        <p:nvGrpSpPr>
          <p:cNvPr id="7" name="Group 6">
            <a:extLst>
              <a:ext uri="{FF2B5EF4-FFF2-40B4-BE49-F238E27FC236}">
                <a16:creationId xmlns:a16="http://schemas.microsoft.com/office/drawing/2014/main" id="{8D769238-DECA-444D-9907-B28CCC68F7F5}"/>
              </a:ext>
            </a:extLst>
          </p:cNvPr>
          <p:cNvGrpSpPr/>
          <p:nvPr/>
        </p:nvGrpSpPr>
        <p:grpSpPr>
          <a:xfrm>
            <a:off x="6253020" y="2773080"/>
            <a:ext cx="4244656" cy="1529671"/>
            <a:chOff x="1327088" y="4238346"/>
            <a:chExt cx="2543841" cy="753668"/>
          </a:xfrm>
        </p:grpSpPr>
        <p:sp>
          <p:nvSpPr>
            <p:cNvPr id="16" name="Freeform 24">
              <a:extLst>
                <a:ext uri="{FF2B5EF4-FFF2-40B4-BE49-F238E27FC236}">
                  <a16:creationId xmlns:a16="http://schemas.microsoft.com/office/drawing/2014/main" id="{8E93808E-83CF-4B3A-8E52-AC5A6F3CC04C}"/>
                </a:ext>
              </a:extLst>
            </p:cNvPr>
            <p:cNvSpPr/>
            <p:nvPr>
              <p:custDataLst>
                <p:tags r:id="rId9"/>
              </p:custDataLst>
            </p:nvPr>
          </p:nvSpPr>
          <p:spPr bwMode="auto">
            <a:xfrm>
              <a:off x="1327088" y="4238346"/>
              <a:ext cx="2543841" cy="753668"/>
            </a:xfrm>
            <a:prstGeom prst="roundRect">
              <a:avLst/>
            </a:prstGeom>
            <a:solidFill>
              <a:schemeClr val="accent1"/>
            </a:solidFill>
            <a:ln w="9525" cap="flat" cmpd="sng" algn="ctr">
              <a:no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3297" tIns="46649" rIns="93297" bIns="46649" numCol="1" rtlCol="0" anchor="t" anchorCtr="0" compatLnSpc="1">
              <a:prstTxWarp prst="textNoShape">
                <a:avLst/>
              </a:prstTxWarp>
              <a:noAutofit/>
            </a:bodyPr>
            <a:lstStyle/>
            <a:p>
              <a:pPr defTabSz="932962" fontAlgn="base">
                <a:spcBef>
                  <a:spcPct val="0"/>
                </a:spcBef>
                <a:spcAft>
                  <a:spcPct val="0"/>
                </a:spcAft>
              </a:pPr>
              <a:endParaRPr lang="en-US" sz="1600" b="1"/>
            </a:p>
          </p:txBody>
        </p:sp>
        <p:sp>
          <p:nvSpPr>
            <p:cNvPr id="17" name="Rectangle 116735">
              <a:extLst>
                <a:ext uri="{FF2B5EF4-FFF2-40B4-BE49-F238E27FC236}">
                  <a16:creationId xmlns:a16="http://schemas.microsoft.com/office/drawing/2014/main" id="{0877A3DB-9CC2-4845-A02F-56C7010A70BA}"/>
                </a:ext>
              </a:extLst>
            </p:cNvPr>
            <p:cNvSpPr txBox="1"/>
            <p:nvPr>
              <p:custDataLst>
                <p:tags r:id="rId10"/>
              </p:custDataLst>
            </p:nvPr>
          </p:nvSpPr>
          <p:spPr>
            <a:xfrm>
              <a:off x="1389805" y="4290684"/>
              <a:ext cx="2331564" cy="6489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noAutofit/>
            </a:bodyPr>
            <a:lstStyle>
              <a:lvl1pPr lvl="0" defTabSz="895350">
                <a:buClr>
                  <a:schemeClr val="tx2"/>
                </a:buClr>
                <a:defRPr>
                  <a:latin typeface="+mn-lt"/>
                </a:defRPr>
              </a:lvl1pPr>
              <a:lvl2pPr marL="193675" indent="-192088" defTabSz="895350">
                <a:buClr>
                  <a:schemeClr val="tx2"/>
                </a:buClr>
                <a:buSzPct val="125000"/>
                <a:buFont typeface="Arial" panose="020B0604020202020204" pitchFamily="34" charset="0"/>
                <a:buChar char="▪"/>
                <a:defRPr>
                  <a:latin typeface="+mn-lt"/>
                </a:defRPr>
              </a:lvl2pPr>
              <a:lvl3pPr marL="457200" indent="-261938" defTabSz="895350">
                <a:buClr>
                  <a:schemeClr val="tx2"/>
                </a:buClr>
                <a:buSzPct val="120000"/>
                <a:buFont typeface="Arial" panose="020B0604020202020204" pitchFamily="34" charset="0"/>
                <a:buChar char="–"/>
                <a:defRPr>
                  <a:latin typeface="+mn-lt"/>
                </a:defRPr>
              </a:lvl3pPr>
              <a:lvl4pPr marL="614363" indent="-155575" defTabSz="895350">
                <a:buClr>
                  <a:schemeClr val="tx2"/>
                </a:buClr>
                <a:buSzPct val="120000"/>
                <a:buFont typeface="Arial" panose="020B0604020202020204" pitchFamily="34" charset="0"/>
                <a:buChar char="▫"/>
                <a:defRPr>
                  <a:latin typeface="+mn-lt"/>
                </a:defRPr>
              </a:lvl4pPr>
              <a:lvl5pPr marL="746125" indent="-130175" defTabSz="895350">
                <a:buClr>
                  <a:schemeClr val="tx2"/>
                </a:buClr>
                <a:buSzPct val="89000"/>
                <a:buFont typeface="Arial" panose="020B0604020202020204" pitchFamily="34" charset="0"/>
                <a:buChar char="-"/>
                <a:defRPr>
                  <a:latin typeface="+mn-lt"/>
                </a:defRPr>
              </a:lvl5pPr>
              <a:lvl6pPr marL="2514600" indent="-228600">
                <a:lnSpc>
                  <a:spcPct val="90000"/>
                </a:lnSpc>
                <a:spcBef>
                  <a:spcPts val="500"/>
                </a:spcBef>
                <a:buFont typeface="Arial" panose="020B0604020202020204" pitchFamily="34" charset="0"/>
                <a:buChar char="•"/>
                <a:defRPr sz="1800">
                  <a:latin typeface="+mn-lt"/>
                </a:defRPr>
              </a:lvl6pPr>
              <a:lvl7pPr marL="2971800" indent="-228600">
                <a:lnSpc>
                  <a:spcPct val="90000"/>
                </a:lnSpc>
                <a:spcBef>
                  <a:spcPts val="500"/>
                </a:spcBef>
                <a:buFont typeface="Arial" panose="020B0604020202020204" pitchFamily="34" charset="0"/>
                <a:buChar char="•"/>
                <a:defRPr sz="1800">
                  <a:latin typeface="+mn-lt"/>
                </a:defRPr>
              </a:lvl7pPr>
              <a:lvl8pPr marL="3429000" indent="-228600">
                <a:lnSpc>
                  <a:spcPct val="90000"/>
                </a:lnSpc>
                <a:spcBef>
                  <a:spcPts val="500"/>
                </a:spcBef>
                <a:buFont typeface="Arial" panose="020B0604020202020204" pitchFamily="34" charset="0"/>
                <a:buChar char="•"/>
                <a:defRPr sz="1800">
                  <a:latin typeface="+mn-lt"/>
                </a:defRPr>
              </a:lvl8pPr>
              <a:lvl9pPr marL="3886200" indent="-228600">
                <a:lnSpc>
                  <a:spcPct val="90000"/>
                </a:lnSpc>
                <a:spcBef>
                  <a:spcPts val="500"/>
                </a:spcBef>
                <a:buFont typeface="Arial" panose="020B0604020202020204" pitchFamily="34" charset="0"/>
                <a:buChar char="•"/>
                <a:defRPr sz="1800">
                  <a:latin typeface="+mn-lt"/>
                </a:defRPr>
              </a:lvl9pPr>
            </a:lstStyle>
            <a:p>
              <a:pPr>
                <a:buClr>
                  <a:schemeClr val="bg1"/>
                </a:buClr>
              </a:pPr>
              <a:r>
                <a:rPr lang="en-US" sz="2800" b="1">
                  <a:solidFill>
                    <a:schemeClr val="bg1"/>
                  </a:solidFill>
                </a:rPr>
                <a:t>Develops performance</a:t>
              </a:r>
            </a:p>
          </p:txBody>
        </p:sp>
      </p:grpSp>
      <p:grpSp>
        <p:nvGrpSpPr>
          <p:cNvPr id="10" name="Group 9">
            <a:extLst>
              <a:ext uri="{FF2B5EF4-FFF2-40B4-BE49-F238E27FC236}">
                <a16:creationId xmlns:a16="http://schemas.microsoft.com/office/drawing/2014/main" id="{3CAD504E-4D61-46DE-9FD8-CE40F8CC75F3}"/>
              </a:ext>
            </a:extLst>
          </p:cNvPr>
          <p:cNvGrpSpPr/>
          <p:nvPr/>
        </p:nvGrpSpPr>
        <p:grpSpPr>
          <a:xfrm>
            <a:off x="3547079" y="4827927"/>
            <a:ext cx="4244656" cy="1020202"/>
            <a:chOff x="1327088" y="5207568"/>
            <a:chExt cx="2543841" cy="753668"/>
          </a:xfrm>
        </p:grpSpPr>
        <p:sp>
          <p:nvSpPr>
            <p:cNvPr id="20" name="Freeform 27">
              <a:extLst>
                <a:ext uri="{FF2B5EF4-FFF2-40B4-BE49-F238E27FC236}">
                  <a16:creationId xmlns:a16="http://schemas.microsoft.com/office/drawing/2014/main" id="{611E6682-966D-4A20-8F2F-DBF4E9765F71}"/>
                </a:ext>
              </a:extLst>
            </p:cNvPr>
            <p:cNvSpPr/>
            <p:nvPr>
              <p:custDataLst>
                <p:tags r:id="rId7"/>
              </p:custDataLst>
            </p:nvPr>
          </p:nvSpPr>
          <p:spPr bwMode="auto">
            <a:xfrm>
              <a:off x="1327088" y="5207568"/>
              <a:ext cx="2543841" cy="753668"/>
            </a:xfrm>
            <a:prstGeom prst="roundRect">
              <a:avLst/>
            </a:prstGeom>
            <a:solidFill>
              <a:schemeClr val="accent1"/>
            </a:solidFill>
            <a:ln w="9525" cap="flat" cmpd="sng" algn="ctr">
              <a:no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3297" tIns="46649" rIns="93297" bIns="46649" numCol="1" rtlCol="0" anchor="t" anchorCtr="0" compatLnSpc="1">
              <a:prstTxWarp prst="textNoShape">
                <a:avLst/>
              </a:prstTxWarp>
              <a:noAutofit/>
            </a:bodyPr>
            <a:lstStyle/>
            <a:p>
              <a:pPr defTabSz="932962" fontAlgn="base">
                <a:spcBef>
                  <a:spcPct val="0"/>
                </a:spcBef>
                <a:spcAft>
                  <a:spcPct val="0"/>
                </a:spcAft>
              </a:pPr>
              <a:endParaRPr lang="en-US" sz="1600" b="1"/>
            </a:p>
          </p:txBody>
        </p:sp>
        <p:sp>
          <p:nvSpPr>
            <p:cNvPr id="21" name="Rectangle 116735">
              <a:extLst>
                <a:ext uri="{FF2B5EF4-FFF2-40B4-BE49-F238E27FC236}">
                  <a16:creationId xmlns:a16="http://schemas.microsoft.com/office/drawing/2014/main" id="{D093899B-8210-44E3-874F-D1C23B8BE587}"/>
                </a:ext>
              </a:extLst>
            </p:cNvPr>
            <p:cNvSpPr txBox="1"/>
            <p:nvPr>
              <p:custDataLst>
                <p:tags r:id="rId8"/>
              </p:custDataLst>
            </p:nvPr>
          </p:nvSpPr>
          <p:spPr>
            <a:xfrm>
              <a:off x="1523161" y="5274281"/>
              <a:ext cx="2151694" cy="6489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noAutofit/>
            </a:bodyPr>
            <a:lstStyle>
              <a:lvl1pPr lvl="0" defTabSz="895350">
                <a:buClr>
                  <a:schemeClr val="tx2"/>
                </a:buClr>
                <a:defRPr>
                  <a:latin typeface="+mn-lt"/>
                </a:defRPr>
              </a:lvl1pPr>
              <a:lvl2pPr marL="193675" indent="-192088" defTabSz="895350">
                <a:buClr>
                  <a:schemeClr val="tx2"/>
                </a:buClr>
                <a:buSzPct val="125000"/>
                <a:buFont typeface="Arial" panose="020B0604020202020204" pitchFamily="34" charset="0"/>
                <a:buChar char="▪"/>
                <a:defRPr>
                  <a:latin typeface="+mn-lt"/>
                </a:defRPr>
              </a:lvl2pPr>
              <a:lvl3pPr marL="457200" indent="-261938" defTabSz="895350">
                <a:buClr>
                  <a:schemeClr val="tx2"/>
                </a:buClr>
                <a:buSzPct val="120000"/>
                <a:buFont typeface="Arial" panose="020B0604020202020204" pitchFamily="34" charset="0"/>
                <a:buChar char="–"/>
                <a:defRPr>
                  <a:latin typeface="+mn-lt"/>
                </a:defRPr>
              </a:lvl3pPr>
              <a:lvl4pPr marL="614363" indent="-155575" defTabSz="895350">
                <a:buClr>
                  <a:schemeClr val="tx2"/>
                </a:buClr>
                <a:buSzPct val="120000"/>
                <a:buFont typeface="Arial" panose="020B0604020202020204" pitchFamily="34" charset="0"/>
                <a:buChar char="▫"/>
                <a:defRPr>
                  <a:latin typeface="+mn-lt"/>
                </a:defRPr>
              </a:lvl4pPr>
              <a:lvl5pPr marL="746125" indent="-130175" defTabSz="895350">
                <a:buClr>
                  <a:schemeClr val="tx2"/>
                </a:buClr>
                <a:buSzPct val="89000"/>
                <a:buFont typeface="Arial" panose="020B0604020202020204" pitchFamily="34" charset="0"/>
                <a:buChar char="-"/>
                <a:defRPr>
                  <a:latin typeface="+mn-lt"/>
                </a:defRPr>
              </a:lvl5pPr>
              <a:lvl6pPr marL="2514600" indent="-228600">
                <a:lnSpc>
                  <a:spcPct val="90000"/>
                </a:lnSpc>
                <a:spcBef>
                  <a:spcPts val="500"/>
                </a:spcBef>
                <a:buFont typeface="Arial" panose="020B0604020202020204" pitchFamily="34" charset="0"/>
                <a:buChar char="•"/>
                <a:defRPr sz="1800">
                  <a:latin typeface="+mn-lt"/>
                </a:defRPr>
              </a:lvl6pPr>
              <a:lvl7pPr marL="2971800" indent="-228600">
                <a:lnSpc>
                  <a:spcPct val="90000"/>
                </a:lnSpc>
                <a:spcBef>
                  <a:spcPts val="500"/>
                </a:spcBef>
                <a:buFont typeface="Arial" panose="020B0604020202020204" pitchFamily="34" charset="0"/>
                <a:buChar char="•"/>
                <a:defRPr sz="1800">
                  <a:latin typeface="+mn-lt"/>
                </a:defRPr>
              </a:lvl7pPr>
              <a:lvl8pPr marL="3429000" indent="-228600">
                <a:lnSpc>
                  <a:spcPct val="90000"/>
                </a:lnSpc>
                <a:spcBef>
                  <a:spcPts val="500"/>
                </a:spcBef>
                <a:buFont typeface="Arial" panose="020B0604020202020204" pitchFamily="34" charset="0"/>
                <a:buChar char="•"/>
                <a:defRPr sz="1800">
                  <a:latin typeface="+mn-lt"/>
                </a:defRPr>
              </a:lvl8pPr>
              <a:lvl9pPr marL="3886200" indent="-228600">
                <a:lnSpc>
                  <a:spcPct val="90000"/>
                </a:lnSpc>
                <a:spcBef>
                  <a:spcPts val="500"/>
                </a:spcBef>
                <a:buFont typeface="Arial" panose="020B0604020202020204" pitchFamily="34" charset="0"/>
                <a:buChar char="•"/>
                <a:defRPr sz="1800">
                  <a:latin typeface="+mn-lt"/>
                </a:defRPr>
              </a:lvl9pPr>
            </a:lstStyle>
            <a:p>
              <a:pPr>
                <a:buClr>
                  <a:schemeClr val="bg1"/>
                </a:buClr>
              </a:pPr>
              <a:r>
                <a:rPr lang="en-US" sz="2800" b="1">
                  <a:solidFill>
                    <a:schemeClr val="bg1"/>
                  </a:solidFill>
                </a:rPr>
                <a:t>Way to keep learning</a:t>
              </a:r>
            </a:p>
          </p:txBody>
        </p:sp>
      </p:grpSp>
      <p:sp>
        <p:nvSpPr>
          <p:cNvPr id="38" name="TextBox 37">
            <a:extLst>
              <a:ext uri="{FF2B5EF4-FFF2-40B4-BE49-F238E27FC236}">
                <a16:creationId xmlns:a16="http://schemas.microsoft.com/office/drawing/2014/main" id="{8AD17CBA-0D98-49BF-B8AA-CCA6EDB98679}"/>
              </a:ext>
            </a:extLst>
          </p:cNvPr>
          <p:cNvSpPr txBox="1"/>
          <p:nvPr/>
        </p:nvSpPr>
        <p:spPr>
          <a:xfrm>
            <a:off x="554735" y="813663"/>
            <a:ext cx="2394281" cy="307777"/>
          </a:xfrm>
          <a:prstGeom prst="rect">
            <a:avLst/>
          </a:prstGeom>
        </p:spPr>
        <p:txBody>
          <a:bodyPr vert="horz" wrap="square" lIns="0" tIns="0" rIns="0" bIns="0" rtlCol="0">
            <a:spAutoFit/>
          </a:bodyPr>
          <a:lstStyle>
            <a:lvl1pPr lvl="0" indent="0">
              <a:lnSpc>
                <a:spcPct val="100000"/>
              </a:lnSpc>
              <a:spcBef>
                <a:spcPts val="300"/>
              </a:spcBef>
              <a:spcAft>
                <a:spcPts val="300"/>
              </a:spcAft>
              <a:buFont typeface="Segoe UI" panose="020B0502040204020203" pitchFamily="34" charset="0"/>
              <a:buChar char="​"/>
              <a:defRPr lang="en-US" sz="1600" dirty="0">
                <a:cs typeface="Arial" panose="020B0604020202020204" pitchFamily="34" charset="0"/>
              </a:defRPr>
            </a:lvl1pPr>
            <a:lvl2pPr marL="228600" lvl="1" indent="-225425">
              <a:lnSpc>
                <a:spcPct val="100000"/>
              </a:lnSpc>
              <a:spcBef>
                <a:spcPts val="0"/>
              </a:spcBef>
              <a:spcAft>
                <a:spcPts val="300"/>
              </a:spcAft>
              <a:buClr>
                <a:srgbClr val="000000"/>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rgbClr val="000000"/>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rgbClr val="000000"/>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rgbClr val="000000"/>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2000" b="1"/>
              <a:t>Impact of feedback</a:t>
            </a:r>
          </a:p>
        </p:txBody>
      </p:sp>
    </p:spTree>
    <p:extLst>
      <p:ext uri="{BB962C8B-B14F-4D97-AF65-F5344CB8AC3E}">
        <p14:creationId xmlns:p14="http://schemas.microsoft.com/office/powerpoint/2010/main" val="3120675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6" hidden="1">
            <a:extLst>
              <a:ext uri="{FF2B5EF4-FFF2-40B4-BE49-F238E27FC236}">
                <a16:creationId xmlns:a16="http://schemas.microsoft.com/office/drawing/2014/main" id="{1D1945A4-23A7-46B8-9E76-877CC80C768F}"/>
              </a:ext>
            </a:extLst>
          </p:cNvPr>
          <p:cNvGraphicFramePr>
            <a:graphicFrameLocks noChangeAspect="1"/>
          </p:cNvGraphicFramePr>
          <p:nvPr>
            <p:custDataLst>
              <p:tags r:id="rId1"/>
            </p:custDataLst>
            <p:extLst>
              <p:ext uri="{D42A27DB-BD31-4B8C-83A1-F6EECF244321}">
                <p14:modId xmlns:p14="http://schemas.microsoft.com/office/powerpoint/2010/main" val="418330106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7" imgW="395" imgH="394" progId="TCLayout.ActiveDocument.1">
                  <p:embed/>
                </p:oleObj>
              </mc:Choice>
              <mc:Fallback>
                <p:oleObj name="think-cell Slide" r:id="rId7" imgW="395" imgH="394" progId="TCLayout.ActiveDocument.1">
                  <p:embed/>
                  <p:pic>
                    <p:nvPicPr>
                      <p:cNvPr id="6" name="Object 6" hidden="1">
                        <a:extLst>
                          <a:ext uri="{FF2B5EF4-FFF2-40B4-BE49-F238E27FC236}">
                            <a16:creationId xmlns:a16="http://schemas.microsoft.com/office/drawing/2014/main" id="{1D1945A4-23A7-46B8-9E76-877CC80C768F}"/>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5" name="Rectangle 1" hidden="1">
            <a:extLst>
              <a:ext uri="{FF2B5EF4-FFF2-40B4-BE49-F238E27FC236}">
                <a16:creationId xmlns:a16="http://schemas.microsoft.com/office/drawing/2014/main" id="{EF7FBDD4-9120-4AD6-9B59-8A917ADAA307}"/>
              </a:ext>
            </a:extLst>
          </p:cNvPr>
          <p:cNvSpPr/>
          <p:nvPr>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ts val="300"/>
              </a:spcBef>
              <a:spcAft>
                <a:spcPts val="300"/>
              </a:spcAft>
            </a:pPr>
            <a:endParaRPr lang="en-US" sz="2500" b="1">
              <a:solidFill>
                <a:schemeClr val="bg1"/>
              </a:solidFill>
              <a:latin typeface="Arial" panose="020B0604020202020204" pitchFamily="34" charset="0"/>
              <a:ea typeface="+mj-ea"/>
              <a:cs typeface="+mj-cs"/>
              <a:sym typeface="Arial" panose="020B0604020202020204" pitchFamily="34" charset="0"/>
            </a:endParaRPr>
          </a:p>
        </p:txBody>
      </p:sp>
      <p:sp>
        <p:nvSpPr>
          <p:cNvPr id="2" name="2. Slide Title">
            <a:extLst>
              <a:ext uri="{FF2B5EF4-FFF2-40B4-BE49-F238E27FC236}">
                <a16:creationId xmlns:a16="http://schemas.microsoft.com/office/drawing/2014/main" id="{DDF2444C-CA37-48D5-B71C-9AE54BD0FA00}"/>
              </a:ext>
            </a:extLst>
          </p:cNvPr>
          <p:cNvSpPr>
            <a:spLocks noGrp="1"/>
          </p:cNvSpPr>
          <p:nvPr>
            <p:ph type="title"/>
            <p:custDataLst>
              <p:tags r:id="rId3"/>
            </p:custDataLst>
          </p:nvPr>
        </p:nvSpPr>
        <p:spPr>
          <a:xfrm>
            <a:off x="554736" y="172212"/>
            <a:ext cx="11082528" cy="384721"/>
          </a:xfrm>
        </p:spPr>
        <p:txBody>
          <a:bodyPr/>
          <a:lstStyle/>
          <a:p>
            <a:r>
              <a:rPr lang="en-US"/>
              <a:t>Feedback Best Practices</a:t>
            </a:r>
          </a:p>
        </p:txBody>
      </p:sp>
      <p:sp>
        <p:nvSpPr>
          <p:cNvPr id="4" name="1. On-page tracker">
            <a:extLst>
              <a:ext uri="{FF2B5EF4-FFF2-40B4-BE49-F238E27FC236}">
                <a16:creationId xmlns:a16="http://schemas.microsoft.com/office/drawing/2014/main" id="{A6C65839-127A-4607-9418-B1C290BB91DA}"/>
              </a:ext>
            </a:extLst>
          </p:cNvPr>
          <p:cNvSpPr>
            <a:spLocks noGrp="1"/>
          </p:cNvSpPr>
          <p:nvPr>
            <p:ph type="body" sz="quarter" idx="10"/>
            <p:custDataLst>
              <p:tags r:id="rId4"/>
            </p:custDataLst>
          </p:nvPr>
        </p:nvSpPr>
        <p:spPr>
          <a:xfrm>
            <a:off x="554735" y="-19363"/>
            <a:ext cx="3843338" cy="123111"/>
          </a:xfrm>
        </p:spPr>
        <p:txBody>
          <a:bodyPr/>
          <a:lstStyle/>
          <a:p>
            <a:r>
              <a:rPr lang="en-US"/>
              <a:t>Feedback</a:t>
            </a:r>
          </a:p>
        </p:txBody>
      </p:sp>
      <p:sp>
        <p:nvSpPr>
          <p:cNvPr id="8" name="TextBox 7">
            <a:extLst>
              <a:ext uri="{FF2B5EF4-FFF2-40B4-BE49-F238E27FC236}">
                <a16:creationId xmlns:a16="http://schemas.microsoft.com/office/drawing/2014/main" id="{B48CCC54-5E64-4769-9633-9ED0CA248CEB}"/>
              </a:ext>
            </a:extLst>
          </p:cNvPr>
          <p:cNvSpPr txBox="1"/>
          <p:nvPr/>
        </p:nvSpPr>
        <p:spPr>
          <a:xfrm>
            <a:off x="554736" y="926592"/>
            <a:ext cx="8357616" cy="4730496"/>
          </a:xfrm>
          <a:prstGeom prst="rect">
            <a:avLst/>
          </a:prstGeom>
          <a:ln w="6350">
            <a:noFill/>
            <a:miter lim="800000"/>
          </a:ln>
        </p:spPr>
        <p:txBody>
          <a:bodyPr vert="horz" wrap="square" lIns="0" tIns="0" rIns="0" bIns="0" rtlCol="0">
            <a:noAutofit/>
          </a:bodyPr>
          <a:lstStyle/>
          <a:p>
            <a:pPr marL="342900" indent="-342900" algn="l">
              <a:spcBef>
                <a:spcPts val="300"/>
              </a:spcBef>
              <a:spcAft>
                <a:spcPts val="300"/>
              </a:spcAft>
              <a:buFont typeface="Arial" panose="020B0604020202020204" pitchFamily="34" charset="0"/>
              <a:buChar char="•"/>
            </a:pPr>
            <a:r>
              <a:rPr lang="en-US" sz="2400"/>
              <a:t>Know what is in your control or their control</a:t>
            </a:r>
          </a:p>
          <a:p>
            <a:pPr marL="342900" indent="-342900" algn="l">
              <a:spcBef>
                <a:spcPts val="300"/>
              </a:spcBef>
              <a:spcAft>
                <a:spcPts val="300"/>
              </a:spcAft>
              <a:buFont typeface="Arial" panose="020B0604020202020204" pitchFamily="34" charset="0"/>
              <a:buChar char="•"/>
            </a:pPr>
            <a:r>
              <a:rPr lang="en-US" sz="2400"/>
              <a:t>Set Expectations and Goals with a clear                  understanding of the Detail and Quality                                        expected of your teammates</a:t>
            </a:r>
          </a:p>
          <a:p>
            <a:pPr marL="342900" indent="-342900" algn="l">
              <a:spcBef>
                <a:spcPts val="300"/>
              </a:spcBef>
              <a:spcAft>
                <a:spcPts val="300"/>
              </a:spcAft>
              <a:buFont typeface="Arial" panose="020B0604020202020204" pitchFamily="34" charset="0"/>
              <a:buChar char="•"/>
            </a:pPr>
            <a:r>
              <a:rPr lang="en-US" sz="2400"/>
              <a:t>Remember feedback is a two-way street                      involving:</a:t>
            </a:r>
          </a:p>
          <a:p>
            <a:pPr marL="1257300" lvl="2" indent="-342900">
              <a:spcBef>
                <a:spcPts val="300"/>
              </a:spcBef>
              <a:spcAft>
                <a:spcPts val="300"/>
              </a:spcAft>
              <a:buFont typeface="Courier New" panose="02070309020205020404" pitchFamily="49" charset="0"/>
              <a:buChar char="o"/>
            </a:pPr>
            <a:r>
              <a:rPr lang="en-US" sz="2400"/>
              <a:t>Listening</a:t>
            </a:r>
          </a:p>
          <a:p>
            <a:pPr marL="1257300" lvl="2" indent="-342900">
              <a:spcBef>
                <a:spcPts val="300"/>
              </a:spcBef>
              <a:spcAft>
                <a:spcPts val="300"/>
              </a:spcAft>
              <a:buFont typeface="Courier New" panose="02070309020205020404" pitchFamily="49" charset="0"/>
              <a:buChar char="o"/>
            </a:pPr>
            <a:r>
              <a:rPr lang="en-US" sz="2400"/>
              <a:t>Understanding</a:t>
            </a:r>
          </a:p>
          <a:p>
            <a:pPr marL="1257300" lvl="2" indent="-342900">
              <a:spcBef>
                <a:spcPts val="300"/>
              </a:spcBef>
              <a:spcAft>
                <a:spcPts val="300"/>
              </a:spcAft>
              <a:buFont typeface="Courier New" panose="02070309020205020404" pitchFamily="49" charset="0"/>
              <a:buChar char="o"/>
            </a:pPr>
            <a:r>
              <a:rPr lang="en-US" sz="2400"/>
              <a:t>Acting</a:t>
            </a:r>
          </a:p>
          <a:p>
            <a:pPr marL="285750" indent="-285750" algn="l">
              <a:spcBef>
                <a:spcPts val="300"/>
              </a:spcBef>
              <a:spcAft>
                <a:spcPts val="300"/>
              </a:spcAft>
              <a:buFont typeface="Arial" panose="020B0604020202020204" pitchFamily="34" charset="0"/>
              <a:buChar char="•"/>
            </a:pPr>
            <a:endParaRPr lang="en-US" sz="800"/>
          </a:p>
          <a:p>
            <a:pPr marL="285750" indent="-285750" algn="l">
              <a:spcBef>
                <a:spcPts val="300"/>
              </a:spcBef>
              <a:spcAft>
                <a:spcPts val="300"/>
              </a:spcAft>
              <a:buFont typeface="Arial" panose="020B0604020202020204" pitchFamily="34" charset="0"/>
              <a:buChar char="•"/>
            </a:pPr>
            <a:endParaRPr lang="en-US" sz="800"/>
          </a:p>
          <a:p>
            <a:pPr algn="l">
              <a:spcBef>
                <a:spcPts val="300"/>
              </a:spcBef>
              <a:spcAft>
                <a:spcPts val="300"/>
              </a:spcAft>
            </a:pPr>
            <a:r>
              <a:rPr lang="en-US" sz="2400"/>
              <a:t>As leaders we are often in the position of giving feedback, but we must realize the most effective leaders openly ask their employees for feedback too on what they can improve. </a:t>
            </a:r>
          </a:p>
          <a:p>
            <a:pPr algn="l">
              <a:spcBef>
                <a:spcPts val="300"/>
              </a:spcBef>
              <a:spcAft>
                <a:spcPts val="300"/>
              </a:spcAft>
              <a:buNone/>
            </a:pPr>
            <a:endParaRPr lang="en-US" sz="1600"/>
          </a:p>
          <a:p>
            <a:pPr algn="l">
              <a:spcBef>
                <a:spcPts val="300"/>
              </a:spcBef>
              <a:spcAft>
                <a:spcPts val="300"/>
              </a:spcAft>
              <a:buNone/>
            </a:pPr>
            <a:endParaRPr lang="en-US" sz="1600"/>
          </a:p>
        </p:txBody>
      </p:sp>
      <p:pic>
        <p:nvPicPr>
          <p:cNvPr id="18" name="Picture 17" descr="A picture containing text, outdoor&#10;&#10;Description automatically generated">
            <a:extLst>
              <a:ext uri="{FF2B5EF4-FFF2-40B4-BE49-F238E27FC236}">
                <a16:creationId xmlns:a16="http://schemas.microsoft.com/office/drawing/2014/main" id="{826BACD7-D771-40A9-8CEC-2F84DDAD6D07}"/>
              </a:ext>
            </a:extLst>
          </p:cNvPr>
          <p:cNvPicPr>
            <a:picLocks noChangeAspect="1"/>
          </p:cNvPicPr>
          <p:nvPr/>
        </p:nvPicPr>
        <p:blipFill rotWithShape="1">
          <a:blip r:embed="rId9"/>
          <a:srcRect l="7756" t="13572" r="3356" b="14541"/>
          <a:stretch/>
        </p:blipFill>
        <p:spPr>
          <a:xfrm>
            <a:off x="7143500" y="926592"/>
            <a:ext cx="4658356" cy="376732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8822595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6" hidden="1">
            <a:extLst>
              <a:ext uri="{FF2B5EF4-FFF2-40B4-BE49-F238E27FC236}">
                <a16:creationId xmlns:a16="http://schemas.microsoft.com/office/drawing/2014/main" id="{1D1945A4-23A7-46B8-9E76-877CC80C768F}"/>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7" imgW="395" imgH="394" progId="TCLayout.ActiveDocument.1">
                  <p:embed/>
                </p:oleObj>
              </mc:Choice>
              <mc:Fallback>
                <p:oleObj name="think-cell Slide" r:id="rId7" imgW="395" imgH="394" progId="TCLayout.ActiveDocument.1">
                  <p:embed/>
                  <p:pic>
                    <p:nvPicPr>
                      <p:cNvPr id="6" name="Object 6" hidden="1">
                        <a:extLst>
                          <a:ext uri="{FF2B5EF4-FFF2-40B4-BE49-F238E27FC236}">
                            <a16:creationId xmlns:a16="http://schemas.microsoft.com/office/drawing/2014/main" id="{1D1945A4-23A7-46B8-9E76-877CC80C768F}"/>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5" name="Rectangle 1" hidden="1">
            <a:extLst>
              <a:ext uri="{FF2B5EF4-FFF2-40B4-BE49-F238E27FC236}">
                <a16:creationId xmlns:a16="http://schemas.microsoft.com/office/drawing/2014/main" id="{EF7FBDD4-9120-4AD6-9B59-8A917ADAA307}"/>
              </a:ext>
            </a:extLst>
          </p:cNvPr>
          <p:cNvSpPr/>
          <p:nvPr>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ts val="300"/>
              </a:spcBef>
              <a:spcAft>
                <a:spcPts val="300"/>
              </a:spcAft>
            </a:pPr>
            <a:endParaRPr lang="en-US" sz="2500" b="1">
              <a:solidFill>
                <a:schemeClr val="bg1"/>
              </a:solidFill>
              <a:latin typeface="Arial" panose="020B0604020202020204" pitchFamily="34" charset="0"/>
              <a:ea typeface="+mj-ea"/>
              <a:cs typeface="+mj-cs"/>
              <a:sym typeface="Arial" panose="020B0604020202020204" pitchFamily="34" charset="0"/>
            </a:endParaRPr>
          </a:p>
        </p:txBody>
      </p:sp>
      <p:sp>
        <p:nvSpPr>
          <p:cNvPr id="2" name="2. Slide Title">
            <a:extLst>
              <a:ext uri="{FF2B5EF4-FFF2-40B4-BE49-F238E27FC236}">
                <a16:creationId xmlns:a16="http://schemas.microsoft.com/office/drawing/2014/main" id="{DDF2444C-CA37-48D5-B71C-9AE54BD0FA00}"/>
              </a:ext>
            </a:extLst>
          </p:cNvPr>
          <p:cNvSpPr>
            <a:spLocks noGrp="1"/>
          </p:cNvSpPr>
          <p:nvPr>
            <p:ph type="title"/>
            <p:custDataLst>
              <p:tags r:id="rId3"/>
            </p:custDataLst>
          </p:nvPr>
        </p:nvSpPr>
        <p:spPr>
          <a:xfrm>
            <a:off x="554736" y="172212"/>
            <a:ext cx="11082528" cy="384721"/>
          </a:xfrm>
        </p:spPr>
        <p:txBody>
          <a:bodyPr/>
          <a:lstStyle/>
          <a:p>
            <a:r>
              <a:rPr lang="en-US"/>
              <a:t>Characteristics of Effective Feedback</a:t>
            </a:r>
          </a:p>
        </p:txBody>
      </p:sp>
      <p:sp>
        <p:nvSpPr>
          <p:cNvPr id="4" name="1. On-page tracker">
            <a:extLst>
              <a:ext uri="{FF2B5EF4-FFF2-40B4-BE49-F238E27FC236}">
                <a16:creationId xmlns:a16="http://schemas.microsoft.com/office/drawing/2014/main" id="{A6C65839-127A-4607-9418-B1C290BB91DA}"/>
              </a:ext>
            </a:extLst>
          </p:cNvPr>
          <p:cNvSpPr>
            <a:spLocks noGrp="1"/>
          </p:cNvSpPr>
          <p:nvPr>
            <p:ph type="body" sz="quarter" idx="10"/>
            <p:custDataLst>
              <p:tags r:id="rId4"/>
            </p:custDataLst>
          </p:nvPr>
        </p:nvSpPr>
        <p:spPr>
          <a:xfrm>
            <a:off x="554735" y="-19363"/>
            <a:ext cx="3843338" cy="123111"/>
          </a:xfrm>
        </p:spPr>
        <p:txBody>
          <a:bodyPr/>
          <a:lstStyle/>
          <a:p>
            <a:r>
              <a:rPr lang="en-US"/>
              <a:t>Feedback</a:t>
            </a:r>
          </a:p>
        </p:txBody>
      </p:sp>
      <p:sp>
        <p:nvSpPr>
          <p:cNvPr id="8" name="TextBox 7">
            <a:extLst>
              <a:ext uri="{FF2B5EF4-FFF2-40B4-BE49-F238E27FC236}">
                <a16:creationId xmlns:a16="http://schemas.microsoft.com/office/drawing/2014/main" id="{B48CCC54-5E64-4769-9633-9ED0CA248CEB}"/>
              </a:ext>
            </a:extLst>
          </p:cNvPr>
          <p:cNvSpPr txBox="1"/>
          <p:nvPr/>
        </p:nvSpPr>
        <p:spPr>
          <a:xfrm>
            <a:off x="1347215" y="1450848"/>
            <a:ext cx="10966705" cy="4730496"/>
          </a:xfrm>
          <a:prstGeom prst="rect">
            <a:avLst/>
          </a:prstGeom>
          <a:ln w="6350">
            <a:noFill/>
            <a:miter lim="800000"/>
          </a:ln>
        </p:spPr>
        <p:txBody>
          <a:bodyPr vert="horz" wrap="square" lIns="0" tIns="0" rIns="0" bIns="0" rtlCol="0">
            <a:noAutofit/>
          </a:bodyPr>
          <a:lstStyle/>
          <a:p>
            <a:pPr marL="342900" indent="-342900" algn="l">
              <a:spcBef>
                <a:spcPts val="300"/>
              </a:spcBef>
              <a:spcAft>
                <a:spcPts val="300"/>
              </a:spcAft>
              <a:buFont typeface="Arial" panose="020B0604020202020204" pitchFamily="34" charset="0"/>
              <a:buChar char="•"/>
            </a:pPr>
            <a:r>
              <a:rPr lang="en-US" sz="2800"/>
              <a:t>Specific</a:t>
            </a:r>
          </a:p>
          <a:p>
            <a:pPr marL="342900" indent="-342900" algn="l">
              <a:spcBef>
                <a:spcPts val="300"/>
              </a:spcBef>
              <a:spcAft>
                <a:spcPts val="300"/>
              </a:spcAft>
              <a:buFont typeface="Arial" panose="020B0604020202020204" pitchFamily="34" charset="0"/>
              <a:buChar char="•"/>
            </a:pPr>
            <a:r>
              <a:rPr lang="en-US" sz="2800"/>
              <a:t>Accurate</a:t>
            </a:r>
          </a:p>
          <a:p>
            <a:pPr marL="342900" indent="-342900" algn="l">
              <a:spcBef>
                <a:spcPts val="300"/>
              </a:spcBef>
              <a:spcAft>
                <a:spcPts val="300"/>
              </a:spcAft>
              <a:buFont typeface="Arial" panose="020B0604020202020204" pitchFamily="34" charset="0"/>
              <a:buChar char="•"/>
            </a:pPr>
            <a:r>
              <a:rPr lang="en-US" sz="2800"/>
              <a:t>Objective</a:t>
            </a:r>
          </a:p>
          <a:p>
            <a:pPr marL="342900" indent="-342900" algn="l">
              <a:spcBef>
                <a:spcPts val="300"/>
              </a:spcBef>
              <a:spcAft>
                <a:spcPts val="300"/>
              </a:spcAft>
              <a:buFont typeface="Arial" panose="020B0604020202020204" pitchFamily="34" charset="0"/>
              <a:buChar char="•"/>
            </a:pPr>
            <a:r>
              <a:rPr lang="en-US" sz="2800"/>
              <a:t>Timely</a:t>
            </a:r>
          </a:p>
          <a:p>
            <a:pPr marL="342900" indent="-342900" algn="l">
              <a:spcBef>
                <a:spcPts val="300"/>
              </a:spcBef>
              <a:spcAft>
                <a:spcPts val="300"/>
              </a:spcAft>
              <a:buFont typeface="Arial" panose="020B0604020202020204" pitchFamily="34" charset="0"/>
              <a:buChar char="•"/>
            </a:pPr>
            <a:r>
              <a:rPr lang="en-US" sz="2800"/>
              <a:t>Usable</a:t>
            </a:r>
          </a:p>
          <a:p>
            <a:pPr marL="342900" indent="-342900" algn="l">
              <a:spcBef>
                <a:spcPts val="300"/>
              </a:spcBef>
              <a:spcAft>
                <a:spcPts val="300"/>
              </a:spcAft>
              <a:buFont typeface="Arial" panose="020B0604020202020204" pitchFamily="34" charset="0"/>
              <a:buChar char="•"/>
            </a:pPr>
            <a:r>
              <a:rPr lang="en-US" sz="2800"/>
              <a:t>Desired by the receiver</a:t>
            </a:r>
          </a:p>
          <a:p>
            <a:pPr marL="342900" indent="-342900" algn="l">
              <a:spcBef>
                <a:spcPts val="300"/>
              </a:spcBef>
              <a:spcAft>
                <a:spcPts val="300"/>
              </a:spcAft>
              <a:buFont typeface="Arial" panose="020B0604020202020204" pitchFamily="34" charset="0"/>
              <a:buChar char="•"/>
            </a:pPr>
            <a:r>
              <a:rPr lang="en-US" sz="2800"/>
              <a:t>Checked for understanding</a:t>
            </a:r>
          </a:p>
          <a:p>
            <a:pPr algn="l">
              <a:spcBef>
                <a:spcPts val="300"/>
              </a:spcBef>
              <a:spcAft>
                <a:spcPts val="300"/>
              </a:spcAft>
              <a:buNone/>
            </a:pPr>
            <a:endParaRPr lang="en-US" sz="1600"/>
          </a:p>
          <a:p>
            <a:pPr algn="l">
              <a:spcBef>
                <a:spcPts val="300"/>
              </a:spcBef>
              <a:spcAft>
                <a:spcPts val="300"/>
              </a:spcAft>
              <a:buNone/>
            </a:pPr>
            <a:endParaRPr lang="en-US" sz="1600"/>
          </a:p>
        </p:txBody>
      </p:sp>
      <p:pic>
        <p:nvPicPr>
          <p:cNvPr id="9" name="Picture 8" descr="Chart, sunburst chart&#10;&#10;Description automatically generated">
            <a:extLst>
              <a:ext uri="{FF2B5EF4-FFF2-40B4-BE49-F238E27FC236}">
                <a16:creationId xmlns:a16="http://schemas.microsoft.com/office/drawing/2014/main" id="{9EC4E8CA-DD8E-4184-822B-13E576FCDFC1}"/>
              </a:ext>
            </a:extLst>
          </p:cNvPr>
          <p:cNvPicPr>
            <a:picLocks noChangeAspect="1"/>
          </p:cNvPicPr>
          <p:nvPr/>
        </p:nvPicPr>
        <p:blipFill>
          <a:blip r:embed="rId9"/>
          <a:stretch>
            <a:fillRect/>
          </a:stretch>
        </p:blipFill>
        <p:spPr>
          <a:xfrm>
            <a:off x="7512136" y="1466088"/>
            <a:ext cx="3436280" cy="3431385"/>
          </a:xfrm>
          <a:prstGeom prst="rect">
            <a:avLst/>
          </a:prstGeom>
        </p:spPr>
      </p:pic>
    </p:spTree>
    <p:extLst>
      <p:ext uri="{BB962C8B-B14F-4D97-AF65-F5344CB8AC3E}">
        <p14:creationId xmlns:p14="http://schemas.microsoft.com/office/powerpoint/2010/main" val="12804958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6" hidden="1">
            <a:extLst>
              <a:ext uri="{FF2B5EF4-FFF2-40B4-BE49-F238E27FC236}">
                <a16:creationId xmlns:a16="http://schemas.microsoft.com/office/drawing/2014/main" id="{1D1945A4-23A7-46B8-9E76-877CC80C768F}"/>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7" imgW="395" imgH="394" progId="TCLayout.ActiveDocument.1">
                  <p:embed/>
                </p:oleObj>
              </mc:Choice>
              <mc:Fallback>
                <p:oleObj name="think-cell Slide" r:id="rId7" imgW="395" imgH="394" progId="TCLayout.ActiveDocument.1">
                  <p:embed/>
                  <p:pic>
                    <p:nvPicPr>
                      <p:cNvPr id="6" name="Object 6" hidden="1">
                        <a:extLst>
                          <a:ext uri="{FF2B5EF4-FFF2-40B4-BE49-F238E27FC236}">
                            <a16:creationId xmlns:a16="http://schemas.microsoft.com/office/drawing/2014/main" id="{1D1945A4-23A7-46B8-9E76-877CC80C768F}"/>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5" name="Rectangle 1" hidden="1">
            <a:extLst>
              <a:ext uri="{FF2B5EF4-FFF2-40B4-BE49-F238E27FC236}">
                <a16:creationId xmlns:a16="http://schemas.microsoft.com/office/drawing/2014/main" id="{EF7FBDD4-9120-4AD6-9B59-8A917ADAA307}"/>
              </a:ext>
            </a:extLst>
          </p:cNvPr>
          <p:cNvSpPr/>
          <p:nvPr>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ts val="300"/>
              </a:spcBef>
              <a:spcAft>
                <a:spcPts val="300"/>
              </a:spcAft>
            </a:pPr>
            <a:endParaRPr lang="en-US" sz="2500" b="1">
              <a:solidFill>
                <a:schemeClr val="bg1"/>
              </a:solidFill>
              <a:latin typeface="Arial" panose="020B0604020202020204" pitchFamily="34" charset="0"/>
              <a:ea typeface="+mj-ea"/>
              <a:cs typeface="+mj-cs"/>
              <a:sym typeface="Arial" panose="020B0604020202020204" pitchFamily="34" charset="0"/>
            </a:endParaRPr>
          </a:p>
        </p:txBody>
      </p:sp>
      <p:sp>
        <p:nvSpPr>
          <p:cNvPr id="2" name="2. Slide Title">
            <a:extLst>
              <a:ext uri="{FF2B5EF4-FFF2-40B4-BE49-F238E27FC236}">
                <a16:creationId xmlns:a16="http://schemas.microsoft.com/office/drawing/2014/main" id="{DDF2444C-CA37-48D5-B71C-9AE54BD0FA00}"/>
              </a:ext>
            </a:extLst>
          </p:cNvPr>
          <p:cNvSpPr>
            <a:spLocks noGrp="1"/>
          </p:cNvSpPr>
          <p:nvPr>
            <p:ph type="title"/>
            <p:custDataLst>
              <p:tags r:id="rId3"/>
            </p:custDataLst>
          </p:nvPr>
        </p:nvSpPr>
        <p:spPr>
          <a:xfrm>
            <a:off x="554736" y="172212"/>
            <a:ext cx="11082528" cy="384721"/>
          </a:xfrm>
        </p:spPr>
        <p:txBody>
          <a:bodyPr/>
          <a:lstStyle/>
          <a:p>
            <a:r>
              <a:rPr lang="en-US"/>
              <a:t>Models for Giving Feedback</a:t>
            </a:r>
          </a:p>
        </p:txBody>
      </p:sp>
      <p:sp>
        <p:nvSpPr>
          <p:cNvPr id="4" name="1. On-page tracker">
            <a:extLst>
              <a:ext uri="{FF2B5EF4-FFF2-40B4-BE49-F238E27FC236}">
                <a16:creationId xmlns:a16="http://schemas.microsoft.com/office/drawing/2014/main" id="{A6C65839-127A-4607-9418-B1C290BB91DA}"/>
              </a:ext>
            </a:extLst>
          </p:cNvPr>
          <p:cNvSpPr>
            <a:spLocks noGrp="1"/>
          </p:cNvSpPr>
          <p:nvPr>
            <p:ph type="body" sz="quarter" idx="10"/>
            <p:custDataLst>
              <p:tags r:id="rId4"/>
            </p:custDataLst>
          </p:nvPr>
        </p:nvSpPr>
        <p:spPr>
          <a:xfrm>
            <a:off x="554735" y="-19363"/>
            <a:ext cx="3843338" cy="123111"/>
          </a:xfrm>
        </p:spPr>
        <p:txBody>
          <a:bodyPr/>
          <a:lstStyle/>
          <a:p>
            <a:r>
              <a:rPr lang="en-US"/>
              <a:t>Feedback</a:t>
            </a:r>
          </a:p>
        </p:txBody>
      </p:sp>
      <p:sp>
        <p:nvSpPr>
          <p:cNvPr id="8" name="TextBox 7">
            <a:extLst>
              <a:ext uri="{FF2B5EF4-FFF2-40B4-BE49-F238E27FC236}">
                <a16:creationId xmlns:a16="http://schemas.microsoft.com/office/drawing/2014/main" id="{B48CCC54-5E64-4769-9633-9ED0CA248CEB}"/>
              </a:ext>
            </a:extLst>
          </p:cNvPr>
          <p:cNvSpPr txBox="1"/>
          <p:nvPr/>
        </p:nvSpPr>
        <p:spPr>
          <a:xfrm>
            <a:off x="554735" y="1170432"/>
            <a:ext cx="6370321" cy="1168718"/>
          </a:xfrm>
          <a:prstGeom prst="rect">
            <a:avLst/>
          </a:prstGeom>
          <a:ln w="6350">
            <a:noFill/>
            <a:miter lim="800000"/>
          </a:ln>
        </p:spPr>
        <p:txBody>
          <a:bodyPr vert="horz" wrap="square" lIns="0" tIns="0" rIns="0" bIns="0" rtlCol="0">
            <a:noAutofit/>
          </a:bodyPr>
          <a:lstStyle/>
          <a:p>
            <a:pPr algn="l">
              <a:spcBef>
                <a:spcPts val="300"/>
              </a:spcBef>
              <a:spcAft>
                <a:spcPts val="300"/>
              </a:spcAft>
              <a:buNone/>
            </a:pPr>
            <a:r>
              <a:rPr lang="en-US" sz="2400"/>
              <a:t>Make your feedback effective by following a framework for positive and constructive feedback</a:t>
            </a:r>
          </a:p>
          <a:p>
            <a:pPr algn="l">
              <a:spcBef>
                <a:spcPts val="300"/>
              </a:spcBef>
              <a:spcAft>
                <a:spcPts val="300"/>
              </a:spcAft>
              <a:buNone/>
            </a:pPr>
            <a:endParaRPr lang="en-US" sz="1600"/>
          </a:p>
          <a:p>
            <a:pPr algn="l">
              <a:spcBef>
                <a:spcPts val="300"/>
              </a:spcBef>
              <a:spcAft>
                <a:spcPts val="300"/>
              </a:spcAft>
              <a:buNone/>
            </a:pPr>
            <a:endParaRPr lang="en-US" sz="1600"/>
          </a:p>
          <a:p>
            <a:pPr algn="l">
              <a:spcBef>
                <a:spcPts val="300"/>
              </a:spcBef>
              <a:spcAft>
                <a:spcPts val="300"/>
              </a:spcAft>
              <a:buNone/>
            </a:pPr>
            <a:endParaRPr lang="en-US" sz="1600"/>
          </a:p>
          <a:p>
            <a:pPr algn="l">
              <a:spcBef>
                <a:spcPts val="300"/>
              </a:spcBef>
              <a:spcAft>
                <a:spcPts val="300"/>
              </a:spcAft>
              <a:buNone/>
            </a:pPr>
            <a:endParaRPr lang="en-US" sz="1600"/>
          </a:p>
          <a:p>
            <a:pPr algn="l">
              <a:spcBef>
                <a:spcPts val="300"/>
              </a:spcBef>
              <a:spcAft>
                <a:spcPts val="300"/>
              </a:spcAft>
              <a:buNone/>
            </a:pPr>
            <a:endParaRPr lang="en-US" sz="1600"/>
          </a:p>
        </p:txBody>
      </p:sp>
      <p:pic>
        <p:nvPicPr>
          <p:cNvPr id="3" name="Picture 2">
            <a:extLst>
              <a:ext uri="{FF2B5EF4-FFF2-40B4-BE49-F238E27FC236}">
                <a16:creationId xmlns:a16="http://schemas.microsoft.com/office/drawing/2014/main" id="{BF79D14C-B5FF-4306-8E0E-2F1ACBA1604F}"/>
              </a:ext>
            </a:extLst>
          </p:cNvPr>
          <p:cNvPicPr>
            <a:picLocks noChangeAspect="1"/>
          </p:cNvPicPr>
          <p:nvPr/>
        </p:nvPicPr>
        <p:blipFill>
          <a:blip r:embed="rId9"/>
          <a:stretch>
            <a:fillRect/>
          </a:stretch>
        </p:blipFill>
        <p:spPr>
          <a:xfrm>
            <a:off x="7228648" y="1328928"/>
            <a:ext cx="4404811" cy="4432690"/>
          </a:xfrm>
          <a:prstGeom prst="rect">
            <a:avLst/>
          </a:prstGeom>
          <a:ln>
            <a:no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5A8872D8-FA25-4FE2-A8AC-88013A93BFF7}"/>
              </a:ext>
            </a:extLst>
          </p:cNvPr>
          <p:cNvPicPr>
            <a:picLocks noChangeAspect="1"/>
          </p:cNvPicPr>
          <p:nvPr/>
        </p:nvPicPr>
        <p:blipFill>
          <a:blip r:embed="rId10"/>
          <a:stretch>
            <a:fillRect/>
          </a:stretch>
        </p:blipFill>
        <p:spPr>
          <a:xfrm>
            <a:off x="6527956" y="1948499"/>
            <a:ext cx="5119776" cy="3755167"/>
          </a:xfrm>
          <a:prstGeom prst="rect">
            <a:avLst/>
          </a:prstGeom>
          <a:ln>
            <a:noFill/>
          </a:ln>
          <a:effectLst>
            <a:outerShdw blurRad="292100" dist="139700" dir="2700000" algn="tl" rotWithShape="0">
              <a:srgbClr val="333333">
                <a:alpha val="65000"/>
              </a:srgbClr>
            </a:outerShdw>
          </a:effectLst>
        </p:spPr>
      </p:pic>
      <p:sp>
        <p:nvSpPr>
          <p:cNvPr id="17" name="TextBox 16">
            <a:extLst>
              <a:ext uri="{FF2B5EF4-FFF2-40B4-BE49-F238E27FC236}">
                <a16:creationId xmlns:a16="http://schemas.microsoft.com/office/drawing/2014/main" id="{640F3174-99AD-402B-A583-EF467481CB15}"/>
              </a:ext>
            </a:extLst>
          </p:cNvPr>
          <p:cNvSpPr txBox="1"/>
          <p:nvPr/>
        </p:nvSpPr>
        <p:spPr>
          <a:xfrm>
            <a:off x="544268" y="2543246"/>
            <a:ext cx="9113520" cy="400110"/>
          </a:xfrm>
          <a:prstGeom prst="rect">
            <a:avLst/>
          </a:prstGeom>
          <a:noFill/>
          <a:ln w="6350">
            <a:noFill/>
            <a:miter lim="800000"/>
          </a:ln>
        </p:spPr>
        <p:txBody>
          <a:bodyPr wrap="square">
            <a:spAutoFit/>
          </a:bodyPr>
          <a:lstStyle/>
          <a:p>
            <a:pPr marL="342900" indent="-342900" algn="l">
              <a:spcBef>
                <a:spcPts val="300"/>
              </a:spcBef>
              <a:spcAft>
                <a:spcPts val="300"/>
              </a:spcAft>
              <a:buFont typeface="Arial" panose="020B0604020202020204" pitchFamily="34" charset="0"/>
              <a:buChar char="•"/>
            </a:pPr>
            <a:r>
              <a:rPr lang="en-US" sz="2000"/>
              <a:t>SBI Model, Situation, Behavior, Impact Feedback Tool</a:t>
            </a:r>
          </a:p>
        </p:txBody>
      </p:sp>
      <p:sp>
        <p:nvSpPr>
          <p:cNvPr id="19" name="TextBox 18">
            <a:extLst>
              <a:ext uri="{FF2B5EF4-FFF2-40B4-BE49-F238E27FC236}">
                <a16:creationId xmlns:a16="http://schemas.microsoft.com/office/drawing/2014/main" id="{F7F9BAF7-C34F-413A-B311-632DF4554130}"/>
              </a:ext>
            </a:extLst>
          </p:cNvPr>
          <p:cNvSpPr txBox="1"/>
          <p:nvPr/>
        </p:nvSpPr>
        <p:spPr>
          <a:xfrm>
            <a:off x="554736" y="3135175"/>
            <a:ext cx="9113520" cy="400110"/>
          </a:xfrm>
          <a:prstGeom prst="rect">
            <a:avLst/>
          </a:prstGeom>
          <a:noFill/>
          <a:ln w="6350">
            <a:noFill/>
            <a:miter lim="800000"/>
          </a:ln>
        </p:spPr>
        <p:txBody>
          <a:bodyPr wrap="square">
            <a:spAutoFit/>
          </a:bodyPr>
          <a:lstStyle/>
          <a:p>
            <a:pPr marL="342900" indent="-342900" algn="l">
              <a:spcBef>
                <a:spcPts val="300"/>
              </a:spcBef>
              <a:spcAft>
                <a:spcPts val="300"/>
              </a:spcAft>
              <a:buFont typeface="Arial" panose="020B0604020202020204" pitchFamily="34" charset="0"/>
              <a:buChar char="•"/>
            </a:pPr>
            <a:r>
              <a:rPr lang="en-US" sz="2000"/>
              <a:t>STAR/AR</a:t>
            </a:r>
          </a:p>
        </p:txBody>
      </p:sp>
      <p:sp>
        <p:nvSpPr>
          <p:cNvPr id="21" name="TextBox 20">
            <a:extLst>
              <a:ext uri="{FF2B5EF4-FFF2-40B4-BE49-F238E27FC236}">
                <a16:creationId xmlns:a16="http://schemas.microsoft.com/office/drawing/2014/main" id="{0CC81CC2-DD77-4239-A256-79B6E80A5800}"/>
              </a:ext>
            </a:extLst>
          </p:cNvPr>
          <p:cNvSpPr txBox="1"/>
          <p:nvPr/>
        </p:nvSpPr>
        <p:spPr>
          <a:xfrm>
            <a:off x="554736" y="3727104"/>
            <a:ext cx="9113520" cy="400110"/>
          </a:xfrm>
          <a:prstGeom prst="rect">
            <a:avLst/>
          </a:prstGeom>
          <a:noFill/>
          <a:ln w="6350">
            <a:noFill/>
            <a:miter lim="800000"/>
          </a:ln>
        </p:spPr>
        <p:txBody>
          <a:bodyPr wrap="square">
            <a:spAutoFit/>
          </a:bodyPr>
          <a:lstStyle/>
          <a:p>
            <a:pPr marL="342900" indent="-342900" algn="l">
              <a:spcBef>
                <a:spcPts val="300"/>
              </a:spcBef>
              <a:spcAft>
                <a:spcPts val="300"/>
              </a:spcAft>
              <a:buFont typeface="Arial" panose="020B0604020202020204" pitchFamily="34" charset="0"/>
              <a:buChar char="•"/>
            </a:pPr>
            <a:r>
              <a:rPr lang="en-US" sz="2000"/>
              <a:t>The Feedback Sandwich</a:t>
            </a:r>
          </a:p>
        </p:txBody>
      </p:sp>
      <p:sp>
        <p:nvSpPr>
          <p:cNvPr id="23" name="TextBox 22">
            <a:extLst>
              <a:ext uri="{FF2B5EF4-FFF2-40B4-BE49-F238E27FC236}">
                <a16:creationId xmlns:a16="http://schemas.microsoft.com/office/drawing/2014/main" id="{A1BF485D-F5A4-4BA0-8B7B-31003F576227}"/>
              </a:ext>
            </a:extLst>
          </p:cNvPr>
          <p:cNvSpPr txBox="1"/>
          <p:nvPr/>
        </p:nvSpPr>
        <p:spPr>
          <a:xfrm>
            <a:off x="554736" y="4219646"/>
            <a:ext cx="9113520" cy="400110"/>
          </a:xfrm>
          <a:prstGeom prst="rect">
            <a:avLst/>
          </a:prstGeom>
          <a:noFill/>
          <a:ln w="6350">
            <a:noFill/>
            <a:miter lim="800000"/>
          </a:ln>
        </p:spPr>
        <p:txBody>
          <a:bodyPr wrap="square">
            <a:spAutoFit/>
          </a:bodyPr>
          <a:lstStyle/>
          <a:p>
            <a:pPr marL="342900" indent="-342900" algn="l">
              <a:spcBef>
                <a:spcPts val="300"/>
              </a:spcBef>
              <a:spcAft>
                <a:spcPts val="300"/>
              </a:spcAft>
              <a:buFont typeface="Arial" panose="020B0604020202020204" pitchFamily="34" charset="0"/>
              <a:buChar char="•"/>
            </a:pPr>
            <a:r>
              <a:rPr lang="en-US" sz="2000"/>
              <a:t>OILS Model</a:t>
            </a:r>
          </a:p>
        </p:txBody>
      </p:sp>
      <p:sp>
        <p:nvSpPr>
          <p:cNvPr id="25" name="TextBox 24">
            <a:extLst>
              <a:ext uri="{FF2B5EF4-FFF2-40B4-BE49-F238E27FC236}">
                <a16:creationId xmlns:a16="http://schemas.microsoft.com/office/drawing/2014/main" id="{192AE286-5B50-4235-A907-4F713AC2CF5D}"/>
              </a:ext>
            </a:extLst>
          </p:cNvPr>
          <p:cNvSpPr txBox="1"/>
          <p:nvPr/>
        </p:nvSpPr>
        <p:spPr>
          <a:xfrm>
            <a:off x="554736" y="4726246"/>
            <a:ext cx="9113520" cy="400110"/>
          </a:xfrm>
          <a:prstGeom prst="rect">
            <a:avLst/>
          </a:prstGeom>
          <a:noFill/>
          <a:ln w="6350">
            <a:noFill/>
            <a:miter lim="800000"/>
          </a:ln>
        </p:spPr>
        <p:txBody>
          <a:bodyPr wrap="square">
            <a:spAutoFit/>
          </a:bodyPr>
          <a:lstStyle/>
          <a:p>
            <a:pPr marL="342900" indent="-342900" algn="l">
              <a:spcBef>
                <a:spcPts val="300"/>
              </a:spcBef>
              <a:spcAft>
                <a:spcPts val="300"/>
              </a:spcAft>
              <a:buFont typeface="Arial" panose="020B0604020202020204" pitchFamily="34" charset="0"/>
              <a:buChar char="•"/>
            </a:pPr>
            <a:r>
              <a:rPr lang="en-US" sz="2000"/>
              <a:t>Pendleton’s Model of Feedback</a:t>
            </a:r>
          </a:p>
        </p:txBody>
      </p:sp>
      <p:pic>
        <p:nvPicPr>
          <p:cNvPr id="9" name="Picture 8">
            <a:extLst>
              <a:ext uri="{FF2B5EF4-FFF2-40B4-BE49-F238E27FC236}">
                <a16:creationId xmlns:a16="http://schemas.microsoft.com/office/drawing/2014/main" id="{80D35170-1FA7-4EBD-99D2-8FA0764DFE31}"/>
              </a:ext>
            </a:extLst>
          </p:cNvPr>
          <p:cNvPicPr>
            <a:picLocks noChangeAspect="1"/>
          </p:cNvPicPr>
          <p:nvPr/>
        </p:nvPicPr>
        <p:blipFill>
          <a:blip r:embed="rId11"/>
          <a:stretch>
            <a:fillRect/>
          </a:stretch>
        </p:blipFill>
        <p:spPr>
          <a:xfrm>
            <a:off x="6527956" y="3245207"/>
            <a:ext cx="4962525" cy="1819275"/>
          </a:xfrm>
          <a:prstGeom prst="rect">
            <a:avLst/>
          </a:prstGeom>
          <a:ln>
            <a:noFill/>
          </a:ln>
          <a:effectLst>
            <a:outerShdw blurRad="292100" dist="139700" dir="2700000" algn="tl" rotWithShape="0">
              <a:srgbClr val="333333">
                <a:alpha val="65000"/>
              </a:srgbClr>
            </a:outerShdw>
          </a:effectLst>
        </p:spPr>
      </p:pic>
      <p:pic>
        <p:nvPicPr>
          <p:cNvPr id="12" name="Picture 11">
            <a:extLst>
              <a:ext uri="{FF2B5EF4-FFF2-40B4-BE49-F238E27FC236}">
                <a16:creationId xmlns:a16="http://schemas.microsoft.com/office/drawing/2014/main" id="{68C10B19-4629-4296-AD71-AB71810D37E9}"/>
              </a:ext>
            </a:extLst>
          </p:cNvPr>
          <p:cNvPicPr>
            <a:picLocks noChangeAspect="1"/>
          </p:cNvPicPr>
          <p:nvPr/>
        </p:nvPicPr>
        <p:blipFill>
          <a:blip r:embed="rId12"/>
          <a:stretch>
            <a:fillRect/>
          </a:stretch>
        </p:blipFill>
        <p:spPr>
          <a:xfrm>
            <a:off x="7592728" y="2743301"/>
            <a:ext cx="1838325" cy="2857500"/>
          </a:xfrm>
          <a:prstGeom prst="rect">
            <a:avLst/>
          </a:prstGeom>
          <a:ln>
            <a:noFill/>
          </a:ln>
          <a:effectLst>
            <a:outerShdw blurRad="292100" dist="139700" dir="2700000" algn="tl" rotWithShape="0">
              <a:srgbClr val="333333">
                <a:alpha val="65000"/>
              </a:srgbClr>
            </a:outerShdw>
          </a:effectLst>
        </p:spPr>
      </p:pic>
      <p:pic>
        <p:nvPicPr>
          <p:cNvPr id="11" name="Picture 10">
            <a:extLst>
              <a:ext uri="{FF2B5EF4-FFF2-40B4-BE49-F238E27FC236}">
                <a16:creationId xmlns:a16="http://schemas.microsoft.com/office/drawing/2014/main" id="{04DBD578-BC83-445A-9A88-435F4A0878DF}"/>
              </a:ext>
            </a:extLst>
          </p:cNvPr>
          <p:cNvPicPr>
            <a:picLocks noChangeAspect="1"/>
          </p:cNvPicPr>
          <p:nvPr/>
        </p:nvPicPr>
        <p:blipFill>
          <a:blip r:embed="rId13"/>
          <a:stretch>
            <a:fillRect/>
          </a:stretch>
        </p:blipFill>
        <p:spPr>
          <a:xfrm>
            <a:off x="5064452" y="2043382"/>
            <a:ext cx="6631902" cy="3810596"/>
          </a:xfrm>
          <a:prstGeom prst="rect">
            <a:avLst/>
          </a:prstGeom>
          <a:ln>
            <a:noFill/>
          </a:ln>
          <a:effectLst>
            <a:outerShdw blurRad="292100" dist="139700" dir="2700000" algn="tl" rotWithShape="0">
              <a:srgbClr val="333333">
                <a:alpha val="65000"/>
              </a:srgbClr>
            </a:outerShdw>
          </a:effectLst>
        </p:spPr>
      </p:pic>
      <p:sp>
        <p:nvSpPr>
          <p:cNvPr id="27" name="Rectangle 26">
            <a:extLst>
              <a:ext uri="{FF2B5EF4-FFF2-40B4-BE49-F238E27FC236}">
                <a16:creationId xmlns:a16="http://schemas.microsoft.com/office/drawing/2014/main" id="{988A465E-B050-4812-9374-B903A107B449}"/>
              </a:ext>
            </a:extLst>
          </p:cNvPr>
          <p:cNvSpPr/>
          <p:nvPr/>
        </p:nvSpPr>
        <p:spPr>
          <a:xfrm>
            <a:off x="11590278" y="189387"/>
            <a:ext cx="4040731" cy="4430369"/>
          </a:xfrm>
          <a:prstGeom prst="rect">
            <a:avLst/>
          </a:prstGeom>
          <a:noFill/>
          <a:ln w="6350" cap="sq">
            <a:noFill/>
            <a:miter lim="800000"/>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2400">
              <a:ln w="0"/>
              <a:solidFill>
                <a:schemeClr val="tx1"/>
              </a:solidFill>
              <a:effectLst>
                <a:outerShdw blurRad="38100" dist="19050" dir="2700000" algn="tl" rotWithShape="0">
                  <a:schemeClr val="dk1">
                    <a:alpha val="40000"/>
                  </a:schemeClr>
                </a:outerShdw>
              </a:effectLst>
            </a:endParaRPr>
          </a:p>
        </p:txBody>
      </p:sp>
      <p:sp>
        <p:nvSpPr>
          <p:cNvPr id="29" name="TextBox 28">
            <a:extLst>
              <a:ext uri="{FF2B5EF4-FFF2-40B4-BE49-F238E27FC236}">
                <a16:creationId xmlns:a16="http://schemas.microsoft.com/office/drawing/2014/main" id="{4008A691-00ED-4FDF-8618-D089EF6BC239}"/>
              </a:ext>
            </a:extLst>
          </p:cNvPr>
          <p:cNvSpPr txBox="1"/>
          <p:nvPr/>
        </p:nvSpPr>
        <p:spPr>
          <a:xfrm>
            <a:off x="8057549" y="1476502"/>
            <a:ext cx="3022757" cy="4281210"/>
          </a:xfrm>
          <a:prstGeom prst="rect">
            <a:avLst/>
          </a:prstGeom>
          <a:ln w="6350">
            <a:noFill/>
            <a:miter lim="800000"/>
          </a:ln>
        </p:spPr>
        <p:txBody>
          <a:bodyPr vert="horz" wrap="square" lIns="0" tIns="0" rIns="0" bIns="0" rtlCol="0">
            <a:noAutofit/>
          </a:bodyPr>
          <a:lstStyle/>
          <a:p>
            <a:pPr algn="ctr">
              <a:spcBef>
                <a:spcPts val="300"/>
              </a:spcBef>
              <a:spcAft>
                <a:spcPts val="300"/>
              </a:spcAft>
            </a:pPr>
            <a:r>
              <a:rPr lang="en-US" sz="3200">
                <a:ln w="0"/>
                <a:solidFill>
                  <a:schemeClr val="tx1"/>
                </a:solidFill>
                <a:effectLst>
                  <a:outerShdw blurRad="38100" dist="19050" dir="2700000" algn="tl" rotWithShape="0">
                    <a:schemeClr val="dk1">
                      <a:alpha val="40000"/>
                    </a:schemeClr>
                  </a:outerShdw>
                </a:effectLst>
              </a:rPr>
              <a:t>For more information on the various feedback models, please check out your resource guide.</a:t>
            </a:r>
          </a:p>
          <a:p>
            <a:pPr algn="l">
              <a:spcBef>
                <a:spcPts val="300"/>
              </a:spcBef>
              <a:spcAft>
                <a:spcPts val="300"/>
              </a:spcAft>
              <a:buNone/>
            </a:pPr>
            <a:endParaRPr lang="en-US" sz="1600"/>
          </a:p>
        </p:txBody>
      </p:sp>
    </p:spTree>
    <p:extLst>
      <p:ext uri="{BB962C8B-B14F-4D97-AF65-F5344CB8AC3E}">
        <p14:creationId xmlns:p14="http://schemas.microsoft.com/office/powerpoint/2010/main" val="1283819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1000" fill="hold"/>
                                        <p:tgtEl>
                                          <p:spTgt spid="17"/>
                                        </p:tgtEl>
                                        <p:attrNameLst>
                                          <p:attrName>ppt_x</p:attrName>
                                        </p:attrNameLst>
                                      </p:cBhvr>
                                      <p:tavLst>
                                        <p:tav tm="0">
                                          <p:val>
                                            <p:strVal val="1+#ppt_w/2"/>
                                          </p:val>
                                        </p:tav>
                                        <p:tav tm="100000">
                                          <p:val>
                                            <p:strVal val="#ppt_x"/>
                                          </p:val>
                                        </p:tav>
                                      </p:tavLst>
                                    </p:anim>
                                    <p:anim calcmode="lin" valueType="num">
                                      <p:cBhvr additive="base">
                                        <p:cTn id="8" dur="1000" fill="hold"/>
                                        <p:tgtEl>
                                          <p:spTgt spid="17"/>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000" fill="hold"/>
                                        <p:tgtEl>
                                          <p:spTgt spid="3"/>
                                        </p:tgtEl>
                                        <p:attrNameLst>
                                          <p:attrName>ppt_x</p:attrName>
                                        </p:attrNameLst>
                                      </p:cBhvr>
                                      <p:tavLst>
                                        <p:tav tm="0">
                                          <p:val>
                                            <p:strVal val="1+#ppt_w/2"/>
                                          </p:val>
                                        </p:tav>
                                        <p:tav tm="100000">
                                          <p:val>
                                            <p:strVal val="#ppt_x"/>
                                          </p:val>
                                        </p:tav>
                                      </p:tavLst>
                                    </p:anim>
                                    <p:anim calcmode="lin" valueType="num">
                                      <p:cBhvr additive="base">
                                        <p:cTn id="12" dur="10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17"/>
                                        </p:tgtEl>
                                        <p:attrNameLst>
                                          <p:attrName>style.visibility</p:attrName>
                                        </p:attrNameLst>
                                      </p:cBhvr>
                                      <p:to>
                                        <p:strVal val="hidden"/>
                                      </p:to>
                                    </p:set>
                                  </p:childTnLst>
                                </p:cTn>
                              </p:par>
                              <p:par>
                                <p:cTn id="17" presetID="1" presetClass="exit" presetSubtype="0" fill="hold" nodeType="withEffect">
                                  <p:stCondLst>
                                    <p:cond delay="0"/>
                                  </p:stCondLst>
                                  <p:childTnLst>
                                    <p:set>
                                      <p:cBhvr>
                                        <p:cTn id="18" dur="1" fill="hold">
                                          <p:stCondLst>
                                            <p:cond delay="0"/>
                                          </p:stCondLst>
                                        </p:cTn>
                                        <p:tgtEl>
                                          <p:spTgt spid="3"/>
                                        </p:tgtEl>
                                        <p:attrNameLst>
                                          <p:attrName>style.visibility</p:attrName>
                                        </p:attrNameLst>
                                      </p:cBhvr>
                                      <p:to>
                                        <p:strVal val="hidden"/>
                                      </p:to>
                                    </p:set>
                                  </p:childTnLst>
                                </p:cTn>
                              </p:par>
                              <p:par>
                                <p:cTn id="19" presetID="2" presetClass="entr" presetSubtype="2"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anim calcmode="lin" valueType="num">
                                      <p:cBhvr additive="base">
                                        <p:cTn id="21" dur="1000" fill="hold"/>
                                        <p:tgtEl>
                                          <p:spTgt spid="19"/>
                                        </p:tgtEl>
                                        <p:attrNameLst>
                                          <p:attrName>ppt_x</p:attrName>
                                        </p:attrNameLst>
                                      </p:cBhvr>
                                      <p:tavLst>
                                        <p:tav tm="0">
                                          <p:val>
                                            <p:strVal val="1+#ppt_w/2"/>
                                          </p:val>
                                        </p:tav>
                                        <p:tav tm="100000">
                                          <p:val>
                                            <p:strVal val="#ppt_x"/>
                                          </p:val>
                                        </p:tav>
                                      </p:tavLst>
                                    </p:anim>
                                    <p:anim calcmode="lin" valueType="num">
                                      <p:cBhvr additive="base">
                                        <p:cTn id="22" dur="1000" fill="hold"/>
                                        <p:tgtEl>
                                          <p:spTgt spid="19"/>
                                        </p:tgtEl>
                                        <p:attrNameLst>
                                          <p:attrName>ppt_y</p:attrName>
                                        </p:attrNameLst>
                                      </p:cBhvr>
                                      <p:tavLst>
                                        <p:tav tm="0">
                                          <p:val>
                                            <p:strVal val="#ppt_y"/>
                                          </p:val>
                                        </p:tav>
                                        <p:tav tm="100000">
                                          <p:val>
                                            <p:strVal val="#ppt_y"/>
                                          </p:val>
                                        </p:tav>
                                      </p:tavLst>
                                    </p:anim>
                                  </p:childTnLst>
                                </p:cTn>
                              </p:par>
                              <p:par>
                                <p:cTn id="23" presetID="2" presetClass="entr" presetSubtype="2" fill="hold" nodeType="with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1000" fill="hold"/>
                                        <p:tgtEl>
                                          <p:spTgt spid="10"/>
                                        </p:tgtEl>
                                        <p:attrNameLst>
                                          <p:attrName>ppt_x</p:attrName>
                                        </p:attrNameLst>
                                      </p:cBhvr>
                                      <p:tavLst>
                                        <p:tav tm="0">
                                          <p:val>
                                            <p:strVal val="1+#ppt_w/2"/>
                                          </p:val>
                                        </p:tav>
                                        <p:tav tm="100000">
                                          <p:val>
                                            <p:strVal val="#ppt_x"/>
                                          </p:val>
                                        </p:tav>
                                      </p:tavLst>
                                    </p:anim>
                                    <p:anim calcmode="lin" valueType="num">
                                      <p:cBhvr additive="base">
                                        <p:cTn id="26" dur="10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1" nodeType="clickEffect">
                                  <p:stCondLst>
                                    <p:cond delay="0"/>
                                  </p:stCondLst>
                                  <p:childTnLst>
                                    <p:set>
                                      <p:cBhvr>
                                        <p:cTn id="30" dur="1" fill="hold">
                                          <p:stCondLst>
                                            <p:cond delay="0"/>
                                          </p:stCondLst>
                                        </p:cTn>
                                        <p:tgtEl>
                                          <p:spTgt spid="19"/>
                                        </p:tgtEl>
                                        <p:attrNameLst>
                                          <p:attrName>style.visibility</p:attrName>
                                        </p:attrNameLst>
                                      </p:cBhvr>
                                      <p:to>
                                        <p:strVal val="hidden"/>
                                      </p:to>
                                    </p:set>
                                  </p:childTnLst>
                                </p:cTn>
                              </p:par>
                              <p:par>
                                <p:cTn id="31" presetID="1" presetClass="exit" presetSubtype="0" fill="hold" nodeType="withEffect">
                                  <p:stCondLst>
                                    <p:cond delay="0"/>
                                  </p:stCondLst>
                                  <p:childTnLst>
                                    <p:set>
                                      <p:cBhvr>
                                        <p:cTn id="32" dur="1" fill="hold">
                                          <p:stCondLst>
                                            <p:cond delay="0"/>
                                          </p:stCondLst>
                                        </p:cTn>
                                        <p:tgtEl>
                                          <p:spTgt spid="10"/>
                                        </p:tgtEl>
                                        <p:attrNameLst>
                                          <p:attrName>style.visibility</p:attrName>
                                        </p:attrNameLst>
                                      </p:cBhvr>
                                      <p:to>
                                        <p:strVal val="hidden"/>
                                      </p:to>
                                    </p:set>
                                  </p:childTnLst>
                                </p:cTn>
                              </p:par>
                              <p:par>
                                <p:cTn id="33" presetID="2" presetClass="entr" presetSubtype="2" fill="hold" grpId="0" nodeType="withEffect">
                                  <p:stCondLst>
                                    <p:cond delay="0"/>
                                  </p:stCondLst>
                                  <p:childTnLst>
                                    <p:set>
                                      <p:cBhvr>
                                        <p:cTn id="34" dur="1" fill="hold">
                                          <p:stCondLst>
                                            <p:cond delay="0"/>
                                          </p:stCondLst>
                                        </p:cTn>
                                        <p:tgtEl>
                                          <p:spTgt spid="21"/>
                                        </p:tgtEl>
                                        <p:attrNameLst>
                                          <p:attrName>style.visibility</p:attrName>
                                        </p:attrNameLst>
                                      </p:cBhvr>
                                      <p:to>
                                        <p:strVal val="visible"/>
                                      </p:to>
                                    </p:set>
                                    <p:anim calcmode="lin" valueType="num">
                                      <p:cBhvr additive="base">
                                        <p:cTn id="35" dur="1000" fill="hold"/>
                                        <p:tgtEl>
                                          <p:spTgt spid="21"/>
                                        </p:tgtEl>
                                        <p:attrNameLst>
                                          <p:attrName>ppt_x</p:attrName>
                                        </p:attrNameLst>
                                      </p:cBhvr>
                                      <p:tavLst>
                                        <p:tav tm="0">
                                          <p:val>
                                            <p:strVal val="1+#ppt_w/2"/>
                                          </p:val>
                                        </p:tav>
                                        <p:tav tm="100000">
                                          <p:val>
                                            <p:strVal val="#ppt_x"/>
                                          </p:val>
                                        </p:tav>
                                      </p:tavLst>
                                    </p:anim>
                                    <p:anim calcmode="lin" valueType="num">
                                      <p:cBhvr additive="base">
                                        <p:cTn id="36" dur="1000" fill="hold"/>
                                        <p:tgtEl>
                                          <p:spTgt spid="21"/>
                                        </p:tgtEl>
                                        <p:attrNameLst>
                                          <p:attrName>ppt_y</p:attrName>
                                        </p:attrNameLst>
                                      </p:cBhvr>
                                      <p:tavLst>
                                        <p:tav tm="0">
                                          <p:val>
                                            <p:strVal val="#ppt_y"/>
                                          </p:val>
                                        </p:tav>
                                        <p:tav tm="100000">
                                          <p:val>
                                            <p:strVal val="#ppt_y"/>
                                          </p:val>
                                        </p:tav>
                                      </p:tavLst>
                                    </p:anim>
                                  </p:childTnLst>
                                </p:cTn>
                              </p:par>
                              <p:par>
                                <p:cTn id="37" presetID="2" presetClass="entr" presetSubtype="2" fill="hold" nodeType="withEffect">
                                  <p:stCondLst>
                                    <p:cond delay="0"/>
                                  </p:stCondLst>
                                  <p:childTnLst>
                                    <p:set>
                                      <p:cBhvr>
                                        <p:cTn id="38" dur="1" fill="hold">
                                          <p:stCondLst>
                                            <p:cond delay="0"/>
                                          </p:stCondLst>
                                        </p:cTn>
                                        <p:tgtEl>
                                          <p:spTgt spid="9"/>
                                        </p:tgtEl>
                                        <p:attrNameLst>
                                          <p:attrName>style.visibility</p:attrName>
                                        </p:attrNameLst>
                                      </p:cBhvr>
                                      <p:to>
                                        <p:strVal val="visible"/>
                                      </p:to>
                                    </p:set>
                                    <p:anim calcmode="lin" valueType="num">
                                      <p:cBhvr additive="base">
                                        <p:cTn id="39" dur="1000" fill="hold"/>
                                        <p:tgtEl>
                                          <p:spTgt spid="9"/>
                                        </p:tgtEl>
                                        <p:attrNameLst>
                                          <p:attrName>ppt_x</p:attrName>
                                        </p:attrNameLst>
                                      </p:cBhvr>
                                      <p:tavLst>
                                        <p:tav tm="0">
                                          <p:val>
                                            <p:strVal val="1+#ppt_w/2"/>
                                          </p:val>
                                        </p:tav>
                                        <p:tav tm="100000">
                                          <p:val>
                                            <p:strVal val="#ppt_x"/>
                                          </p:val>
                                        </p:tav>
                                      </p:tavLst>
                                    </p:anim>
                                    <p:anim calcmode="lin" valueType="num">
                                      <p:cBhvr additive="base">
                                        <p:cTn id="40" dur="10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1" presetClass="exit" presetSubtype="0" fill="hold" grpId="1" nodeType="clickEffect">
                                  <p:stCondLst>
                                    <p:cond delay="0"/>
                                  </p:stCondLst>
                                  <p:childTnLst>
                                    <p:set>
                                      <p:cBhvr>
                                        <p:cTn id="44" dur="1" fill="hold">
                                          <p:stCondLst>
                                            <p:cond delay="0"/>
                                          </p:stCondLst>
                                        </p:cTn>
                                        <p:tgtEl>
                                          <p:spTgt spid="21"/>
                                        </p:tgtEl>
                                        <p:attrNameLst>
                                          <p:attrName>style.visibility</p:attrName>
                                        </p:attrNameLst>
                                      </p:cBhvr>
                                      <p:to>
                                        <p:strVal val="hidden"/>
                                      </p:to>
                                    </p:set>
                                  </p:childTnLst>
                                </p:cTn>
                              </p:par>
                              <p:par>
                                <p:cTn id="45" presetID="1" presetClass="exit" presetSubtype="0" fill="hold" nodeType="withEffect">
                                  <p:stCondLst>
                                    <p:cond delay="0"/>
                                  </p:stCondLst>
                                  <p:childTnLst>
                                    <p:set>
                                      <p:cBhvr>
                                        <p:cTn id="46" dur="1" fill="hold">
                                          <p:stCondLst>
                                            <p:cond delay="0"/>
                                          </p:stCondLst>
                                        </p:cTn>
                                        <p:tgtEl>
                                          <p:spTgt spid="9"/>
                                        </p:tgtEl>
                                        <p:attrNameLst>
                                          <p:attrName>style.visibility</p:attrName>
                                        </p:attrNameLst>
                                      </p:cBhvr>
                                      <p:to>
                                        <p:strVal val="hidden"/>
                                      </p:to>
                                    </p:set>
                                  </p:childTnLst>
                                </p:cTn>
                              </p:par>
                              <p:par>
                                <p:cTn id="47" presetID="2" presetClass="entr" presetSubtype="2" fill="hold" grpId="0" nodeType="withEffect">
                                  <p:stCondLst>
                                    <p:cond delay="0"/>
                                  </p:stCondLst>
                                  <p:childTnLst>
                                    <p:set>
                                      <p:cBhvr>
                                        <p:cTn id="48" dur="1" fill="hold">
                                          <p:stCondLst>
                                            <p:cond delay="0"/>
                                          </p:stCondLst>
                                        </p:cTn>
                                        <p:tgtEl>
                                          <p:spTgt spid="23"/>
                                        </p:tgtEl>
                                        <p:attrNameLst>
                                          <p:attrName>style.visibility</p:attrName>
                                        </p:attrNameLst>
                                      </p:cBhvr>
                                      <p:to>
                                        <p:strVal val="visible"/>
                                      </p:to>
                                    </p:set>
                                    <p:anim calcmode="lin" valueType="num">
                                      <p:cBhvr additive="base">
                                        <p:cTn id="49" dur="1000" fill="hold"/>
                                        <p:tgtEl>
                                          <p:spTgt spid="23"/>
                                        </p:tgtEl>
                                        <p:attrNameLst>
                                          <p:attrName>ppt_x</p:attrName>
                                        </p:attrNameLst>
                                      </p:cBhvr>
                                      <p:tavLst>
                                        <p:tav tm="0">
                                          <p:val>
                                            <p:strVal val="1+#ppt_w/2"/>
                                          </p:val>
                                        </p:tav>
                                        <p:tav tm="100000">
                                          <p:val>
                                            <p:strVal val="#ppt_x"/>
                                          </p:val>
                                        </p:tav>
                                      </p:tavLst>
                                    </p:anim>
                                    <p:anim calcmode="lin" valueType="num">
                                      <p:cBhvr additive="base">
                                        <p:cTn id="50" dur="1000" fill="hold"/>
                                        <p:tgtEl>
                                          <p:spTgt spid="23"/>
                                        </p:tgtEl>
                                        <p:attrNameLst>
                                          <p:attrName>ppt_y</p:attrName>
                                        </p:attrNameLst>
                                      </p:cBhvr>
                                      <p:tavLst>
                                        <p:tav tm="0">
                                          <p:val>
                                            <p:strVal val="#ppt_y"/>
                                          </p:val>
                                        </p:tav>
                                        <p:tav tm="100000">
                                          <p:val>
                                            <p:strVal val="#ppt_y"/>
                                          </p:val>
                                        </p:tav>
                                      </p:tavLst>
                                    </p:anim>
                                  </p:childTnLst>
                                </p:cTn>
                              </p:par>
                              <p:par>
                                <p:cTn id="51" presetID="2" presetClass="entr" presetSubtype="2" fill="hold" nodeType="withEffect">
                                  <p:stCondLst>
                                    <p:cond delay="0"/>
                                  </p:stCondLst>
                                  <p:childTnLst>
                                    <p:set>
                                      <p:cBhvr>
                                        <p:cTn id="52" dur="1" fill="hold">
                                          <p:stCondLst>
                                            <p:cond delay="0"/>
                                          </p:stCondLst>
                                        </p:cTn>
                                        <p:tgtEl>
                                          <p:spTgt spid="12"/>
                                        </p:tgtEl>
                                        <p:attrNameLst>
                                          <p:attrName>style.visibility</p:attrName>
                                        </p:attrNameLst>
                                      </p:cBhvr>
                                      <p:to>
                                        <p:strVal val="visible"/>
                                      </p:to>
                                    </p:set>
                                    <p:anim calcmode="lin" valueType="num">
                                      <p:cBhvr additive="base">
                                        <p:cTn id="53" dur="1000" fill="hold"/>
                                        <p:tgtEl>
                                          <p:spTgt spid="12"/>
                                        </p:tgtEl>
                                        <p:attrNameLst>
                                          <p:attrName>ppt_x</p:attrName>
                                        </p:attrNameLst>
                                      </p:cBhvr>
                                      <p:tavLst>
                                        <p:tav tm="0">
                                          <p:val>
                                            <p:strVal val="1+#ppt_w/2"/>
                                          </p:val>
                                        </p:tav>
                                        <p:tav tm="100000">
                                          <p:val>
                                            <p:strVal val="#ppt_x"/>
                                          </p:val>
                                        </p:tav>
                                      </p:tavLst>
                                    </p:anim>
                                    <p:anim calcmode="lin" valueType="num">
                                      <p:cBhvr additive="base">
                                        <p:cTn id="54" dur="10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1" presetClass="exit" presetSubtype="0" fill="hold" grpId="1" nodeType="clickEffect">
                                  <p:stCondLst>
                                    <p:cond delay="0"/>
                                  </p:stCondLst>
                                  <p:childTnLst>
                                    <p:set>
                                      <p:cBhvr>
                                        <p:cTn id="58" dur="1" fill="hold">
                                          <p:stCondLst>
                                            <p:cond delay="0"/>
                                          </p:stCondLst>
                                        </p:cTn>
                                        <p:tgtEl>
                                          <p:spTgt spid="23"/>
                                        </p:tgtEl>
                                        <p:attrNameLst>
                                          <p:attrName>style.visibility</p:attrName>
                                        </p:attrNameLst>
                                      </p:cBhvr>
                                      <p:to>
                                        <p:strVal val="hidden"/>
                                      </p:to>
                                    </p:set>
                                  </p:childTnLst>
                                </p:cTn>
                              </p:par>
                              <p:par>
                                <p:cTn id="59" presetID="1" presetClass="exit" presetSubtype="0" fill="hold" nodeType="withEffect">
                                  <p:stCondLst>
                                    <p:cond delay="0"/>
                                  </p:stCondLst>
                                  <p:childTnLst>
                                    <p:set>
                                      <p:cBhvr>
                                        <p:cTn id="60" dur="1" fill="hold">
                                          <p:stCondLst>
                                            <p:cond delay="0"/>
                                          </p:stCondLst>
                                        </p:cTn>
                                        <p:tgtEl>
                                          <p:spTgt spid="12"/>
                                        </p:tgtEl>
                                        <p:attrNameLst>
                                          <p:attrName>style.visibility</p:attrName>
                                        </p:attrNameLst>
                                      </p:cBhvr>
                                      <p:to>
                                        <p:strVal val="hidden"/>
                                      </p:to>
                                    </p:set>
                                  </p:childTnLst>
                                </p:cTn>
                              </p:par>
                              <p:par>
                                <p:cTn id="61" presetID="2" presetClass="entr" presetSubtype="2" fill="hold" grpId="0" nodeType="withEffect">
                                  <p:stCondLst>
                                    <p:cond delay="0"/>
                                  </p:stCondLst>
                                  <p:childTnLst>
                                    <p:set>
                                      <p:cBhvr>
                                        <p:cTn id="62" dur="1" fill="hold">
                                          <p:stCondLst>
                                            <p:cond delay="0"/>
                                          </p:stCondLst>
                                        </p:cTn>
                                        <p:tgtEl>
                                          <p:spTgt spid="25"/>
                                        </p:tgtEl>
                                        <p:attrNameLst>
                                          <p:attrName>style.visibility</p:attrName>
                                        </p:attrNameLst>
                                      </p:cBhvr>
                                      <p:to>
                                        <p:strVal val="visible"/>
                                      </p:to>
                                    </p:set>
                                    <p:anim calcmode="lin" valueType="num">
                                      <p:cBhvr additive="base">
                                        <p:cTn id="63" dur="1000" fill="hold"/>
                                        <p:tgtEl>
                                          <p:spTgt spid="25"/>
                                        </p:tgtEl>
                                        <p:attrNameLst>
                                          <p:attrName>ppt_x</p:attrName>
                                        </p:attrNameLst>
                                      </p:cBhvr>
                                      <p:tavLst>
                                        <p:tav tm="0">
                                          <p:val>
                                            <p:strVal val="1+#ppt_w/2"/>
                                          </p:val>
                                        </p:tav>
                                        <p:tav tm="100000">
                                          <p:val>
                                            <p:strVal val="#ppt_x"/>
                                          </p:val>
                                        </p:tav>
                                      </p:tavLst>
                                    </p:anim>
                                    <p:anim calcmode="lin" valueType="num">
                                      <p:cBhvr additive="base">
                                        <p:cTn id="64" dur="1000" fill="hold"/>
                                        <p:tgtEl>
                                          <p:spTgt spid="25"/>
                                        </p:tgtEl>
                                        <p:attrNameLst>
                                          <p:attrName>ppt_y</p:attrName>
                                        </p:attrNameLst>
                                      </p:cBhvr>
                                      <p:tavLst>
                                        <p:tav tm="0">
                                          <p:val>
                                            <p:strVal val="#ppt_y"/>
                                          </p:val>
                                        </p:tav>
                                        <p:tav tm="100000">
                                          <p:val>
                                            <p:strVal val="#ppt_y"/>
                                          </p:val>
                                        </p:tav>
                                      </p:tavLst>
                                    </p:anim>
                                  </p:childTnLst>
                                </p:cTn>
                              </p:par>
                              <p:par>
                                <p:cTn id="65" presetID="2" presetClass="entr" presetSubtype="2" fill="hold" nodeType="withEffect">
                                  <p:stCondLst>
                                    <p:cond delay="0"/>
                                  </p:stCondLst>
                                  <p:childTnLst>
                                    <p:set>
                                      <p:cBhvr>
                                        <p:cTn id="66" dur="1" fill="hold">
                                          <p:stCondLst>
                                            <p:cond delay="0"/>
                                          </p:stCondLst>
                                        </p:cTn>
                                        <p:tgtEl>
                                          <p:spTgt spid="11"/>
                                        </p:tgtEl>
                                        <p:attrNameLst>
                                          <p:attrName>style.visibility</p:attrName>
                                        </p:attrNameLst>
                                      </p:cBhvr>
                                      <p:to>
                                        <p:strVal val="visible"/>
                                      </p:to>
                                    </p:set>
                                    <p:anim calcmode="lin" valueType="num">
                                      <p:cBhvr additive="base">
                                        <p:cTn id="67" dur="1000" fill="hold"/>
                                        <p:tgtEl>
                                          <p:spTgt spid="11"/>
                                        </p:tgtEl>
                                        <p:attrNameLst>
                                          <p:attrName>ppt_x</p:attrName>
                                        </p:attrNameLst>
                                      </p:cBhvr>
                                      <p:tavLst>
                                        <p:tav tm="0">
                                          <p:val>
                                            <p:strVal val="1+#ppt_w/2"/>
                                          </p:val>
                                        </p:tav>
                                        <p:tav tm="100000">
                                          <p:val>
                                            <p:strVal val="#ppt_x"/>
                                          </p:val>
                                        </p:tav>
                                      </p:tavLst>
                                    </p:anim>
                                    <p:anim calcmode="lin" valueType="num">
                                      <p:cBhvr additive="base">
                                        <p:cTn id="68" dur="10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1" presetClass="exit" presetSubtype="0" fill="hold" grpId="1" nodeType="clickEffect">
                                  <p:stCondLst>
                                    <p:cond delay="0"/>
                                  </p:stCondLst>
                                  <p:childTnLst>
                                    <p:set>
                                      <p:cBhvr>
                                        <p:cTn id="72" dur="1" fill="hold">
                                          <p:stCondLst>
                                            <p:cond delay="0"/>
                                          </p:stCondLst>
                                        </p:cTn>
                                        <p:tgtEl>
                                          <p:spTgt spid="25"/>
                                        </p:tgtEl>
                                        <p:attrNameLst>
                                          <p:attrName>style.visibility</p:attrName>
                                        </p:attrNameLst>
                                      </p:cBhvr>
                                      <p:to>
                                        <p:strVal val="hidden"/>
                                      </p:to>
                                    </p:set>
                                  </p:childTnLst>
                                </p:cTn>
                              </p:par>
                              <p:par>
                                <p:cTn id="73" presetID="1" presetClass="exit" presetSubtype="0" fill="hold" nodeType="withEffect">
                                  <p:stCondLst>
                                    <p:cond delay="0"/>
                                  </p:stCondLst>
                                  <p:childTnLst>
                                    <p:set>
                                      <p:cBhvr>
                                        <p:cTn id="74" dur="1" fill="hold">
                                          <p:stCondLst>
                                            <p:cond delay="0"/>
                                          </p:stCondLst>
                                        </p:cTn>
                                        <p:tgtEl>
                                          <p:spTgt spid="11"/>
                                        </p:tgtEl>
                                        <p:attrNameLst>
                                          <p:attrName>style.visibility</p:attrName>
                                        </p:attrNameLst>
                                      </p:cBhvr>
                                      <p:to>
                                        <p:strVal val="hidden"/>
                                      </p:to>
                                    </p:set>
                                  </p:childTnLst>
                                </p:cTn>
                              </p:par>
                              <p:par>
                                <p:cTn id="75" presetID="1" presetClass="entr" presetSubtype="0" fill="hold" grpId="2" nodeType="withEffect">
                                  <p:stCondLst>
                                    <p:cond delay="0"/>
                                  </p:stCondLst>
                                  <p:childTnLst>
                                    <p:set>
                                      <p:cBhvr>
                                        <p:cTn id="76" dur="1" fill="hold">
                                          <p:stCondLst>
                                            <p:cond delay="9"/>
                                          </p:stCondLst>
                                        </p:cTn>
                                        <p:tgtEl>
                                          <p:spTgt spid="17"/>
                                        </p:tgtEl>
                                        <p:attrNameLst>
                                          <p:attrName>style.visibility</p:attrName>
                                        </p:attrNameLst>
                                      </p:cBhvr>
                                      <p:to>
                                        <p:strVal val="visible"/>
                                      </p:to>
                                    </p:set>
                                  </p:childTnLst>
                                </p:cTn>
                              </p:par>
                              <p:par>
                                <p:cTn id="77" presetID="1" presetClass="entr" presetSubtype="0" fill="hold" grpId="2" nodeType="withEffect">
                                  <p:stCondLst>
                                    <p:cond delay="0"/>
                                  </p:stCondLst>
                                  <p:childTnLst>
                                    <p:set>
                                      <p:cBhvr>
                                        <p:cTn id="78" dur="1" fill="hold">
                                          <p:stCondLst>
                                            <p:cond delay="9"/>
                                          </p:stCondLst>
                                        </p:cTn>
                                        <p:tgtEl>
                                          <p:spTgt spid="19"/>
                                        </p:tgtEl>
                                        <p:attrNameLst>
                                          <p:attrName>style.visibility</p:attrName>
                                        </p:attrNameLst>
                                      </p:cBhvr>
                                      <p:to>
                                        <p:strVal val="visible"/>
                                      </p:to>
                                    </p:set>
                                  </p:childTnLst>
                                </p:cTn>
                              </p:par>
                              <p:par>
                                <p:cTn id="79" presetID="1" presetClass="entr" presetSubtype="0" fill="hold" grpId="2" nodeType="withEffect">
                                  <p:stCondLst>
                                    <p:cond delay="0"/>
                                  </p:stCondLst>
                                  <p:childTnLst>
                                    <p:set>
                                      <p:cBhvr>
                                        <p:cTn id="80" dur="1" fill="hold">
                                          <p:stCondLst>
                                            <p:cond delay="9"/>
                                          </p:stCondLst>
                                        </p:cTn>
                                        <p:tgtEl>
                                          <p:spTgt spid="21"/>
                                        </p:tgtEl>
                                        <p:attrNameLst>
                                          <p:attrName>style.visibility</p:attrName>
                                        </p:attrNameLst>
                                      </p:cBhvr>
                                      <p:to>
                                        <p:strVal val="visible"/>
                                      </p:to>
                                    </p:set>
                                  </p:childTnLst>
                                </p:cTn>
                              </p:par>
                              <p:par>
                                <p:cTn id="81" presetID="1" presetClass="entr" presetSubtype="0" fill="hold" grpId="2" nodeType="withEffect">
                                  <p:stCondLst>
                                    <p:cond delay="0"/>
                                  </p:stCondLst>
                                  <p:childTnLst>
                                    <p:set>
                                      <p:cBhvr>
                                        <p:cTn id="82" dur="1" fill="hold">
                                          <p:stCondLst>
                                            <p:cond delay="9"/>
                                          </p:stCondLst>
                                        </p:cTn>
                                        <p:tgtEl>
                                          <p:spTgt spid="23"/>
                                        </p:tgtEl>
                                        <p:attrNameLst>
                                          <p:attrName>style.visibility</p:attrName>
                                        </p:attrNameLst>
                                      </p:cBhvr>
                                      <p:to>
                                        <p:strVal val="visible"/>
                                      </p:to>
                                    </p:set>
                                  </p:childTnLst>
                                </p:cTn>
                              </p:par>
                              <p:par>
                                <p:cTn id="83" presetID="1" presetClass="entr" presetSubtype="0" fill="hold" grpId="2" nodeType="withEffect">
                                  <p:stCondLst>
                                    <p:cond delay="0"/>
                                  </p:stCondLst>
                                  <p:childTnLst>
                                    <p:set>
                                      <p:cBhvr>
                                        <p:cTn id="84" dur="1" fill="hold">
                                          <p:stCondLst>
                                            <p:cond delay="9"/>
                                          </p:stCondLst>
                                        </p:cTn>
                                        <p:tgtEl>
                                          <p:spTgt spid="25"/>
                                        </p:tgtEl>
                                        <p:attrNameLst>
                                          <p:attrName>style.visibility</p:attrName>
                                        </p:attrNameLst>
                                      </p:cBhvr>
                                      <p:to>
                                        <p:strVal val="visible"/>
                                      </p:to>
                                    </p:set>
                                  </p:childTnLst>
                                </p:cTn>
                              </p:par>
                              <p:par>
                                <p:cTn id="85" presetID="1" presetClass="entr" presetSubtype="0" fill="hold" nodeType="withEffect" nodePh="1">
                                  <p:stCondLst>
                                    <p:cond delay="0"/>
                                  </p:stCondLst>
                                  <p:endCondLst>
                                    <p:cond evt="begin" delay="0">
                                      <p:tn val="85"/>
                                    </p:cond>
                                  </p:endCondLst>
                                  <p:childTnLst>
                                    <p:set>
                                      <p:cBhvr>
                                        <p:cTn id="86" dur="1" fill="hold">
                                          <p:stCondLst>
                                            <p:cond delay="0"/>
                                          </p:stCondLst>
                                        </p:cTn>
                                        <p:tgtEl>
                                          <p:spTgt spid="27">
                                            <p:txEl>
                                              <p:pRg st="0" end="0"/>
                                            </p:txEl>
                                          </p:spTgt>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7" grpId="1"/>
      <p:bldP spid="17" grpId="2"/>
      <p:bldP spid="19" grpId="0"/>
      <p:bldP spid="19" grpId="1"/>
      <p:bldP spid="19" grpId="2"/>
      <p:bldP spid="21" grpId="0"/>
      <p:bldP spid="21" grpId="1"/>
      <p:bldP spid="21" grpId="2"/>
      <p:bldP spid="23" grpId="0"/>
      <p:bldP spid="23" grpId="1"/>
      <p:bldP spid="23" grpId="2"/>
      <p:bldP spid="25" grpId="0"/>
      <p:bldP spid="25" grpId="1"/>
      <p:bldP spid="25" grpId="2"/>
      <p:bldP spid="29"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9CD74B-1B65-4974-A71A-54EDC8F2A274}"/>
              </a:ext>
            </a:extLst>
          </p:cNvPr>
          <p:cNvSpPr>
            <a:spLocks noGrp="1"/>
          </p:cNvSpPr>
          <p:nvPr>
            <p:ph type="title"/>
          </p:nvPr>
        </p:nvSpPr>
        <p:spPr/>
        <p:txBody>
          <a:bodyPr/>
          <a:lstStyle/>
          <a:p>
            <a:r>
              <a:rPr lang="en-US" dirty="0"/>
              <a:t>Give Honest, Accurate Feedback</a:t>
            </a:r>
          </a:p>
        </p:txBody>
      </p:sp>
      <p:sp>
        <p:nvSpPr>
          <p:cNvPr id="3" name="Subtitle 2">
            <a:extLst>
              <a:ext uri="{FF2B5EF4-FFF2-40B4-BE49-F238E27FC236}">
                <a16:creationId xmlns:a16="http://schemas.microsoft.com/office/drawing/2014/main" id="{E24552B6-12E6-4EBF-B531-E07399DF985E}"/>
              </a:ext>
            </a:extLst>
          </p:cNvPr>
          <p:cNvSpPr>
            <a:spLocks noGrp="1"/>
          </p:cNvSpPr>
          <p:nvPr>
            <p:ph type="subTitle" idx="1"/>
          </p:nvPr>
        </p:nvSpPr>
        <p:spPr/>
        <p:txBody>
          <a:bodyPr/>
          <a:lstStyle/>
          <a:p>
            <a:r>
              <a:rPr lang="en-US" dirty="0"/>
              <a:t>Franklin Covey – 6 Critical Practices</a:t>
            </a:r>
          </a:p>
        </p:txBody>
      </p:sp>
      <p:sp>
        <p:nvSpPr>
          <p:cNvPr id="4" name="Text Placeholder 3">
            <a:extLst>
              <a:ext uri="{FF2B5EF4-FFF2-40B4-BE49-F238E27FC236}">
                <a16:creationId xmlns:a16="http://schemas.microsoft.com/office/drawing/2014/main" id="{D6520A82-C528-4E25-AFDF-82C6AD1E190D}"/>
              </a:ext>
            </a:extLst>
          </p:cNvPr>
          <p:cNvSpPr>
            <a:spLocks noGrp="1"/>
          </p:cNvSpPr>
          <p:nvPr>
            <p:ph type="body" sz="quarter" idx="10"/>
          </p:nvPr>
        </p:nvSpPr>
        <p:spPr/>
        <p:txBody>
          <a:bodyPr/>
          <a:lstStyle/>
          <a:p>
            <a:r>
              <a:rPr lang="en-US" dirty="0"/>
              <a:t>Create a Culture of Feedback</a:t>
            </a:r>
          </a:p>
        </p:txBody>
      </p:sp>
      <p:pic>
        <p:nvPicPr>
          <p:cNvPr id="6" name="Picture 5">
            <a:extLst>
              <a:ext uri="{FF2B5EF4-FFF2-40B4-BE49-F238E27FC236}">
                <a16:creationId xmlns:a16="http://schemas.microsoft.com/office/drawing/2014/main" id="{2B5991EA-1581-4C5A-9A31-89A57BEBB6EB}"/>
              </a:ext>
            </a:extLst>
          </p:cNvPr>
          <p:cNvPicPr>
            <a:picLocks noChangeAspect="1"/>
          </p:cNvPicPr>
          <p:nvPr/>
        </p:nvPicPr>
        <p:blipFill>
          <a:blip r:embed="rId3"/>
          <a:stretch>
            <a:fillRect/>
          </a:stretch>
        </p:blipFill>
        <p:spPr>
          <a:xfrm>
            <a:off x="1067044" y="1215800"/>
            <a:ext cx="7130578" cy="4925172"/>
          </a:xfrm>
          <a:prstGeom prst="rect">
            <a:avLst/>
          </a:prstGeom>
          <a:ln>
            <a:noFill/>
          </a:ln>
          <a:effectLst>
            <a:outerShdw blurRad="292100" dist="139700" dir="2700000" algn="tl" rotWithShape="0">
              <a:srgbClr val="333333">
                <a:alpha val="65000"/>
              </a:srgbClr>
            </a:outerShdw>
          </a:effectLst>
        </p:spPr>
      </p:pic>
      <p:pic>
        <p:nvPicPr>
          <p:cNvPr id="8" name="Picture 7" descr="Diagram&#10;&#10;Description automatically generated">
            <a:extLst>
              <a:ext uri="{FF2B5EF4-FFF2-40B4-BE49-F238E27FC236}">
                <a16:creationId xmlns:a16="http://schemas.microsoft.com/office/drawing/2014/main" id="{AD4B2C93-3C6D-4679-88BC-1FAD16E0845F}"/>
              </a:ext>
            </a:extLst>
          </p:cNvPr>
          <p:cNvPicPr>
            <a:picLocks noChangeAspect="1"/>
          </p:cNvPicPr>
          <p:nvPr/>
        </p:nvPicPr>
        <p:blipFill>
          <a:blip r:embed="rId4"/>
          <a:stretch>
            <a:fillRect/>
          </a:stretch>
        </p:blipFill>
        <p:spPr>
          <a:xfrm>
            <a:off x="8926286" y="-19363"/>
            <a:ext cx="3265714" cy="3265714"/>
          </a:xfrm>
          <a:prstGeom prst="rect">
            <a:avLst/>
          </a:prstGeom>
        </p:spPr>
      </p:pic>
    </p:spTree>
    <p:extLst>
      <p:ext uri="{BB962C8B-B14F-4D97-AF65-F5344CB8AC3E}">
        <p14:creationId xmlns:p14="http://schemas.microsoft.com/office/powerpoint/2010/main" val="12177639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9CD74B-1B65-4974-A71A-54EDC8F2A274}"/>
              </a:ext>
            </a:extLst>
          </p:cNvPr>
          <p:cNvSpPr>
            <a:spLocks noGrp="1"/>
          </p:cNvSpPr>
          <p:nvPr>
            <p:ph type="title"/>
          </p:nvPr>
        </p:nvSpPr>
        <p:spPr/>
        <p:txBody>
          <a:bodyPr/>
          <a:lstStyle/>
          <a:p>
            <a:r>
              <a:rPr lang="en-US" dirty="0"/>
              <a:t>Give Honest, Accurate Feedback</a:t>
            </a:r>
          </a:p>
        </p:txBody>
      </p:sp>
      <p:sp>
        <p:nvSpPr>
          <p:cNvPr id="3" name="Subtitle 2">
            <a:extLst>
              <a:ext uri="{FF2B5EF4-FFF2-40B4-BE49-F238E27FC236}">
                <a16:creationId xmlns:a16="http://schemas.microsoft.com/office/drawing/2014/main" id="{E24552B6-12E6-4EBF-B531-E07399DF985E}"/>
              </a:ext>
            </a:extLst>
          </p:cNvPr>
          <p:cNvSpPr>
            <a:spLocks noGrp="1"/>
          </p:cNvSpPr>
          <p:nvPr>
            <p:ph type="subTitle" idx="1"/>
          </p:nvPr>
        </p:nvSpPr>
        <p:spPr/>
        <p:txBody>
          <a:bodyPr/>
          <a:lstStyle/>
          <a:p>
            <a:r>
              <a:rPr lang="en-US" dirty="0"/>
              <a:t>Franklin Covey – 6 Critical Practices</a:t>
            </a:r>
          </a:p>
        </p:txBody>
      </p:sp>
      <p:sp>
        <p:nvSpPr>
          <p:cNvPr id="4" name="Text Placeholder 3">
            <a:extLst>
              <a:ext uri="{FF2B5EF4-FFF2-40B4-BE49-F238E27FC236}">
                <a16:creationId xmlns:a16="http://schemas.microsoft.com/office/drawing/2014/main" id="{D6520A82-C528-4E25-AFDF-82C6AD1E190D}"/>
              </a:ext>
            </a:extLst>
          </p:cNvPr>
          <p:cNvSpPr>
            <a:spLocks noGrp="1"/>
          </p:cNvSpPr>
          <p:nvPr>
            <p:ph type="body" sz="quarter" idx="10"/>
          </p:nvPr>
        </p:nvSpPr>
        <p:spPr/>
        <p:txBody>
          <a:bodyPr/>
          <a:lstStyle/>
          <a:p>
            <a:r>
              <a:rPr lang="en-US" dirty="0"/>
              <a:t>Create a Culture of Feedback</a:t>
            </a:r>
          </a:p>
        </p:txBody>
      </p:sp>
      <p:pic>
        <p:nvPicPr>
          <p:cNvPr id="8" name="Picture 7">
            <a:extLst>
              <a:ext uri="{FF2B5EF4-FFF2-40B4-BE49-F238E27FC236}">
                <a16:creationId xmlns:a16="http://schemas.microsoft.com/office/drawing/2014/main" id="{14261C41-C394-48D1-9FD5-AE78521760C2}"/>
              </a:ext>
            </a:extLst>
          </p:cNvPr>
          <p:cNvPicPr>
            <a:picLocks noChangeAspect="1"/>
          </p:cNvPicPr>
          <p:nvPr/>
        </p:nvPicPr>
        <p:blipFill>
          <a:blip r:embed="rId3"/>
          <a:stretch>
            <a:fillRect/>
          </a:stretch>
        </p:blipFill>
        <p:spPr>
          <a:xfrm>
            <a:off x="6317144" y="556933"/>
            <a:ext cx="4101483" cy="5513714"/>
          </a:xfrm>
          <a:prstGeom prst="rect">
            <a:avLst/>
          </a:prstGeom>
          <a:ln>
            <a:noFill/>
          </a:ln>
          <a:effectLst>
            <a:outerShdw blurRad="292100" dist="139700" dir="2700000" algn="tl" rotWithShape="0">
              <a:srgbClr val="333333">
                <a:alpha val="65000"/>
              </a:srgbClr>
            </a:outerShdw>
          </a:effectLst>
        </p:spPr>
      </p:pic>
      <p:sp>
        <p:nvSpPr>
          <p:cNvPr id="9" name="TextBox 8">
            <a:extLst>
              <a:ext uri="{FF2B5EF4-FFF2-40B4-BE49-F238E27FC236}">
                <a16:creationId xmlns:a16="http://schemas.microsoft.com/office/drawing/2014/main" id="{490DBC48-7C9C-4088-A99C-AA1B06C23E42}"/>
              </a:ext>
            </a:extLst>
          </p:cNvPr>
          <p:cNvSpPr txBox="1"/>
          <p:nvPr/>
        </p:nvSpPr>
        <p:spPr>
          <a:xfrm>
            <a:off x="554736" y="1201784"/>
            <a:ext cx="4970854" cy="4715690"/>
          </a:xfrm>
          <a:prstGeom prst="rect">
            <a:avLst/>
          </a:prstGeom>
          <a:ln w="6350">
            <a:noFill/>
            <a:miter lim="800000"/>
          </a:ln>
        </p:spPr>
        <p:txBody>
          <a:bodyPr vert="horz" wrap="square" lIns="0" tIns="0" rIns="0" bIns="0" rtlCol="0">
            <a:noAutofit/>
          </a:bodyPr>
          <a:lstStyle/>
          <a:p>
            <a:pPr algn="l">
              <a:spcBef>
                <a:spcPts val="300"/>
              </a:spcBef>
              <a:spcAft>
                <a:spcPts val="300"/>
              </a:spcAft>
              <a:buNone/>
            </a:pPr>
            <a:r>
              <a:rPr lang="en-US" sz="2400" b="1" dirty="0"/>
              <a:t>Giving Feedback Planner</a:t>
            </a:r>
          </a:p>
          <a:p>
            <a:pPr algn="l">
              <a:spcBef>
                <a:spcPts val="300"/>
              </a:spcBef>
              <a:spcAft>
                <a:spcPts val="300"/>
              </a:spcAft>
              <a:buNone/>
            </a:pPr>
            <a:endParaRPr lang="en-US" sz="1600" dirty="0"/>
          </a:p>
          <a:p>
            <a:pPr marL="285750" indent="-285750" algn="l">
              <a:spcBef>
                <a:spcPts val="300"/>
              </a:spcBef>
              <a:spcAft>
                <a:spcPts val="300"/>
              </a:spcAft>
              <a:buFont typeface="Arial" panose="020B0604020202020204" pitchFamily="34" charset="0"/>
              <a:buChar char="•"/>
            </a:pPr>
            <a:r>
              <a:rPr lang="en-US" sz="2000" dirty="0"/>
              <a:t>Who needs this feedback?</a:t>
            </a:r>
          </a:p>
          <a:p>
            <a:pPr marL="285750" indent="-285750" algn="l">
              <a:spcBef>
                <a:spcPts val="300"/>
              </a:spcBef>
              <a:spcAft>
                <a:spcPts val="300"/>
              </a:spcAft>
              <a:buFont typeface="Arial" panose="020B0604020202020204" pitchFamily="34" charset="0"/>
              <a:buChar char="•"/>
            </a:pPr>
            <a:r>
              <a:rPr lang="en-US" sz="2000" dirty="0"/>
              <a:t>When and where will you share the feedback?</a:t>
            </a:r>
          </a:p>
          <a:p>
            <a:pPr marL="285750" indent="-285750" algn="l">
              <a:spcBef>
                <a:spcPts val="300"/>
              </a:spcBef>
              <a:spcAft>
                <a:spcPts val="300"/>
              </a:spcAft>
              <a:buFont typeface="Arial" panose="020B0604020202020204" pitchFamily="34" charset="0"/>
              <a:buChar char="•"/>
            </a:pPr>
            <a:r>
              <a:rPr lang="en-US" sz="2000" dirty="0"/>
              <a:t>What is your intent?</a:t>
            </a:r>
          </a:p>
          <a:p>
            <a:pPr marL="285750" indent="-285750" algn="l">
              <a:spcBef>
                <a:spcPts val="300"/>
              </a:spcBef>
              <a:spcAft>
                <a:spcPts val="300"/>
              </a:spcAft>
              <a:buFont typeface="Arial" panose="020B0604020202020204" pitchFamily="34" charset="0"/>
              <a:buChar char="•"/>
            </a:pPr>
            <a:r>
              <a:rPr lang="en-US" sz="2000" dirty="0"/>
              <a:t>What is the situation you’ve noticed?</a:t>
            </a:r>
          </a:p>
          <a:p>
            <a:pPr marL="285750" indent="-285750" algn="l">
              <a:spcBef>
                <a:spcPts val="300"/>
              </a:spcBef>
              <a:spcAft>
                <a:spcPts val="300"/>
              </a:spcAft>
              <a:buFont typeface="Arial" panose="020B0604020202020204" pitchFamily="34" charset="0"/>
              <a:buChar char="•"/>
            </a:pPr>
            <a:r>
              <a:rPr lang="en-US" sz="2000" dirty="0"/>
              <a:t>What are the observable behaviors and facts around the situation? </a:t>
            </a:r>
          </a:p>
          <a:p>
            <a:pPr marL="285750" indent="-285750" algn="l">
              <a:spcBef>
                <a:spcPts val="300"/>
              </a:spcBef>
              <a:spcAft>
                <a:spcPts val="300"/>
              </a:spcAft>
              <a:buFont typeface="Arial" panose="020B0604020202020204" pitchFamily="34" charset="0"/>
              <a:buChar char="•"/>
            </a:pPr>
            <a:r>
              <a:rPr lang="en-US" sz="2000" dirty="0"/>
              <a:t>What is the impact of this behavior on results?</a:t>
            </a:r>
          </a:p>
          <a:p>
            <a:pPr marL="285750" indent="-285750" algn="l">
              <a:spcBef>
                <a:spcPts val="300"/>
              </a:spcBef>
              <a:spcAft>
                <a:spcPts val="300"/>
              </a:spcAft>
              <a:buFont typeface="Arial" panose="020B0604020202020204" pitchFamily="34" charset="0"/>
              <a:buChar char="•"/>
            </a:pPr>
            <a:r>
              <a:rPr lang="en-US" sz="2000" dirty="0"/>
              <a:t>If giving redirecting feedback, what is the behavior you want to ask for in the future?</a:t>
            </a:r>
          </a:p>
        </p:txBody>
      </p:sp>
      <p:pic>
        <p:nvPicPr>
          <p:cNvPr id="10" name="Picture 9" descr="Diagram&#10;&#10;Description automatically generated">
            <a:extLst>
              <a:ext uri="{FF2B5EF4-FFF2-40B4-BE49-F238E27FC236}">
                <a16:creationId xmlns:a16="http://schemas.microsoft.com/office/drawing/2014/main" id="{AD9BCEFB-F15B-484C-9748-2BAE342D8843}"/>
              </a:ext>
            </a:extLst>
          </p:cNvPr>
          <p:cNvPicPr>
            <a:picLocks noChangeAspect="1"/>
          </p:cNvPicPr>
          <p:nvPr/>
        </p:nvPicPr>
        <p:blipFill>
          <a:blip r:embed="rId4"/>
          <a:stretch>
            <a:fillRect/>
          </a:stretch>
        </p:blipFill>
        <p:spPr>
          <a:xfrm>
            <a:off x="10515600" y="-19363"/>
            <a:ext cx="1676400" cy="1676400"/>
          </a:xfrm>
          <a:prstGeom prst="rect">
            <a:avLst/>
          </a:prstGeom>
        </p:spPr>
      </p:pic>
    </p:spTree>
    <p:extLst>
      <p:ext uri="{BB962C8B-B14F-4D97-AF65-F5344CB8AC3E}">
        <p14:creationId xmlns:p14="http://schemas.microsoft.com/office/powerpoint/2010/main" val="40352270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6" hidden="1">
            <a:extLst>
              <a:ext uri="{FF2B5EF4-FFF2-40B4-BE49-F238E27FC236}">
                <a16:creationId xmlns:a16="http://schemas.microsoft.com/office/drawing/2014/main" id="{1D1945A4-23A7-46B8-9E76-877CC80C768F}"/>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7" imgW="395" imgH="394" progId="TCLayout.ActiveDocument.1">
                  <p:embed/>
                </p:oleObj>
              </mc:Choice>
              <mc:Fallback>
                <p:oleObj name="think-cell Slide" r:id="rId7" imgW="395" imgH="394" progId="TCLayout.ActiveDocument.1">
                  <p:embed/>
                  <p:pic>
                    <p:nvPicPr>
                      <p:cNvPr id="6" name="Object 6" hidden="1">
                        <a:extLst>
                          <a:ext uri="{FF2B5EF4-FFF2-40B4-BE49-F238E27FC236}">
                            <a16:creationId xmlns:a16="http://schemas.microsoft.com/office/drawing/2014/main" id="{1D1945A4-23A7-46B8-9E76-877CC80C768F}"/>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5" name="Rectangle 1" hidden="1">
            <a:extLst>
              <a:ext uri="{FF2B5EF4-FFF2-40B4-BE49-F238E27FC236}">
                <a16:creationId xmlns:a16="http://schemas.microsoft.com/office/drawing/2014/main" id="{EF7FBDD4-9120-4AD6-9B59-8A917ADAA307}"/>
              </a:ext>
            </a:extLst>
          </p:cNvPr>
          <p:cNvSpPr/>
          <p:nvPr>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ts val="300"/>
              </a:spcBef>
              <a:spcAft>
                <a:spcPts val="300"/>
              </a:spcAft>
            </a:pPr>
            <a:endParaRPr lang="en-US" sz="2500" b="1">
              <a:solidFill>
                <a:schemeClr val="bg1"/>
              </a:solidFill>
              <a:latin typeface="Arial" panose="020B0604020202020204" pitchFamily="34" charset="0"/>
              <a:ea typeface="+mj-ea"/>
              <a:cs typeface="+mj-cs"/>
              <a:sym typeface="Arial" panose="020B0604020202020204" pitchFamily="34" charset="0"/>
            </a:endParaRPr>
          </a:p>
        </p:txBody>
      </p:sp>
      <p:sp>
        <p:nvSpPr>
          <p:cNvPr id="2" name="2. Slide Title">
            <a:extLst>
              <a:ext uri="{FF2B5EF4-FFF2-40B4-BE49-F238E27FC236}">
                <a16:creationId xmlns:a16="http://schemas.microsoft.com/office/drawing/2014/main" id="{DDF2444C-CA37-48D5-B71C-9AE54BD0FA00}"/>
              </a:ext>
            </a:extLst>
          </p:cNvPr>
          <p:cNvSpPr>
            <a:spLocks noGrp="1"/>
          </p:cNvSpPr>
          <p:nvPr>
            <p:ph type="title"/>
            <p:custDataLst>
              <p:tags r:id="rId3"/>
            </p:custDataLst>
          </p:nvPr>
        </p:nvSpPr>
        <p:spPr>
          <a:xfrm>
            <a:off x="554736" y="172212"/>
            <a:ext cx="11082528" cy="384721"/>
          </a:xfrm>
        </p:spPr>
        <p:txBody>
          <a:bodyPr/>
          <a:lstStyle/>
          <a:p>
            <a:r>
              <a:rPr lang="en-US" dirty="0"/>
              <a:t>Seeking Feedback Guidelines:</a:t>
            </a:r>
          </a:p>
        </p:txBody>
      </p:sp>
      <p:sp>
        <p:nvSpPr>
          <p:cNvPr id="4" name="1. On-page tracker">
            <a:extLst>
              <a:ext uri="{FF2B5EF4-FFF2-40B4-BE49-F238E27FC236}">
                <a16:creationId xmlns:a16="http://schemas.microsoft.com/office/drawing/2014/main" id="{A6C65839-127A-4607-9418-B1C290BB91DA}"/>
              </a:ext>
            </a:extLst>
          </p:cNvPr>
          <p:cNvSpPr>
            <a:spLocks noGrp="1"/>
          </p:cNvSpPr>
          <p:nvPr>
            <p:ph type="body" sz="quarter" idx="10"/>
            <p:custDataLst>
              <p:tags r:id="rId4"/>
            </p:custDataLst>
          </p:nvPr>
        </p:nvSpPr>
        <p:spPr>
          <a:xfrm>
            <a:off x="554735" y="-19363"/>
            <a:ext cx="3843338" cy="123111"/>
          </a:xfrm>
        </p:spPr>
        <p:txBody>
          <a:bodyPr/>
          <a:lstStyle/>
          <a:p>
            <a:r>
              <a:rPr lang="en-US" dirty="0"/>
              <a:t>Create a Culture of Feedback – Franklin Covey</a:t>
            </a:r>
          </a:p>
        </p:txBody>
      </p:sp>
      <p:sp>
        <p:nvSpPr>
          <p:cNvPr id="8" name="TextBox 7">
            <a:extLst>
              <a:ext uri="{FF2B5EF4-FFF2-40B4-BE49-F238E27FC236}">
                <a16:creationId xmlns:a16="http://schemas.microsoft.com/office/drawing/2014/main" id="{B48CCC54-5E64-4769-9633-9ED0CA248CEB}"/>
              </a:ext>
            </a:extLst>
          </p:cNvPr>
          <p:cNvSpPr txBox="1"/>
          <p:nvPr/>
        </p:nvSpPr>
        <p:spPr>
          <a:xfrm>
            <a:off x="554736" y="862150"/>
            <a:ext cx="8145128" cy="4911634"/>
          </a:xfrm>
          <a:prstGeom prst="rect">
            <a:avLst/>
          </a:prstGeom>
          <a:ln w="6350">
            <a:noFill/>
            <a:miter lim="800000"/>
          </a:ln>
        </p:spPr>
        <p:txBody>
          <a:bodyPr vert="horz" wrap="square" lIns="0" tIns="0" rIns="0" bIns="0" rtlCol="0">
            <a:noAutofit/>
          </a:bodyPr>
          <a:lstStyle/>
          <a:p>
            <a:r>
              <a:rPr lang="en-US" b="1" dirty="0"/>
              <a:t>Declare your intent</a:t>
            </a:r>
          </a:p>
          <a:p>
            <a:pPr marL="516600" lvl="2" indent="-228600">
              <a:buFont typeface="Arial" panose="020B0604020202020204" pitchFamily="34" charset="0"/>
              <a:buChar char="•"/>
            </a:pPr>
            <a:r>
              <a:rPr lang="en-US" dirty="0"/>
              <a:t>Let the other person know why you want feedback. Your intent is typically to learn, develop, and get better as a leader. </a:t>
            </a:r>
          </a:p>
          <a:p>
            <a:endParaRPr lang="en-US" b="1" dirty="0"/>
          </a:p>
          <a:p>
            <a:r>
              <a:rPr lang="en-US" b="1" dirty="0"/>
              <a:t>Ask for Specific Feedback</a:t>
            </a:r>
          </a:p>
          <a:p>
            <a:pPr marL="516600" lvl="2" indent="-228600">
              <a:buFont typeface="Arial" panose="020B0604020202020204" pitchFamily="34" charset="0"/>
              <a:buChar char="•"/>
            </a:pPr>
            <a:r>
              <a:rPr lang="en-US" dirty="0"/>
              <a:t>Avoid asking questions that won’t generate useful information. Generic questions like “How am I doing as a manager?” won’t give you any specific insight. Instead, try the following: </a:t>
            </a:r>
          </a:p>
          <a:p>
            <a:pPr marL="660600" lvl="3" indent="-228600">
              <a:buFont typeface="Wingdings" panose="05000000000000000000" pitchFamily="2" charset="2"/>
              <a:buChar char="Ø"/>
            </a:pPr>
            <a:r>
              <a:rPr lang="en-US" dirty="0"/>
              <a:t>“I’ve been working on___________. How could I get better?</a:t>
            </a:r>
          </a:p>
          <a:p>
            <a:pPr marL="660600" lvl="3" indent="-228600">
              <a:buFont typeface="Wingdings" panose="05000000000000000000" pitchFamily="2" charset="2"/>
              <a:buChar char="Ø"/>
            </a:pPr>
            <a:r>
              <a:rPr lang="en-US" dirty="0"/>
              <a:t>“What, specifically, do we need to do better with respect to ___________ (system, structure, process)?”</a:t>
            </a:r>
          </a:p>
          <a:p>
            <a:pPr marL="660600" lvl="3" indent="-228600">
              <a:buFont typeface="Wingdings" panose="05000000000000000000" pitchFamily="2" charset="2"/>
              <a:buChar char="Ø"/>
            </a:pPr>
            <a:r>
              <a:rPr lang="en-US" dirty="0"/>
              <a:t>“I’ve provided some suggestions for our 1-on-1s. What would make these meetings more valuable to you?”</a:t>
            </a:r>
          </a:p>
          <a:p>
            <a:endParaRPr lang="en-US" b="1" dirty="0"/>
          </a:p>
          <a:p>
            <a:r>
              <a:rPr lang="en-US" b="1" dirty="0"/>
              <a:t>Listen Empathetically</a:t>
            </a:r>
          </a:p>
          <a:p>
            <a:pPr marL="516600" lvl="2" indent="-228600">
              <a:buFont typeface="Arial" panose="020B0604020202020204" pitchFamily="34" charset="0"/>
              <a:buChar char="•"/>
            </a:pPr>
            <a:r>
              <a:rPr lang="en-US" dirty="0"/>
              <a:t>Listen to understand, not explain or defend yourself.</a:t>
            </a:r>
          </a:p>
          <a:p>
            <a:endParaRPr lang="en-US" b="1" dirty="0"/>
          </a:p>
          <a:p>
            <a:r>
              <a:rPr lang="en-US" b="1" dirty="0"/>
              <a:t>Acknowledge the Feedback. </a:t>
            </a:r>
          </a:p>
          <a:p>
            <a:pPr marL="516600" lvl="2" indent="-228600">
              <a:buFont typeface="Arial" panose="020B0604020202020204" pitchFamily="34" charset="0"/>
              <a:buChar char="•"/>
            </a:pPr>
            <a:r>
              <a:rPr lang="en-US" dirty="0"/>
              <a:t>“Thanks for the feedback. Let me think about how I can apply it.”</a:t>
            </a:r>
          </a:p>
          <a:p>
            <a:pPr algn="l">
              <a:spcBef>
                <a:spcPts val="300"/>
              </a:spcBef>
              <a:spcAft>
                <a:spcPts val="300"/>
              </a:spcAft>
              <a:buNone/>
            </a:pPr>
            <a:endParaRPr lang="en-US" sz="1600" dirty="0"/>
          </a:p>
          <a:p>
            <a:pPr algn="l">
              <a:spcBef>
                <a:spcPts val="300"/>
              </a:spcBef>
              <a:spcAft>
                <a:spcPts val="300"/>
              </a:spcAft>
              <a:buNone/>
            </a:pPr>
            <a:endParaRPr lang="en-US" sz="1600" dirty="0"/>
          </a:p>
          <a:p>
            <a:pPr algn="l">
              <a:spcBef>
                <a:spcPts val="300"/>
              </a:spcBef>
              <a:spcAft>
                <a:spcPts val="300"/>
              </a:spcAft>
              <a:buNone/>
            </a:pPr>
            <a:endParaRPr lang="en-US" sz="1600" dirty="0"/>
          </a:p>
        </p:txBody>
      </p:sp>
      <p:pic>
        <p:nvPicPr>
          <p:cNvPr id="10" name="Picture 9" descr="Diagram&#10;&#10;Description automatically generated">
            <a:extLst>
              <a:ext uri="{FF2B5EF4-FFF2-40B4-BE49-F238E27FC236}">
                <a16:creationId xmlns:a16="http://schemas.microsoft.com/office/drawing/2014/main" id="{B6DA36E9-5162-4215-A9CD-EB058725E710}"/>
              </a:ext>
            </a:extLst>
          </p:cNvPr>
          <p:cNvPicPr>
            <a:picLocks noChangeAspect="1"/>
          </p:cNvPicPr>
          <p:nvPr/>
        </p:nvPicPr>
        <p:blipFill>
          <a:blip r:embed="rId9"/>
          <a:stretch>
            <a:fillRect/>
          </a:stretch>
        </p:blipFill>
        <p:spPr>
          <a:xfrm>
            <a:off x="8926286" y="-19363"/>
            <a:ext cx="3265714" cy="3265714"/>
          </a:xfrm>
          <a:prstGeom prst="rect">
            <a:avLst/>
          </a:prstGeom>
        </p:spPr>
      </p:pic>
    </p:spTree>
    <p:extLst>
      <p:ext uri="{BB962C8B-B14F-4D97-AF65-F5344CB8AC3E}">
        <p14:creationId xmlns:p14="http://schemas.microsoft.com/office/powerpoint/2010/main" val="23275040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6" hidden="1">
            <a:extLst>
              <a:ext uri="{FF2B5EF4-FFF2-40B4-BE49-F238E27FC236}">
                <a16:creationId xmlns:a16="http://schemas.microsoft.com/office/drawing/2014/main" id="{1D1945A4-23A7-46B8-9E76-877CC80C768F}"/>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7" imgW="395" imgH="394" progId="TCLayout.ActiveDocument.1">
                  <p:embed/>
                </p:oleObj>
              </mc:Choice>
              <mc:Fallback>
                <p:oleObj name="think-cell Slide" r:id="rId7" imgW="395" imgH="394" progId="TCLayout.ActiveDocument.1">
                  <p:embed/>
                  <p:pic>
                    <p:nvPicPr>
                      <p:cNvPr id="6" name="Object 6" hidden="1">
                        <a:extLst>
                          <a:ext uri="{FF2B5EF4-FFF2-40B4-BE49-F238E27FC236}">
                            <a16:creationId xmlns:a16="http://schemas.microsoft.com/office/drawing/2014/main" id="{1D1945A4-23A7-46B8-9E76-877CC80C768F}"/>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5" name="Rectangle 1" hidden="1">
            <a:extLst>
              <a:ext uri="{FF2B5EF4-FFF2-40B4-BE49-F238E27FC236}">
                <a16:creationId xmlns:a16="http://schemas.microsoft.com/office/drawing/2014/main" id="{EF7FBDD4-9120-4AD6-9B59-8A917ADAA307}"/>
              </a:ext>
            </a:extLst>
          </p:cNvPr>
          <p:cNvSpPr/>
          <p:nvPr>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ts val="300"/>
              </a:spcBef>
              <a:spcAft>
                <a:spcPts val="300"/>
              </a:spcAft>
            </a:pPr>
            <a:endParaRPr lang="en-US" sz="2500" b="1">
              <a:solidFill>
                <a:schemeClr val="bg1"/>
              </a:solidFill>
              <a:latin typeface="Arial" panose="020B0604020202020204" pitchFamily="34" charset="0"/>
              <a:ea typeface="+mj-ea"/>
              <a:cs typeface="+mj-cs"/>
              <a:sym typeface="Arial" panose="020B0604020202020204" pitchFamily="34" charset="0"/>
            </a:endParaRPr>
          </a:p>
        </p:txBody>
      </p:sp>
      <p:sp>
        <p:nvSpPr>
          <p:cNvPr id="2" name="2. Slide Title">
            <a:extLst>
              <a:ext uri="{FF2B5EF4-FFF2-40B4-BE49-F238E27FC236}">
                <a16:creationId xmlns:a16="http://schemas.microsoft.com/office/drawing/2014/main" id="{DDF2444C-CA37-48D5-B71C-9AE54BD0FA00}"/>
              </a:ext>
            </a:extLst>
          </p:cNvPr>
          <p:cNvSpPr>
            <a:spLocks noGrp="1"/>
          </p:cNvSpPr>
          <p:nvPr>
            <p:ph type="title"/>
            <p:custDataLst>
              <p:tags r:id="rId3"/>
            </p:custDataLst>
          </p:nvPr>
        </p:nvSpPr>
        <p:spPr>
          <a:xfrm>
            <a:off x="554736" y="172212"/>
            <a:ext cx="11082528" cy="384721"/>
          </a:xfrm>
        </p:spPr>
        <p:txBody>
          <a:bodyPr/>
          <a:lstStyle/>
          <a:p>
            <a:r>
              <a:rPr lang="en-US" dirty="0"/>
              <a:t>How to Receive Feedback</a:t>
            </a:r>
          </a:p>
        </p:txBody>
      </p:sp>
      <p:sp>
        <p:nvSpPr>
          <p:cNvPr id="4" name="1. On-page tracker">
            <a:extLst>
              <a:ext uri="{FF2B5EF4-FFF2-40B4-BE49-F238E27FC236}">
                <a16:creationId xmlns:a16="http://schemas.microsoft.com/office/drawing/2014/main" id="{A6C65839-127A-4607-9418-B1C290BB91DA}"/>
              </a:ext>
            </a:extLst>
          </p:cNvPr>
          <p:cNvSpPr>
            <a:spLocks noGrp="1"/>
          </p:cNvSpPr>
          <p:nvPr>
            <p:ph type="body" sz="quarter" idx="10"/>
            <p:custDataLst>
              <p:tags r:id="rId4"/>
            </p:custDataLst>
          </p:nvPr>
        </p:nvSpPr>
        <p:spPr>
          <a:xfrm>
            <a:off x="554735" y="-19363"/>
            <a:ext cx="3843338" cy="123111"/>
          </a:xfrm>
        </p:spPr>
        <p:txBody>
          <a:bodyPr/>
          <a:lstStyle/>
          <a:p>
            <a:r>
              <a:rPr lang="en-US"/>
              <a:t>Feedback</a:t>
            </a:r>
          </a:p>
        </p:txBody>
      </p:sp>
      <p:sp>
        <p:nvSpPr>
          <p:cNvPr id="8" name="TextBox 7">
            <a:extLst>
              <a:ext uri="{FF2B5EF4-FFF2-40B4-BE49-F238E27FC236}">
                <a16:creationId xmlns:a16="http://schemas.microsoft.com/office/drawing/2014/main" id="{B48CCC54-5E64-4769-9633-9ED0CA248CEB}"/>
              </a:ext>
            </a:extLst>
          </p:cNvPr>
          <p:cNvSpPr txBox="1"/>
          <p:nvPr/>
        </p:nvSpPr>
        <p:spPr>
          <a:xfrm>
            <a:off x="554735" y="1170432"/>
            <a:ext cx="10966705" cy="4730496"/>
          </a:xfrm>
          <a:prstGeom prst="rect">
            <a:avLst/>
          </a:prstGeom>
          <a:ln w="6350">
            <a:noFill/>
            <a:miter lim="800000"/>
          </a:ln>
        </p:spPr>
        <p:txBody>
          <a:bodyPr vert="horz" wrap="square" lIns="0" tIns="0" rIns="0" bIns="0" rtlCol="0">
            <a:noAutofit/>
          </a:bodyPr>
          <a:lstStyle/>
          <a:p>
            <a:pPr marL="285750" indent="-285750" algn="l">
              <a:spcBef>
                <a:spcPts val="300"/>
              </a:spcBef>
              <a:spcAft>
                <a:spcPts val="300"/>
              </a:spcAft>
              <a:buFont typeface="Arial" panose="020B0604020202020204" pitchFamily="34" charset="0"/>
              <a:buChar char="•"/>
            </a:pPr>
            <a:r>
              <a:rPr lang="en-US" sz="2400" dirty="0"/>
              <a:t>Listen Attentively</a:t>
            </a:r>
          </a:p>
          <a:p>
            <a:pPr marL="285750" indent="-285750" algn="l">
              <a:spcBef>
                <a:spcPts val="300"/>
              </a:spcBef>
              <a:spcAft>
                <a:spcPts val="300"/>
              </a:spcAft>
              <a:buFont typeface="Arial" panose="020B0604020202020204" pitchFamily="34" charset="0"/>
              <a:buChar char="•"/>
            </a:pPr>
            <a:r>
              <a:rPr lang="en-US" sz="2400" dirty="0"/>
              <a:t>Repeat only what you heard (to clarify)</a:t>
            </a:r>
          </a:p>
          <a:p>
            <a:pPr marL="285750" indent="-285750" algn="l">
              <a:spcBef>
                <a:spcPts val="300"/>
              </a:spcBef>
              <a:spcAft>
                <a:spcPts val="300"/>
              </a:spcAft>
              <a:buFont typeface="Arial" panose="020B0604020202020204" pitchFamily="34" charset="0"/>
              <a:buChar char="•"/>
            </a:pPr>
            <a:r>
              <a:rPr lang="en-US" sz="2400" dirty="0"/>
              <a:t>Ask for specifics</a:t>
            </a:r>
          </a:p>
          <a:p>
            <a:pPr marL="285750" indent="-285750" algn="l">
              <a:spcBef>
                <a:spcPts val="300"/>
              </a:spcBef>
              <a:spcAft>
                <a:spcPts val="300"/>
              </a:spcAft>
              <a:buFont typeface="Arial" panose="020B0604020202020204" pitchFamily="34" charset="0"/>
              <a:buChar char="•"/>
            </a:pPr>
            <a:r>
              <a:rPr lang="en-US" sz="2400" dirty="0"/>
              <a:t>Show Appreciation by saying Thank You!</a:t>
            </a:r>
          </a:p>
          <a:p>
            <a:pPr marL="285750" indent="-285750" algn="l">
              <a:spcBef>
                <a:spcPts val="300"/>
              </a:spcBef>
              <a:spcAft>
                <a:spcPts val="300"/>
              </a:spcAft>
              <a:buFont typeface="Arial" panose="020B0604020202020204" pitchFamily="34" charset="0"/>
              <a:buChar char="•"/>
            </a:pPr>
            <a:r>
              <a:rPr lang="en-US" sz="2400" dirty="0"/>
              <a:t>Ask If (and When?) you can check back</a:t>
            </a:r>
          </a:p>
          <a:p>
            <a:pPr algn="l">
              <a:spcBef>
                <a:spcPts val="300"/>
              </a:spcBef>
              <a:spcAft>
                <a:spcPts val="300"/>
              </a:spcAft>
              <a:buNone/>
            </a:pPr>
            <a:endParaRPr lang="en-US" sz="1600" dirty="0"/>
          </a:p>
          <a:p>
            <a:pPr algn="l">
              <a:spcBef>
                <a:spcPts val="300"/>
              </a:spcBef>
              <a:spcAft>
                <a:spcPts val="300"/>
              </a:spcAft>
              <a:buNone/>
            </a:pPr>
            <a:endParaRPr lang="en-US" sz="1600" dirty="0"/>
          </a:p>
          <a:p>
            <a:pPr algn="l">
              <a:spcBef>
                <a:spcPts val="300"/>
              </a:spcBef>
              <a:spcAft>
                <a:spcPts val="300"/>
              </a:spcAft>
              <a:buNone/>
            </a:pPr>
            <a:endParaRPr lang="en-US" sz="1600" dirty="0"/>
          </a:p>
          <a:p>
            <a:pPr algn="l">
              <a:spcBef>
                <a:spcPts val="300"/>
              </a:spcBef>
              <a:spcAft>
                <a:spcPts val="300"/>
              </a:spcAft>
              <a:buNone/>
            </a:pPr>
            <a:endParaRPr lang="en-US" sz="1600" dirty="0"/>
          </a:p>
          <a:p>
            <a:pPr algn="l">
              <a:spcBef>
                <a:spcPts val="300"/>
              </a:spcBef>
              <a:spcAft>
                <a:spcPts val="300"/>
              </a:spcAft>
              <a:buNone/>
            </a:pPr>
            <a:endParaRPr lang="en-US" sz="1600" dirty="0"/>
          </a:p>
          <a:p>
            <a:pPr algn="l">
              <a:spcBef>
                <a:spcPts val="300"/>
              </a:spcBef>
              <a:spcAft>
                <a:spcPts val="300"/>
              </a:spcAft>
              <a:buNone/>
            </a:pPr>
            <a:endParaRPr lang="en-US" sz="1600" dirty="0"/>
          </a:p>
        </p:txBody>
      </p:sp>
      <p:pic>
        <p:nvPicPr>
          <p:cNvPr id="7" name="Picture 6" descr="Graphical user interface, website&#10;&#10;Description automatically generated">
            <a:extLst>
              <a:ext uri="{FF2B5EF4-FFF2-40B4-BE49-F238E27FC236}">
                <a16:creationId xmlns:a16="http://schemas.microsoft.com/office/drawing/2014/main" id="{4EA36A7F-FFBE-4322-AA20-031CFE400EF9}"/>
              </a:ext>
            </a:extLst>
          </p:cNvPr>
          <p:cNvPicPr>
            <a:picLocks noChangeAspect="1"/>
          </p:cNvPicPr>
          <p:nvPr/>
        </p:nvPicPr>
        <p:blipFill rotWithShape="1">
          <a:blip r:embed="rId9"/>
          <a:srcRect r="5081" b="29484"/>
          <a:stretch/>
        </p:blipFill>
        <p:spPr>
          <a:xfrm>
            <a:off x="5486400" y="3475672"/>
            <a:ext cx="6242304" cy="242525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7212620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6" hidden="1">
            <a:extLst>
              <a:ext uri="{FF2B5EF4-FFF2-40B4-BE49-F238E27FC236}">
                <a16:creationId xmlns:a16="http://schemas.microsoft.com/office/drawing/2014/main" id="{1D1945A4-23A7-46B8-9E76-877CC80C768F}"/>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0" imgW="395" imgH="394" progId="TCLayout.ActiveDocument.1">
                  <p:embed/>
                </p:oleObj>
              </mc:Choice>
              <mc:Fallback>
                <p:oleObj name="think-cell Slide" r:id="rId10" imgW="395" imgH="394" progId="TCLayout.ActiveDocument.1">
                  <p:embed/>
                  <p:pic>
                    <p:nvPicPr>
                      <p:cNvPr id="6" name="Object 6" hidden="1">
                        <a:extLst>
                          <a:ext uri="{FF2B5EF4-FFF2-40B4-BE49-F238E27FC236}">
                            <a16:creationId xmlns:a16="http://schemas.microsoft.com/office/drawing/2014/main" id="{1D1945A4-23A7-46B8-9E76-877CC80C768F}"/>
                          </a:ext>
                        </a:extLst>
                      </p:cNvPr>
                      <p:cNvPicPr/>
                      <p:nvPr/>
                    </p:nvPicPr>
                    <p:blipFill>
                      <a:blip r:embed="rId11"/>
                      <a:stretch>
                        <a:fillRect/>
                      </a:stretch>
                    </p:blipFill>
                    <p:spPr>
                      <a:xfrm>
                        <a:off x="1588" y="1588"/>
                        <a:ext cx="1588" cy="1588"/>
                      </a:xfrm>
                      <a:prstGeom prst="rect">
                        <a:avLst/>
                      </a:prstGeom>
                    </p:spPr>
                  </p:pic>
                </p:oleObj>
              </mc:Fallback>
            </mc:AlternateContent>
          </a:graphicData>
        </a:graphic>
      </p:graphicFrame>
      <p:sp>
        <p:nvSpPr>
          <p:cNvPr id="5" name="Rectangle 1" hidden="1">
            <a:extLst>
              <a:ext uri="{FF2B5EF4-FFF2-40B4-BE49-F238E27FC236}">
                <a16:creationId xmlns:a16="http://schemas.microsoft.com/office/drawing/2014/main" id="{EF7FBDD4-9120-4AD6-9B59-8A917ADAA307}"/>
              </a:ext>
            </a:extLst>
          </p:cNvPr>
          <p:cNvSpPr/>
          <p:nvPr>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ts val="300"/>
              </a:spcBef>
              <a:spcAft>
                <a:spcPts val="300"/>
              </a:spcAft>
            </a:pPr>
            <a:endParaRPr lang="en-US" sz="2500" b="1">
              <a:solidFill>
                <a:schemeClr val="bg1"/>
              </a:solidFill>
              <a:latin typeface="Arial" panose="020B0604020202020204" pitchFamily="34" charset="0"/>
              <a:ea typeface="+mj-ea"/>
              <a:cs typeface="+mj-cs"/>
              <a:sym typeface="Arial" panose="020B0604020202020204" pitchFamily="34" charset="0"/>
            </a:endParaRPr>
          </a:p>
        </p:txBody>
      </p:sp>
      <p:sp>
        <p:nvSpPr>
          <p:cNvPr id="2" name="2. Slide Title">
            <a:extLst>
              <a:ext uri="{FF2B5EF4-FFF2-40B4-BE49-F238E27FC236}">
                <a16:creationId xmlns:a16="http://schemas.microsoft.com/office/drawing/2014/main" id="{DDF2444C-CA37-48D5-B71C-9AE54BD0FA00}"/>
              </a:ext>
            </a:extLst>
          </p:cNvPr>
          <p:cNvSpPr>
            <a:spLocks noGrp="1"/>
          </p:cNvSpPr>
          <p:nvPr>
            <p:ph type="title"/>
            <p:custDataLst>
              <p:tags r:id="rId3"/>
            </p:custDataLst>
          </p:nvPr>
        </p:nvSpPr>
        <p:spPr>
          <a:xfrm>
            <a:off x="554736" y="172212"/>
            <a:ext cx="11082528" cy="769441"/>
          </a:xfrm>
        </p:spPr>
        <p:txBody>
          <a:bodyPr/>
          <a:lstStyle/>
          <a:p>
            <a:r>
              <a:rPr lang="en-US"/>
              <a:t>Positive and constructive feedback are both necessary; negative </a:t>
            </a:r>
            <a:br>
              <a:rPr lang="en-US"/>
            </a:br>
            <a:r>
              <a:rPr lang="en-US"/>
              <a:t>feedback should be avoided</a:t>
            </a:r>
          </a:p>
        </p:txBody>
      </p:sp>
      <p:sp>
        <p:nvSpPr>
          <p:cNvPr id="4" name="1. On-page tracker">
            <a:extLst>
              <a:ext uri="{FF2B5EF4-FFF2-40B4-BE49-F238E27FC236}">
                <a16:creationId xmlns:a16="http://schemas.microsoft.com/office/drawing/2014/main" id="{A6C65839-127A-4607-9418-B1C290BB91DA}"/>
              </a:ext>
            </a:extLst>
          </p:cNvPr>
          <p:cNvSpPr>
            <a:spLocks noGrp="1"/>
          </p:cNvSpPr>
          <p:nvPr>
            <p:ph type="body" sz="quarter" idx="10"/>
            <p:custDataLst>
              <p:tags r:id="rId4"/>
            </p:custDataLst>
          </p:nvPr>
        </p:nvSpPr>
        <p:spPr/>
        <p:txBody>
          <a:bodyPr/>
          <a:lstStyle/>
          <a:p>
            <a:r>
              <a:rPr lang="en-US"/>
              <a:t>Feedback</a:t>
            </a:r>
          </a:p>
        </p:txBody>
      </p:sp>
      <p:grpSp>
        <p:nvGrpSpPr>
          <p:cNvPr id="17" name="Group 16">
            <a:extLst>
              <a:ext uri="{FF2B5EF4-FFF2-40B4-BE49-F238E27FC236}">
                <a16:creationId xmlns:a16="http://schemas.microsoft.com/office/drawing/2014/main" id="{CB5FAF76-67C1-453B-B9F5-90072975E2C7}"/>
              </a:ext>
            </a:extLst>
          </p:cNvPr>
          <p:cNvGrpSpPr/>
          <p:nvPr/>
        </p:nvGrpSpPr>
        <p:grpSpPr>
          <a:xfrm>
            <a:off x="554735" y="1275648"/>
            <a:ext cx="9334236" cy="305020"/>
            <a:chOff x="1414271" y="1387385"/>
            <a:chExt cx="9334236" cy="305020"/>
          </a:xfrm>
        </p:grpSpPr>
        <p:sp>
          <p:nvSpPr>
            <p:cNvPr id="9" name="Oval 3">
              <a:extLst>
                <a:ext uri="{FF2B5EF4-FFF2-40B4-BE49-F238E27FC236}">
                  <a16:creationId xmlns:a16="http://schemas.microsoft.com/office/drawing/2014/main" id="{199AD411-D0A4-4963-98E6-F6B16B79648E}"/>
                </a:ext>
              </a:extLst>
            </p:cNvPr>
            <p:cNvSpPr>
              <a:spLocks noChangeArrowheads="1"/>
            </p:cNvSpPr>
            <p:nvPr>
              <p:custDataLst>
                <p:tags r:id="rId7"/>
              </p:custDataLst>
            </p:nvPr>
          </p:nvSpPr>
          <p:spPr bwMode="gray">
            <a:xfrm>
              <a:off x="1414271" y="1387385"/>
              <a:ext cx="251061" cy="251061"/>
            </a:xfrm>
            <a:prstGeom prst="ellipse">
              <a:avLst/>
            </a:prstGeom>
            <a:noFill/>
            <a:ln w="9525" algn="ctr">
              <a:noFill/>
              <a:round/>
              <a:headEnd/>
              <a:tailEnd/>
            </a:ln>
          </p:spPr>
          <p:txBody>
            <a:bodyPr wrap="none" lIns="46649" rIns="46649" anchor="ctr"/>
            <a:lstStyle/>
            <a:p>
              <a:pPr algn="ctr"/>
              <a:r>
                <a:rPr lang="en-US" sz="2800" b="1">
                  <a:latin typeface="+mj-lt"/>
                </a:rPr>
                <a:t>1</a:t>
              </a:r>
            </a:p>
          </p:txBody>
        </p:sp>
        <p:sp>
          <p:nvSpPr>
            <p:cNvPr id="10" name="TextBox 9">
              <a:extLst>
                <a:ext uri="{FF2B5EF4-FFF2-40B4-BE49-F238E27FC236}">
                  <a16:creationId xmlns:a16="http://schemas.microsoft.com/office/drawing/2014/main" id="{4C9D1425-FD0F-4734-BCCA-CDFF8B7090C7}"/>
                </a:ext>
              </a:extLst>
            </p:cNvPr>
            <p:cNvSpPr txBox="1">
              <a:spLocks/>
            </p:cNvSpPr>
            <p:nvPr/>
          </p:nvSpPr>
          <p:spPr>
            <a:xfrm>
              <a:off x="1767375" y="1387385"/>
              <a:ext cx="8981132" cy="305020"/>
            </a:xfrm>
            <a:prstGeom prst="rect">
              <a:avLst/>
            </a:prstGeom>
          </p:spPr>
          <p:txBody>
            <a:bodyPr vert="horz" wrap="square" lIns="0" tIns="0" rIns="0" bIns="0" rtlCol="0" anchor="t" anchorCtr="0">
              <a:spAutoFit/>
            </a:bodyPr>
            <a:lstStyle>
              <a:lvl1pPr marL="0" lvl="0" indent="0" defTabSz="1218051" eaLnBrk="1" latinLnBrk="0" hangingPunct="1">
                <a:spcBef>
                  <a:spcPts val="612"/>
                </a:spcBef>
                <a:spcAft>
                  <a:spcPts val="612"/>
                </a:spcAft>
                <a:buClr>
                  <a:schemeClr val="tx2"/>
                </a:buClr>
                <a:buSzPct val="100000"/>
                <a:defRPr lang="x-none" sz="1632" b="1" baseline="0">
                  <a:latin typeface="+mn-lt"/>
                </a:defRPr>
              </a:lvl1pPr>
              <a:lvl2pPr marL="2159" lvl="1" indent="0" defTabSz="1218051" eaLnBrk="1" latinLnBrk="0" hangingPunct="1">
                <a:spcBef>
                  <a:spcPts val="612"/>
                </a:spcBef>
                <a:spcAft>
                  <a:spcPts val="612"/>
                </a:spcAft>
                <a:buClr>
                  <a:schemeClr val="tx2"/>
                </a:buClr>
                <a:buSzPct val="125000"/>
                <a:buFontTx/>
                <a:buNone/>
                <a:defRPr lang="x-none" sz="1632" b="0" baseline="0">
                  <a:solidFill>
                    <a:schemeClr val="accent6"/>
                  </a:solidFill>
                  <a:latin typeface="+mn-lt"/>
                </a:defRPr>
              </a:lvl2pPr>
              <a:lvl3pPr marL="171685" lvl="2" indent="-171685" defTabSz="1218051" eaLnBrk="1" latinLnBrk="0" hangingPunct="1">
                <a:spcAft>
                  <a:spcPts val="612"/>
                </a:spcAft>
                <a:buClrTx/>
                <a:buSzPct val="100000"/>
                <a:buFont typeface="Arial" panose="020B0604020202020204" pitchFamily="34" charset="0"/>
                <a:buChar char="•"/>
                <a:defRPr lang="x-none" sz="1632" baseline="0">
                  <a:solidFill>
                    <a:schemeClr val="accent6"/>
                  </a:solidFill>
                  <a:latin typeface="+mn-lt"/>
                </a:defRPr>
              </a:lvl3pPr>
              <a:lvl4pPr marL="357947" lvl="3" indent="-186262" defTabSz="1218051" eaLnBrk="1" latinLnBrk="0" hangingPunct="1">
                <a:spcAft>
                  <a:spcPts val="612"/>
                </a:spcAft>
                <a:buClr>
                  <a:schemeClr val="accent6"/>
                </a:buClr>
                <a:buSzPct val="100000"/>
                <a:buFont typeface="Arial" panose="020B0604020202020204" pitchFamily="34" charset="0"/>
                <a:buChar char="•"/>
                <a:defRPr lang="x-none" sz="1632" baseline="0">
                  <a:solidFill>
                    <a:schemeClr val="accent6"/>
                  </a:solidFill>
                  <a:latin typeface="+mn-lt"/>
                </a:defRPr>
              </a:lvl4pPr>
              <a:lvl5pPr marL="591179" lvl="4" indent="-233232" defTabSz="1218051" eaLnBrk="1" latinLnBrk="0" hangingPunct="1">
                <a:spcAft>
                  <a:spcPts val="612"/>
                </a:spcAft>
                <a:buClr>
                  <a:schemeClr val="accent6"/>
                </a:buClr>
                <a:buSzPct val="100000"/>
                <a:buFont typeface="Times New Roman" panose="02020603050405020304" pitchFamily="18" charset="0"/>
                <a:buChar char="─"/>
                <a:defRPr lang="x-none" sz="1632" baseline="0">
                  <a:solidFill>
                    <a:schemeClr val="accent6"/>
                  </a:solidFill>
                  <a:latin typeface="+mn-lt"/>
                </a:defRPr>
              </a:lvl5pPr>
              <a:lvl6pPr marL="1020052" indent="-177092" defTabSz="1218051" fontAlgn="base">
                <a:spcBef>
                  <a:spcPct val="0"/>
                </a:spcBef>
                <a:spcAft>
                  <a:spcPct val="0"/>
                </a:spcAft>
                <a:buClr>
                  <a:schemeClr val="tx2"/>
                </a:buClr>
                <a:buSzPct val="89000"/>
                <a:buFont typeface="Arial" charset="0"/>
                <a:buChar char="-"/>
                <a:defRPr lang="x-none" sz="2176" baseline="0">
                  <a:latin typeface="+mn-lt"/>
                </a:defRPr>
              </a:lvl6pPr>
              <a:lvl7pPr marL="1020052" indent="-177092" defTabSz="1218051" fontAlgn="base">
                <a:spcBef>
                  <a:spcPct val="0"/>
                </a:spcBef>
                <a:spcAft>
                  <a:spcPct val="0"/>
                </a:spcAft>
                <a:buClr>
                  <a:schemeClr val="tx2"/>
                </a:buClr>
                <a:buSzPct val="89000"/>
                <a:buFont typeface="Arial" charset="0"/>
                <a:buChar char="-"/>
                <a:defRPr lang="x-none" sz="2176" baseline="0">
                  <a:latin typeface="+mn-lt"/>
                </a:defRPr>
              </a:lvl7pPr>
              <a:lvl8pPr marL="1020052" indent="-177092" defTabSz="1218051" fontAlgn="base">
                <a:spcBef>
                  <a:spcPct val="0"/>
                </a:spcBef>
                <a:spcAft>
                  <a:spcPct val="0"/>
                </a:spcAft>
                <a:buClr>
                  <a:schemeClr val="tx2"/>
                </a:buClr>
                <a:buSzPct val="89000"/>
                <a:buFont typeface="Arial" charset="0"/>
                <a:buChar char="-"/>
                <a:defRPr lang="x-none" sz="2176" baseline="0">
                  <a:latin typeface="+mn-lt"/>
                </a:defRPr>
              </a:lvl8pPr>
              <a:lvl9pPr marL="1020052" indent="-177092" defTabSz="1218051" fontAlgn="base">
                <a:spcBef>
                  <a:spcPct val="0"/>
                </a:spcBef>
                <a:spcAft>
                  <a:spcPct val="0"/>
                </a:spcAft>
                <a:buClr>
                  <a:schemeClr val="tx2"/>
                </a:buClr>
                <a:buSzPct val="89000"/>
                <a:buFont typeface="Arial" charset="0"/>
                <a:buChar char="-"/>
                <a:defRPr lang="x-none" sz="2176" baseline="0">
                  <a:latin typeface="+mn-lt"/>
                </a:defRPr>
              </a:lvl9pPr>
            </a:lstStyle>
            <a:p>
              <a:pPr lvl="1"/>
              <a:r>
                <a:rPr lang="en-US" sz="1982" b="1" dirty="0">
                  <a:solidFill>
                    <a:schemeClr val="tx1"/>
                  </a:solidFill>
                </a:rPr>
                <a:t>Positive feedback (Reinforcing)</a:t>
              </a:r>
              <a:endParaRPr lang="en-US" sz="1982" dirty="0">
                <a:solidFill>
                  <a:schemeClr val="tx1"/>
                </a:solidFill>
              </a:endParaRPr>
            </a:p>
          </p:txBody>
        </p:sp>
      </p:grpSp>
      <p:grpSp>
        <p:nvGrpSpPr>
          <p:cNvPr id="20" name="Group 19">
            <a:extLst>
              <a:ext uri="{FF2B5EF4-FFF2-40B4-BE49-F238E27FC236}">
                <a16:creationId xmlns:a16="http://schemas.microsoft.com/office/drawing/2014/main" id="{B39BD236-5B28-414C-B43C-C0EDC2FE4790}"/>
              </a:ext>
            </a:extLst>
          </p:cNvPr>
          <p:cNvGrpSpPr/>
          <p:nvPr/>
        </p:nvGrpSpPr>
        <p:grpSpPr>
          <a:xfrm>
            <a:off x="554736" y="2711934"/>
            <a:ext cx="9334236" cy="305020"/>
            <a:chOff x="1414271" y="2740428"/>
            <a:chExt cx="9334236" cy="305020"/>
          </a:xfrm>
        </p:grpSpPr>
        <p:sp>
          <p:nvSpPr>
            <p:cNvPr id="12" name="Oval 5">
              <a:extLst>
                <a:ext uri="{FF2B5EF4-FFF2-40B4-BE49-F238E27FC236}">
                  <a16:creationId xmlns:a16="http://schemas.microsoft.com/office/drawing/2014/main" id="{9F19A85D-E950-4CD1-9E4E-4241C9361D24}"/>
                </a:ext>
              </a:extLst>
            </p:cNvPr>
            <p:cNvSpPr>
              <a:spLocks noChangeArrowheads="1"/>
            </p:cNvSpPr>
            <p:nvPr>
              <p:custDataLst>
                <p:tags r:id="rId6"/>
              </p:custDataLst>
            </p:nvPr>
          </p:nvSpPr>
          <p:spPr bwMode="gray">
            <a:xfrm>
              <a:off x="1414271" y="2740428"/>
              <a:ext cx="251061" cy="251061"/>
            </a:xfrm>
            <a:prstGeom prst="ellipse">
              <a:avLst/>
            </a:prstGeom>
            <a:noFill/>
            <a:ln w="9525" algn="ctr">
              <a:noFill/>
              <a:round/>
              <a:headEnd/>
              <a:tailEnd/>
            </a:ln>
          </p:spPr>
          <p:txBody>
            <a:bodyPr wrap="none" lIns="46649" rIns="46649" anchor="ctr"/>
            <a:lstStyle/>
            <a:p>
              <a:pPr algn="ctr"/>
              <a:r>
                <a:rPr lang="en-US" sz="2800" b="1">
                  <a:latin typeface="+mj-lt"/>
                </a:rPr>
                <a:t>2</a:t>
              </a:r>
            </a:p>
          </p:txBody>
        </p:sp>
        <p:sp>
          <p:nvSpPr>
            <p:cNvPr id="13" name="TextBox 12">
              <a:extLst>
                <a:ext uri="{FF2B5EF4-FFF2-40B4-BE49-F238E27FC236}">
                  <a16:creationId xmlns:a16="http://schemas.microsoft.com/office/drawing/2014/main" id="{C5D8A27E-72A8-41E4-87A9-9357B8037148}"/>
                </a:ext>
              </a:extLst>
            </p:cNvPr>
            <p:cNvSpPr txBox="1">
              <a:spLocks/>
            </p:cNvSpPr>
            <p:nvPr/>
          </p:nvSpPr>
          <p:spPr>
            <a:xfrm>
              <a:off x="1767375" y="2740428"/>
              <a:ext cx="8981132" cy="305020"/>
            </a:xfrm>
            <a:prstGeom prst="rect">
              <a:avLst/>
            </a:prstGeom>
          </p:spPr>
          <p:txBody>
            <a:bodyPr vert="horz" wrap="square" lIns="0" tIns="0" rIns="0" bIns="0" rtlCol="0" anchor="t" anchorCtr="0">
              <a:spAutoFit/>
            </a:bodyPr>
            <a:lstStyle>
              <a:lvl1pPr marL="0" lvl="0" indent="0" defTabSz="1218051" eaLnBrk="1" latinLnBrk="0" hangingPunct="1">
                <a:spcBef>
                  <a:spcPts val="612"/>
                </a:spcBef>
                <a:spcAft>
                  <a:spcPts val="612"/>
                </a:spcAft>
                <a:buClr>
                  <a:schemeClr val="tx2"/>
                </a:buClr>
                <a:buSzPct val="100000"/>
                <a:defRPr lang="x-none" sz="1632" b="1" baseline="0">
                  <a:latin typeface="+mn-lt"/>
                </a:defRPr>
              </a:lvl1pPr>
              <a:lvl2pPr marL="2159" lvl="1" indent="0" defTabSz="1218051" eaLnBrk="1" latinLnBrk="0" hangingPunct="1">
                <a:spcBef>
                  <a:spcPts val="612"/>
                </a:spcBef>
                <a:spcAft>
                  <a:spcPts val="612"/>
                </a:spcAft>
                <a:buClr>
                  <a:schemeClr val="tx2"/>
                </a:buClr>
                <a:buSzPct val="125000"/>
                <a:buFontTx/>
                <a:buNone/>
                <a:defRPr lang="x-none" sz="1632" b="0" baseline="0">
                  <a:solidFill>
                    <a:schemeClr val="accent6"/>
                  </a:solidFill>
                  <a:latin typeface="+mn-lt"/>
                </a:defRPr>
              </a:lvl2pPr>
              <a:lvl3pPr marL="171685" lvl="2" indent="-171685" defTabSz="1218051" eaLnBrk="1" latinLnBrk="0" hangingPunct="1">
                <a:spcAft>
                  <a:spcPts val="612"/>
                </a:spcAft>
                <a:buClrTx/>
                <a:buSzPct val="100000"/>
                <a:buFont typeface="Arial" panose="020B0604020202020204" pitchFamily="34" charset="0"/>
                <a:buChar char="•"/>
                <a:defRPr lang="x-none" sz="1632" baseline="0">
                  <a:solidFill>
                    <a:schemeClr val="accent6"/>
                  </a:solidFill>
                  <a:latin typeface="+mn-lt"/>
                </a:defRPr>
              </a:lvl3pPr>
              <a:lvl4pPr marL="357947" lvl="3" indent="-186262" defTabSz="1218051" eaLnBrk="1" latinLnBrk="0" hangingPunct="1">
                <a:spcAft>
                  <a:spcPts val="612"/>
                </a:spcAft>
                <a:buClr>
                  <a:schemeClr val="accent6"/>
                </a:buClr>
                <a:buSzPct val="100000"/>
                <a:buFont typeface="Arial" panose="020B0604020202020204" pitchFamily="34" charset="0"/>
                <a:buChar char="•"/>
                <a:defRPr lang="x-none" sz="1632" baseline="0">
                  <a:solidFill>
                    <a:schemeClr val="accent6"/>
                  </a:solidFill>
                  <a:latin typeface="+mn-lt"/>
                </a:defRPr>
              </a:lvl4pPr>
              <a:lvl5pPr marL="591179" lvl="4" indent="-233232" defTabSz="1218051" eaLnBrk="1" latinLnBrk="0" hangingPunct="1">
                <a:spcAft>
                  <a:spcPts val="612"/>
                </a:spcAft>
                <a:buClr>
                  <a:schemeClr val="accent6"/>
                </a:buClr>
                <a:buSzPct val="100000"/>
                <a:buFont typeface="Times New Roman" panose="02020603050405020304" pitchFamily="18" charset="0"/>
                <a:buChar char="─"/>
                <a:defRPr lang="x-none" sz="1632" baseline="0">
                  <a:solidFill>
                    <a:schemeClr val="accent6"/>
                  </a:solidFill>
                  <a:latin typeface="+mn-lt"/>
                </a:defRPr>
              </a:lvl5pPr>
              <a:lvl6pPr marL="1020052" indent="-177092" defTabSz="1218051" fontAlgn="base">
                <a:spcBef>
                  <a:spcPct val="0"/>
                </a:spcBef>
                <a:spcAft>
                  <a:spcPct val="0"/>
                </a:spcAft>
                <a:buClr>
                  <a:schemeClr val="tx2"/>
                </a:buClr>
                <a:buSzPct val="89000"/>
                <a:buFont typeface="Arial" charset="0"/>
                <a:buChar char="-"/>
                <a:defRPr lang="x-none" sz="2176" baseline="0">
                  <a:latin typeface="+mn-lt"/>
                </a:defRPr>
              </a:lvl6pPr>
              <a:lvl7pPr marL="1020052" indent="-177092" defTabSz="1218051" fontAlgn="base">
                <a:spcBef>
                  <a:spcPct val="0"/>
                </a:spcBef>
                <a:spcAft>
                  <a:spcPct val="0"/>
                </a:spcAft>
                <a:buClr>
                  <a:schemeClr val="tx2"/>
                </a:buClr>
                <a:buSzPct val="89000"/>
                <a:buFont typeface="Arial" charset="0"/>
                <a:buChar char="-"/>
                <a:defRPr lang="x-none" sz="2176" baseline="0">
                  <a:latin typeface="+mn-lt"/>
                </a:defRPr>
              </a:lvl7pPr>
              <a:lvl8pPr marL="1020052" indent="-177092" defTabSz="1218051" fontAlgn="base">
                <a:spcBef>
                  <a:spcPct val="0"/>
                </a:spcBef>
                <a:spcAft>
                  <a:spcPct val="0"/>
                </a:spcAft>
                <a:buClr>
                  <a:schemeClr val="tx2"/>
                </a:buClr>
                <a:buSzPct val="89000"/>
                <a:buFont typeface="Arial" charset="0"/>
                <a:buChar char="-"/>
                <a:defRPr lang="x-none" sz="2176" baseline="0">
                  <a:latin typeface="+mn-lt"/>
                </a:defRPr>
              </a:lvl8pPr>
              <a:lvl9pPr marL="1020052" indent="-177092" defTabSz="1218051" fontAlgn="base">
                <a:spcBef>
                  <a:spcPct val="0"/>
                </a:spcBef>
                <a:spcAft>
                  <a:spcPct val="0"/>
                </a:spcAft>
                <a:buClr>
                  <a:schemeClr val="tx2"/>
                </a:buClr>
                <a:buSzPct val="89000"/>
                <a:buFont typeface="Arial" charset="0"/>
                <a:buChar char="-"/>
                <a:defRPr lang="x-none" sz="2176" baseline="0">
                  <a:latin typeface="+mn-lt"/>
                </a:defRPr>
              </a:lvl9pPr>
            </a:lstStyle>
            <a:p>
              <a:pPr lvl="1"/>
              <a:r>
                <a:rPr lang="en-US" sz="1982" b="1" dirty="0">
                  <a:solidFill>
                    <a:schemeClr val="tx1"/>
                  </a:solidFill>
                </a:rPr>
                <a:t>Constructive feedback (Redirecting)</a:t>
              </a:r>
            </a:p>
          </p:txBody>
        </p:sp>
      </p:grpSp>
      <p:grpSp>
        <p:nvGrpSpPr>
          <p:cNvPr id="23" name="Group 22">
            <a:extLst>
              <a:ext uri="{FF2B5EF4-FFF2-40B4-BE49-F238E27FC236}">
                <a16:creationId xmlns:a16="http://schemas.microsoft.com/office/drawing/2014/main" id="{504CC440-6E84-46FA-9248-3C79915FF1AE}"/>
              </a:ext>
            </a:extLst>
          </p:cNvPr>
          <p:cNvGrpSpPr/>
          <p:nvPr/>
        </p:nvGrpSpPr>
        <p:grpSpPr>
          <a:xfrm>
            <a:off x="554736" y="4391027"/>
            <a:ext cx="9334236" cy="305020"/>
            <a:chOff x="1414271" y="4398491"/>
            <a:chExt cx="9334236" cy="305020"/>
          </a:xfrm>
        </p:grpSpPr>
        <p:sp>
          <p:nvSpPr>
            <p:cNvPr id="15" name="Oval 7">
              <a:extLst>
                <a:ext uri="{FF2B5EF4-FFF2-40B4-BE49-F238E27FC236}">
                  <a16:creationId xmlns:a16="http://schemas.microsoft.com/office/drawing/2014/main" id="{D6E2E2E4-74C6-430B-8F55-20A2CACE4075}"/>
                </a:ext>
              </a:extLst>
            </p:cNvPr>
            <p:cNvSpPr>
              <a:spLocks noChangeArrowheads="1"/>
            </p:cNvSpPr>
            <p:nvPr>
              <p:custDataLst>
                <p:tags r:id="rId5"/>
              </p:custDataLst>
            </p:nvPr>
          </p:nvSpPr>
          <p:spPr bwMode="gray">
            <a:xfrm>
              <a:off x="1414271" y="4398491"/>
              <a:ext cx="251061" cy="251060"/>
            </a:xfrm>
            <a:prstGeom prst="ellipse">
              <a:avLst/>
            </a:prstGeom>
            <a:noFill/>
            <a:ln w="9525" algn="ctr">
              <a:noFill/>
              <a:round/>
              <a:headEnd/>
              <a:tailEnd/>
            </a:ln>
          </p:spPr>
          <p:txBody>
            <a:bodyPr wrap="none" lIns="46649" rIns="46649" anchor="ctr"/>
            <a:lstStyle/>
            <a:p>
              <a:pPr algn="ctr"/>
              <a:r>
                <a:rPr lang="en-US" sz="2800" b="1">
                  <a:latin typeface="+mj-lt"/>
                </a:rPr>
                <a:t>3</a:t>
              </a:r>
            </a:p>
          </p:txBody>
        </p:sp>
        <p:sp>
          <p:nvSpPr>
            <p:cNvPr id="16" name="TextBox 15">
              <a:extLst>
                <a:ext uri="{FF2B5EF4-FFF2-40B4-BE49-F238E27FC236}">
                  <a16:creationId xmlns:a16="http://schemas.microsoft.com/office/drawing/2014/main" id="{B61552D9-297B-4ED3-B742-19654441DFC3}"/>
                </a:ext>
              </a:extLst>
            </p:cNvPr>
            <p:cNvSpPr txBox="1">
              <a:spLocks/>
            </p:cNvSpPr>
            <p:nvPr/>
          </p:nvSpPr>
          <p:spPr>
            <a:xfrm>
              <a:off x="1767375" y="4398491"/>
              <a:ext cx="8981132" cy="305020"/>
            </a:xfrm>
            <a:prstGeom prst="rect">
              <a:avLst/>
            </a:prstGeom>
          </p:spPr>
          <p:txBody>
            <a:bodyPr vert="horz" wrap="square" lIns="0" tIns="0" rIns="0" bIns="0" rtlCol="0" anchor="t" anchorCtr="0">
              <a:spAutoFit/>
            </a:bodyPr>
            <a:lstStyle>
              <a:lvl1pPr marL="0" lvl="0" indent="0" defTabSz="1218051" eaLnBrk="1" latinLnBrk="0" hangingPunct="1">
                <a:spcBef>
                  <a:spcPts val="612"/>
                </a:spcBef>
                <a:spcAft>
                  <a:spcPts val="612"/>
                </a:spcAft>
                <a:buClr>
                  <a:schemeClr val="tx2"/>
                </a:buClr>
                <a:buSzPct val="100000"/>
                <a:defRPr lang="x-none" sz="1632" b="1" baseline="0">
                  <a:latin typeface="+mn-lt"/>
                </a:defRPr>
              </a:lvl1pPr>
              <a:lvl2pPr marL="2159" lvl="1" indent="0" defTabSz="1218051" eaLnBrk="1" latinLnBrk="0" hangingPunct="1">
                <a:spcBef>
                  <a:spcPts val="612"/>
                </a:spcBef>
                <a:spcAft>
                  <a:spcPts val="612"/>
                </a:spcAft>
                <a:buClr>
                  <a:schemeClr val="tx2"/>
                </a:buClr>
                <a:buSzPct val="125000"/>
                <a:buFontTx/>
                <a:buNone/>
                <a:defRPr lang="x-none" sz="1632" b="0" baseline="0">
                  <a:solidFill>
                    <a:schemeClr val="accent6"/>
                  </a:solidFill>
                  <a:latin typeface="+mn-lt"/>
                </a:defRPr>
              </a:lvl2pPr>
              <a:lvl3pPr marL="171685" lvl="2" indent="-171685" defTabSz="1218051" eaLnBrk="1" latinLnBrk="0" hangingPunct="1">
                <a:spcAft>
                  <a:spcPts val="612"/>
                </a:spcAft>
                <a:buClrTx/>
                <a:buSzPct val="100000"/>
                <a:buFont typeface="Arial" panose="020B0604020202020204" pitchFamily="34" charset="0"/>
                <a:buChar char="•"/>
                <a:defRPr lang="x-none" sz="1632" baseline="0">
                  <a:solidFill>
                    <a:schemeClr val="accent6"/>
                  </a:solidFill>
                  <a:latin typeface="+mn-lt"/>
                </a:defRPr>
              </a:lvl3pPr>
              <a:lvl4pPr marL="357947" lvl="3" indent="-186262" defTabSz="1218051" eaLnBrk="1" latinLnBrk="0" hangingPunct="1">
                <a:spcAft>
                  <a:spcPts val="612"/>
                </a:spcAft>
                <a:buClr>
                  <a:schemeClr val="accent6"/>
                </a:buClr>
                <a:buSzPct val="100000"/>
                <a:buFont typeface="Arial" panose="020B0604020202020204" pitchFamily="34" charset="0"/>
                <a:buChar char="•"/>
                <a:defRPr lang="x-none" sz="1632" baseline="0">
                  <a:solidFill>
                    <a:schemeClr val="accent6"/>
                  </a:solidFill>
                  <a:latin typeface="+mn-lt"/>
                </a:defRPr>
              </a:lvl4pPr>
              <a:lvl5pPr marL="591179" lvl="4" indent="-233232" defTabSz="1218051" eaLnBrk="1" latinLnBrk="0" hangingPunct="1">
                <a:spcAft>
                  <a:spcPts val="612"/>
                </a:spcAft>
                <a:buClr>
                  <a:schemeClr val="accent6"/>
                </a:buClr>
                <a:buSzPct val="100000"/>
                <a:buFont typeface="Times New Roman" panose="02020603050405020304" pitchFamily="18" charset="0"/>
                <a:buChar char="─"/>
                <a:defRPr lang="x-none" sz="1632" baseline="0">
                  <a:solidFill>
                    <a:schemeClr val="accent6"/>
                  </a:solidFill>
                  <a:latin typeface="+mn-lt"/>
                </a:defRPr>
              </a:lvl5pPr>
              <a:lvl6pPr marL="1020052" indent="-177092" defTabSz="1218051" fontAlgn="base">
                <a:spcBef>
                  <a:spcPct val="0"/>
                </a:spcBef>
                <a:spcAft>
                  <a:spcPct val="0"/>
                </a:spcAft>
                <a:buClr>
                  <a:schemeClr val="tx2"/>
                </a:buClr>
                <a:buSzPct val="89000"/>
                <a:buFont typeface="Arial" charset="0"/>
                <a:buChar char="-"/>
                <a:defRPr lang="x-none" sz="2176" baseline="0">
                  <a:latin typeface="+mn-lt"/>
                </a:defRPr>
              </a:lvl6pPr>
              <a:lvl7pPr marL="1020052" indent="-177092" defTabSz="1218051" fontAlgn="base">
                <a:spcBef>
                  <a:spcPct val="0"/>
                </a:spcBef>
                <a:spcAft>
                  <a:spcPct val="0"/>
                </a:spcAft>
                <a:buClr>
                  <a:schemeClr val="tx2"/>
                </a:buClr>
                <a:buSzPct val="89000"/>
                <a:buFont typeface="Arial" charset="0"/>
                <a:buChar char="-"/>
                <a:defRPr lang="x-none" sz="2176" baseline="0">
                  <a:latin typeface="+mn-lt"/>
                </a:defRPr>
              </a:lvl7pPr>
              <a:lvl8pPr marL="1020052" indent="-177092" defTabSz="1218051" fontAlgn="base">
                <a:spcBef>
                  <a:spcPct val="0"/>
                </a:spcBef>
                <a:spcAft>
                  <a:spcPct val="0"/>
                </a:spcAft>
                <a:buClr>
                  <a:schemeClr val="tx2"/>
                </a:buClr>
                <a:buSzPct val="89000"/>
                <a:buFont typeface="Arial" charset="0"/>
                <a:buChar char="-"/>
                <a:defRPr lang="x-none" sz="2176" baseline="0">
                  <a:latin typeface="+mn-lt"/>
                </a:defRPr>
              </a:lvl8pPr>
              <a:lvl9pPr marL="1020052" indent="-177092" defTabSz="1218051" fontAlgn="base">
                <a:spcBef>
                  <a:spcPct val="0"/>
                </a:spcBef>
                <a:spcAft>
                  <a:spcPct val="0"/>
                </a:spcAft>
                <a:buClr>
                  <a:schemeClr val="tx2"/>
                </a:buClr>
                <a:buSzPct val="89000"/>
                <a:buFont typeface="Arial" charset="0"/>
                <a:buChar char="-"/>
                <a:defRPr lang="x-none" sz="2176" baseline="0">
                  <a:latin typeface="+mn-lt"/>
                </a:defRPr>
              </a:lvl9pPr>
            </a:lstStyle>
            <a:p>
              <a:pPr lvl="1"/>
              <a:r>
                <a:rPr lang="en-US" sz="1982" b="1">
                  <a:solidFill>
                    <a:schemeClr val="tx1"/>
                  </a:solidFill>
                </a:rPr>
                <a:t>Negative feedback</a:t>
              </a:r>
              <a:endParaRPr lang="en-US" sz="1982">
                <a:solidFill>
                  <a:schemeClr val="tx1"/>
                </a:solidFill>
              </a:endParaRPr>
            </a:p>
          </p:txBody>
        </p:sp>
      </p:grpSp>
      <p:sp>
        <p:nvSpPr>
          <p:cNvPr id="19" name="TextBox 18">
            <a:extLst>
              <a:ext uri="{FF2B5EF4-FFF2-40B4-BE49-F238E27FC236}">
                <a16:creationId xmlns:a16="http://schemas.microsoft.com/office/drawing/2014/main" id="{5B3CC1A3-BC47-472A-9685-A84E3A3CAEAC}"/>
              </a:ext>
            </a:extLst>
          </p:cNvPr>
          <p:cNvSpPr txBox="1"/>
          <p:nvPr/>
        </p:nvSpPr>
        <p:spPr>
          <a:xfrm>
            <a:off x="907838" y="1578517"/>
            <a:ext cx="8431233" cy="830548"/>
          </a:xfrm>
          <a:prstGeom prst="rect">
            <a:avLst/>
          </a:prstGeom>
          <a:noFill/>
          <a:ln w="6350">
            <a:noFill/>
            <a:miter lim="800000"/>
          </a:ln>
        </p:spPr>
        <p:txBody>
          <a:bodyPr wrap="square">
            <a:spAutoFit/>
          </a:bodyPr>
          <a:lstStyle/>
          <a:p>
            <a:pPr marL="342900" marR="0" indent="-342900">
              <a:lnSpc>
                <a:spcPct val="107000"/>
              </a:lnSpc>
              <a:spcBef>
                <a:spcPts val="0"/>
              </a:spcBef>
              <a:spcAft>
                <a:spcPts val="800"/>
              </a:spcAft>
              <a:buFont typeface="Arial" panose="020B0604020202020204" pitchFamily="34" charset="0"/>
              <a:buChar char="•"/>
            </a:pPr>
            <a:r>
              <a:rPr lang="en-US" sz="1980">
                <a:effectLst/>
                <a:latin typeface="Arial" panose="020B0604020202020204" pitchFamily="34" charset="0"/>
                <a:ea typeface="Calibri" panose="020F0502020204030204" pitchFamily="34" charset="0"/>
                <a:cs typeface="Arial" panose="020B0604020202020204" pitchFamily="34" charset="0"/>
              </a:rPr>
              <a:t>Simple praise, highlighting why or how the coachee did a good job</a:t>
            </a:r>
          </a:p>
          <a:p>
            <a:pPr marL="342900" marR="0" indent="-342900">
              <a:lnSpc>
                <a:spcPct val="107000"/>
              </a:lnSpc>
              <a:spcBef>
                <a:spcPts val="0"/>
              </a:spcBef>
              <a:spcAft>
                <a:spcPts val="800"/>
              </a:spcAft>
              <a:buFont typeface="Arial" panose="020B0604020202020204" pitchFamily="34" charset="0"/>
              <a:buChar char="•"/>
            </a:pPr>
            <a:r>
              <a:rPr lang="en-US" sz="1980">
                <a:effectLst/>
                <a:latin typeface="Arial" panose="020B0604020202020204" pitchFamily="34" charset="0"/>
                <a:ea typeface="Calibri" panose="020F0502020204030204" pitchFamily="34" charset="0"/>
                <a:cs typeface="Arial" panose="020B0604020202020204" pitchFamily="34" charset="0"/>
              </a:rPr>
              <a:t>E.g. “Good job…I like the way you presented today </a:t>
            </a:r>
            <a:r>
              <a:rPr lang="en-US" sz="1980">
                <a:effectLst/>
                <a:latin typeface="Calibri" panose="020F0502020204030204" pitchFamily="34" charset="0"/>
                <a:ea typeface="Calibri" panose="020F0502020204030204" pitchFamily="34" charset="0"/>
                <a:cs typeface="Times New Roman" panose="02020603050405020304" pitchFamily="18" charset="0"/>
              </a:rPr>
              <a:t>!!!”.</a:t>
            </a:r>
          </a:p>
        </p:txBody>
      </p:sp>
      <p:sp>
        <p:nvSpPr>
          <p:cNvPr id="22" name="TextBox 21">
            <a:extLst>
              <a:ext uri="{FF2B5EF4-FFF2-40B4-BE49-F238E27FC236}">
                <a16:creationId xmlns:a16="http://schemas.microsoft.com/office/drawing/2014/main" id="{47E500BE-7187-4FED-9C6C-9BE145310C7D}"/>
              </a:ext>
            </a:extLst>
          </p:cNvPr>
          <p:cNvSpPr txBox="1"/>
          <p:nvPr/>
        </p:nvSpPr>
        <p:spPr>
          <a:xfrm>
            <a:off x="907838" y="3068351"/>
            <a:ext cx="10016194" cy="1156599"/>
          </a:xfrm>
          <a:prstGeom prst="rect">
            <a:avLst/>
          </a:prstGeom>
          <a:noFill/>
          <a:ln w="6350">
            <a:noFill/>
            <a:miter lim="800000"/>
          </a:ln>
        </p:spPr>
        <p:txBody>
          <a:bodyPr wrap="square">
            <a:spAutoFit/>
          </a:bodyPr>
          <a:lstStyle/>
          <a:p>
            <a:pPr marL="285750" marR="0" indent="-285750">
              <a:lnSpc>
                <a:spcPct val="107000"/>
              </a:lnSpc>
              <a:spcBef>
                <a:spcPts val="0"/>
              </a:spcBef>
              <a:spcAft>
                <a:spcPts val="800"/>
              </a:spcAft>
              <a:buFont typeface="Arial" panose="020B0604020202020204" pitchFamily="34" charset="0"/>
              <a:buChar char="•"/>
            </a:pPr>
            <a:r>
              <a:rPr lang="en-US" sz="1980" dirty="0">
                <a:effectLst/>
                <a:latin typeface="Arial" panose="020B0604020202020204" pitchFamily="34" charset="0"/>
                <a:ea typeface="Calibri" panose="020F0502020204030204" pitchFamily="34" charset="0"/>
                <a:cs typeface="Times New Roman" panose="02020603050405020304" pitchFamily="18" charset="0"/>
              </a:rPr>
              <a:t>Delivered sensitively, highlighting how the </a:t>
            </a:r>
            <a:r>
              <a:rPr lang="en-US" sz="1980" dirty="0" err="1">
                <a:effectLst/>
                <a:latin typeface="Arial" panose="020B0604020202020204" pitchFamily="34" charset="0"/>
                <a:ea typeface="Calibri" panose="020F0502020204030204" pitchFamily="34" charset="0"/>
                <a:cs typeface="Times New Roman" panose="02020603050405020304" pitchFamily="18" charset="0"/>
              </a:rPr>
              <a:t>coachee</a:t>
            </a:r>
            <a:r>
              <a:rPr lang="en-US" sz="1980" dirty="0">
                <a:effectLst/>
                <a:latin typeface="Arial" panose="020B0604020202020204" pitchFamily="34" charset="0"/>
                <a:ea typeface="Calibri" panose="020F0502020204030204" pitchFamily="34" charset="0"/>
                <a:cs typeface="Times New Roman" panose="02020603050405020304" pitchFamily="18" charset="0"/>
              </a:rPr>
              <a:t> could do better next time</a:t>
            </a:r>
          </a:p>
          <a:p>
            <a:pPr marL="285750" marR="0" indent="-285750">
              <a:lnSpc>
                <a:spcPct val="107000"/>
              </a:lnSpc>
              <a:spcBef>
                <a:spcPts val="0"/>
              </a:spcBef>
              <a:spcAft>
                <a:spcPts val="800"/>
              </a:spcAft>
              <a:buFont typeface="Arial" panose="020B0604020202020204" pitchFamily="34" charset="0"/>
              <a:buChar char="•"/>
            </a:pPr>
            <a:r>
              <a:rPr lang="en-US" sz="1980" dirty="0">
                <a:effectLst/>
                <a:latin typeface="Arial" panose="020B0604020202020204" pitchFamily="34" charset="0"/>
                <a:ea typeface="Calibri" panose="020F0502020204030204" pitchFamily="34" charset="0"/>
                <a:cs typeface="Times New Roman" panose="02020603050405020304" pitchFamily="18" charset="0"/>
              </a:rPr>
              <a:t>E.g. “Your presentation was good, but you need to engage better with the audience perhaps through eye contact”.</a:t>
            </a:r>
            <a:endParaRPr lang="en-US" sz="198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5" name="TextBox 24">
            <a:extLst>
              <a:ext uri="{FF2B5EF4-FFF2-40B4-BE49-F238E27FC236}">
                <a16:creationId xmlns:a16="http://schemas.microsoft.com/office/drawing/2014/main" id="{D839D2FD-0868-4602-9C2E-4E96AF5F0146}"/>
              </a:ext>
            </a:extLst>
          </p:cNvPr>
          <p:cNvSpPr txBox="1"/>
          <p:nvPr/>
        </p:nvSpPr>
        <p:spPr>
          <a:xfrm>
            <a:off x="907840" y="4704806"/>
            <a:ext cx="10357568" cy="1149354"/>
          </a:xfrm>
          <a:prstGeom prst="rect">
            <a:avLst/>
          </a:prstGeom>
          <a:noFill/>
          <a:ln w="6350">
            <a:noFill/>
            <a:miter lim="800000"/>
          </a:ln>
        </p:spPr>
        <p:txBody>
          <a:bodyPr wrap="square">
            <a:spAutoFit/>
          </a:bodyPr>
          <a:lstStyle/>
          <a:p>
            <a:pPr marL="342900" marR="0" indent="-342900">
              <a:lnSpc>
                <a:spcPct val="107000"/>
              </a:lnSpc>
              <a:spcBef>
                <a:spcPts val="0"/>
              </a:spcBef>
              <a:spcAft>
                <a:spcPts val="800"/>
              </a:spcAft>
              <a:buFont typeface="Arial" panose="020B0604020202020204" pitchFamily="34" charset="0"/>
              <a:buChar char="•"/>
            </a:pPr>
            <a:r>
              <a:rPr lang="en-US" sz="1980">
                <a:effectLst/>
                <a:latin typeface="Arial" panose="020B0604020202020204" pitchFamily="34" charset="0"/>
                <a:ea typeface="Calibri" panose="020F0502020204030204" pitchFamily="34" charset="0"/>
                <a:cs typeface="Arial" panose="020B0604020202020204" pitchFamily="34" charset="0"/>
              </a:rPr>
              <a:t>Destructive, merely replaying something that went wrong and describes negative behavior without proposing a solution</a:t>
            </a:r>
          </a:p>
          <a:p>
            <a:pPr marL="342900" marR="0" indent="-342900">
              <a:lnSpc>
                <a:spcPct val="107000"/>
              </a:lnSpc>
              <a:spcBef>
                <a:spcPts val="0"/>
              </a:spcBef>
              <a:spcAft>
                <a:spcPts val="800"/>
              </a:spcAft>
              <a:buFont typeface="Arial" panose="020B0604020202020204" pitchFamily="34" charset="0"/>
              <a:buChar char="•"/>
            </a:pPr>
            <a:r>
              <a:rPr lang="en-US" sz="1980">
                <a:effectLst/>
                <a:latin typeface="Arial" panose="020B0604020202020204" pitchFamily="34" charset="0"/>
                <a:ea typeface="Calibri" panose="020F0502020204030204" pitchFamily="34" charset="0"/>
                <a:cs typeface="Arial" panose="020B0604020202020204" pitchFamily="34" charset="0"/>
              </a:rPr>
              <a:t>E.g. “Your presentation was boring”.</a:t>
            </a:r>
          </a:p>
        </p:txBody>
      </p:sp>
      <p:grpSp>
        <p:nvGrpSpPr>
          <p:cNvPr id="7" name="Group 6">
            <a:extLst>
              <a:ext uri="{FF2B5EF4-FFF2-40B4-BE49-F238E27FC236}">
                <a16:creationId xmlns:a16="http://schemas.microsoft.com/office/drawing/2014/main" id="{1191D506-73F5-4373-B6E4-EA487F2A61CC}"/>
              </a:ext>
            </a:extLst>
          </p:cNvPr>
          <p:cNvGrpSpPr/>
          <p:nvPr/>
        </p:nvGrpSpPr>
        <p:grpSpPr>
          <a:xfrm>
            <a:off x="1123232" y="1179576"/>
            <a:ext cx="10183600" cy="4498848"/>
            <a:chOff x="554736" y="1179576"/>
            <a:chExt cx="10183600" cy="4498848"/>
          </a:xfrm>
          <a:solidFill>
            <a:schemeClr val="accent1"/>
          </a:solidFill>
        </p:grpSpPr>
        <p:sp>
          <p:nvSpPr>
            <p:cNvPr id="3" name="Explosion: 14 Points 2">
              <a:extLst>
                <a:ext uri="{FF2B5EF4-FFF2-40B4-BE49-F238E27FC236}">
                  <a16:creationId xmlns:a16="http://schemas.microsoft.com/office/drawing/2014/main" id="{E83E825E-A1FC-40E9-B6A7-9A67E20087BB}"/>
                </a:ext>
              </a:extLst>
            </p:cNvPr>
            <p:cNvSpPr/>
            <p:nvPr/>
          </p:nvSpPr>
          <p:spPr>
            <a:xfrm>
              <a:off x="554736" y="1179576"/>
              <a:ext cx="10183600" cy="4498848"/>
            </a:xfrm>
            <a:prstGeom prst="irregularSeal2">
              <a:avLst/>
            </a:prstGeom>
            <a:grp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a:solidFill>
                  <a:schemeClr val="bg1"/>
                </a:solidFill>
              </a:endParaRPr>
            </a:p>
          </p:txBody>
        </p:sp>
        <p:sp>
          <p:nvSpPr>
            <p:cNvPr id="14" name="TextBox 13">
              <a:extLst>
                <a:ext uri="{FF2B5EF4-FFF2-40B4-BE49-F238E27FC236}">
                  <a16:creationId xmlns:a16="http://schemas.microsoft.com/office/drawing/2014/main" id="{AF9F1A33-5DD0-47F9-80A7-C7C45023CCD9}"/>
                </a:ext>
              </a:extLst>
            </p:cNvPr>
            <p:cNvSpPr txBox="1">
              <a:spLocks/>
            </p:cNvSpPr>
            <p:nvPr/>
          </p:nvSpPr>
          <p:spPr>
            <a:xfrm rot="20813393">
              <a:off x="2498699" y="2991975"/>
              <a:ext cx="6040169" cy="979371"/>
            </a:xfrm>
            <a:prstGeom prst="rect">
              <a:avLst/>
            </a:prstGeom>
            <a:grpFill/>
          </p:spPr>
          <p:txBody>
            <a:bodyPr vert="horz" wrap="square" lIns="0" tIns="0" rIns="0" bIns="0" rtlCol="0" anchor="t" anchorCtr="0">
              <a:spAutoFit/>
            </a:bodyPr>
            <a:lstStyle>
              <a:lvl1pPr marL="0" lvl="0" indent="0" defTabSz="1218051" eaLnBrk="1" latinLnBrk="0" hangingPunct="1">
                <a:spcBef>
                  <a:spcPts val="612"/>
                </a:spcBef>
                <a:spcAft>
                  <a:spcPts val="612"/>
                </a:spcAft>
                <a:buClr>
                  <a:schemeClr val="tx2"/>
                </a:buClr>
                <a:buSzPct val="100000"/>
                <a:defRPr lang="x-none" sz="1632" b="1" baseline="0">
                  <a:latin typeface="+mn-lt"/>
                </a:defRPr>
              </a:lvl1pPr>
              <a:lvl2pPr marL="2159" lvl="1" indent="0" defTabSz="1218051" eaLnBrk="1" latinLnBrk="0" hangingPunct="1">
                <a:spcBef>
                  <a:spcPts val="612"/>
                </a:spcBef>
                <a:spcAft>
                  <a:spcPts val="612"/>
                </a:spcAft>
                <a:buClr>
                  <a:schemeClr val="tx2"/>
                </a:buClr>
                <a:buSzPct val="125000"/>
                <a:buFontTx/>
                <a:buNone/>
                <a:defRPr lang="x-none" sz="1632" b="0" baseline="0">
                  <a:solidFill>
                    <a:schemeClr val="accent6"/>
                  </a:solidFill>
                  <a:latin typeface="+mn-lt"/>
                </a:defRPr>
              </a:lvl2pPr>
              <a:lvl3pPr marL="171685" lvl="2" indent="-171685" defTabSz="1218051" eaLnBrk="1" latinLnBrk="0" hangingPunct="1">
                <a:spcAft>
                  <a:spcPts val="612"/>
                </a:spcAft>
                <a:buClrTx/>
                <a:buSzPct val="100000"/>
                <a:buFont typeface="Arial" panose="020B0604020202020204" pitchFamily="34" charset="0"/>
                <a:buChar char="•"/>
                <a:defRPr lang="x-none" sz="1632" baseline="0">
                  <a:solidFill>
                    <a:schemeClr val="accent6"/>
                  </a:solidFill>
                  <a:latin typeface="+mn-lt"/>
                </a:defRPr>
              </a:lvl3pPr>
              <a:lvl4pPr marL="357947" lvl="3" indent="-186262" defTabSz="1218051" eaLnBrk="1" latinLnBrk="0" hangingPunct="1">
                <a:spcAft>
                  <a:spcPts val="612"/>
                </a:spcAft>
                <a:buClr>
                  <a:schemeClr val="accent6"/>
                </a:buClr>
                <a:buSzPct val="100000"/>
                <a:buFont typeface="Arial" panose="020B0604020202020204" pitchFamily="34" charset="0"/>
                <a:buChar char="•"/>
                <a:defRPr lang="x-none" sz="1632" baseline="0">
                  <a:solidFill>
                    <a:schemeClr val="accent6"/>
                  </a:solidFill>
                  <a:latin typeface="+mn-lt"/>
                </a:defRPr>
              </a:lvl4pPr>
              <a:lvl5pPr marL="591179" lvl="4" indent="-233232" defTabSz="1218051" eaLnBrk="1" latinLnBrk="0" hangingPunct="1">
                <a:spcAft>
                  <a:spcPts val="612"/>
                </a:spcAft>
                <a:buClr>
                  <a:schemeClr val="accent6"/>
                </a:buClr>
                <a:buSzPct val="100000"/>
                <a:buFont typeface="Times New Roman" panose="02020603050405020304" pitchFamily="18" charset="0"/>
                <a:buChar char="─"/>
                <a:defRPr lang="x-none" sz="1632" baseline="0">
                  <a:solidFill>
                    <a:schemeClr val="accent6"/>
                  </a:solidFill>
                  <a:latin typeface="+mn-lt"/>
                </a:defRPr>
              </a:lvl5pPr>
              <a:lvl6pPr marL="1020052" indent="-177092" defTabSz="1218051" fontAlgn="base">
                <a:spcBef>
                  <a:spcPct val="0"/>
                </a:spcBef>
                <a:spcAft>
                  <a:spcPct val="0"/>
                </a:spcAft>
                <a:buClr>
                  <a:schemeClr val="tx2"/>
                </a:buClr>
                <a:buSzPct val="89000"/>
                <a:buFont typeface="Arial" charset="0"/>
                <a:buChar char="-"/>
                <a:defRPr lang="x-none" sz="2176" baseline="0">
                  <a:latin typeface="+mn-lt"/>
                </a:defRPr>
              </a:lvl6pPr>
              <a:lvl7pPr marL="1020052" indent="-177092" defTabSz="1218051" fontAlgn="base">
                <a:spcBef>
                  <a:spcPct val="0"/>
                </a:spcBef>
                <a:spcAft>
                  <a:spcPct val="0"/>
                </a:spcAft>
                <a:buClr>
                  <a:schemeClr val="tx2"/>
                </a:buClr>
                <a:buSzPct val="89000"/>
                <a:buFont typeface="Arial" charset="0"/>
                <a:buChar char="-"/>
                <a:defRPr lang="x-none" sz="2176" baseline="0">
                  <a:latin typeface="+mn-lt"/>
                </a:defRPr>
              </a:lvl7pPr>
              <a:lvl8pPr marL="1020052" indent="-177092" defTabSz="1218051" fontAlgn="base">
                <a:spcBef>
                  <a:spcPct val="0"/>
                </a:spcBef>
                <a:spcAft>
                  <a:spcPct val="0"/>
                </a:spcAft>
                <a:buClr>
                  <a:schemeClr val="tx2"/>
                </a:buClr>
                <a:buSzPct val="89000"/>
                <a:buFont typeface="Arial" charset="0"/>
                <a:buChar char="-"/>
                <a:defRPr lang="x-none" sz="2176" baseline="0">
                  <a:latin typeface="+mn-lt"/>
                </a:defRPr>
              </a:lvl8pPr>
              <a:lvl9pPr marL="1020052" indent="-177092" defTabSz="1218051" fontAlgn="base">
                <a:spcBef>
                  <a:spcPct val="0"/>
                </a:spcBef>
                <a:spcAft>
                  <a:spcPct val="0"/>
                </a:spcAft>
                <a:buClr>
                  <a:schemeClr val="tx2"/>
                </a:buClr>
                <a:buSzPct val="89000"/>
                <a:buFont typeface="Arial" charset="0"/>
                <a:buChar char="-"/>
                <a:defRPr lang="x-none" sz="2176" baseline="0">
                  <a:latin typeface="+mn-lt"/>
                </a:defRPr>
              </a:lvl9pPr>
            </a:lstStyle>
            <a:p>
              <a:pPr lvl="1"/>
              <a:r>
                <a:rPr lang="en-US" sz="1982" b="1" i="1">
                  <a:solidFill>
                    <a:schemeClr val="bg1">
                      <a:lumMod val="95000"/>
                    </a:schemeClr>
                  </a:solidFill>
                </a:rPr>
                <a:t>Feedback </a:t>
              </a:r>
              <a:r>
                <a:rPr lang="en-US" sz="2400" b="1" i="1">
                  <a:solidFill>
                    <a:schemeClr val="bg1">
                      <a:lumMod val="95000"/>
                    </a:schemeClr>
                  </a:solidFill>
                </a:rPr>
                <a:t>doesn’t</a:t>
              </a:r>
              <a:r>
                <a:rPr lang="en-US" sz="1982" b="1" i="1">
                  <a:solidFill>
                    <a:schemeClr val="bg1">
                      <a:lumMod val="95000"/>
                    </a:schemeClr>
                  </a:solidFill>
                </a:rPr>
                <a:t> need to be formal!  You can do it anywhere, anytime, especially positive feedback!</a:t>
              </a:r>
              <a:endParaRPr lang="en-US" sz="1982" i="1">
                <a:solidFill>
                  <a:schemeClr val="bg1">
                    <a:lumMod val="95000"/>
                  </a:schemeClr>
                </a:solidFill>
              </a:endParaRPr>
            </a:p>
          </p:txBody>
        </p:sp>
      </p:grpSp>
    </p:spTree>
    <p:extLst>
      <p:ext uri="{BB962C8B-B14F-4D97-AF65-F5344CB8AC3E}">
        <p14:creationId xmlns:p14="http://schemas.microsoft.com/office/powerpoint/2010/main" val="4225474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250" fill="hold"/>
                                        <p:tgtEl>
                                          <p:spTgt spid="17"/>
                                        </p:tgtEl>
                                        <p:attrNameLst>
                                          <p:attrName>ppt_w</p:attrName>
                                        </p:attrNameLst>
                                      </p:cBhvr>
                                      <p:tavLst>
                                        <p:tav tm="0">
                                          <p:val>
                                            <p:fltVal val="0"/>
                                          </p:val>
                                        </p:tav>
                                        <p:tav tm="100000">
                                          <p:val>
                                            <p:strVal val="#ppt_w"/>
                                          </p:val>
                                        </p:tav>
                                      </p:tavLst>
                                    </p:anim>
                                    <p:anim calcmode="lin" valueType="num">
                                      <p:cBhvr>
                                        <p:cTn id="8" dur="250" fill="hold"/>
                                        <p:tgtEl>
                                          <p:spTgt spid="17"/>
                                        </p:tgtEl>
                                        <p:attrNameLst>
                                          <p:attrName>ppt_h</p:attrName>
                                        </p:attrNameLst>
                                      </p:cBhvr>
                                      <p:tavLst>
                                        <p:tav tm="0">
                                          <p:val>
                                            <p:fltVal val="0"/>
                                          </p:val>
                                        </p:tav>
                                        <p:tav tm="100000">
                                          <p:val>
                                            <p:strVal val="#ppt_h"/>
                                          </p:val>
                                        </p:tav>
                                      </p:tavLst>
                                    </p:anim>
                                    <p:animEffect transition="in" filter="fade">
                                      <p:cBhvr>
                                        <p:cTn id="9" dur="250"/>
                                        <p:tgtEl>
                                          <p:spTgt spid="17"/>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19"/>
                                        </p:tgtEl>
                                        <p:attrNameLst>
                                          <p:attrName>style.visibility</p:attrName>
                                        </p:attrNameLst>
                                      </p:cBhvr>
                                      <p:to>
                                        <p:strVal val="visible"/>
                                      </p:to>
                                    </p:set>
                                    <p:anim calcmode="lin" valueType="num">
                                      <p:cBhvr>
                                        <p:cTn id="14" dur="500" fill="hold"/>
                                        <p:tgtEl>
                                          <p:spTgt spid="19"/>
                                        </p:tgtEl>
                                        <p:attrNameLst>
                                          <p:attrName>ppt_w</p:attrName>
                                        </p:attrNameLst>
                                      </p:cBhvr>
                                      <p:tavLst>
                                        <p:tav tm="0">
                                          <p:val>
                                            <p:fltVal val="0"/>
                                          </p:val>
                                        </p:tav>
                                        <p:tav tm="100000">
                                          <p:val>
                                            <p:strVal val="#ppt_w"/>
                                          </p:val>
                                        </p:tav>
                                      </p:tavLst>
                                    </p:anim>
                                    <p:anim calcmode="lin" valueType="num">
                                      <p:cBhvr>
                                        <p:cTn id="15" dur="500" fill="hold"/>
                                        <p:tgtEl>
                                          <p:spTgt spid="19"/>
                                        </p:tgtEl>
                                        <p:attrNameLst>
                                          <p:attrName>ppt_h</p:attrName>
                                        </p:attrNameLst>
                                      </p:cBhvr>
                                      <p:tavLst>
                                        <p:tav tm="0">
                                          <p:val>
                                            <p:fltVal val="0"/>
                                          </p:val>
                                        </p:tav>
                                        <p:tav tm="100000">
                                          <p:val>
                                            <p:strVal val="#ppt_h"/>
                                          </p:val>
                                        </p:tav>
                                      </p:tavLst>
                                    </p:anim>
                                    <p:animEffect transition="in" filter="fade">
                                      <p:cBhvr>
                                        <p:cTn id="16" dur="500"/>
                                        <p:tgtEl>
                                          <p:spTgt spid="19"/>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20"/>
                                        </p:tgtEl>
                                        <p:attrNameLst>
                                          <p:attrName>style.visibility</p:attrName>
                                        </p:attrNameLst>
                                      </p:cBhvr>
                                      <p:to>
                                        <p:strVal val="visible"/>
                                      </p:to>
                                    </p:set>
                                    <p:anim calcmode="lin" valueType="num">
                                      <p:cBhvr>
                                        <p:cTn id="21" dur="250" fill="hold"/>
                                        <p:tgtEl>
                                          <p:spTgt spid="20"/>
                                        </p:tgtEl>
                                        <p:attrNameLst>
                                          <p:attrName>ppt_w</p:attrName>
                                        </p:attrNameLst>
                                      </p:cBhvr>
                                      <p:tavLst>
                                        <p:tav tm="0">
                                          <p:val>
                                            <p:fltVal val="0"/>
                                          </p:val>
                                        </p:tav>
                                        <p:tav tm="100000">
                                          <p:val>
                                            <p:strVal val="#ppt_w"/>
                                          </p:val>
                                        </p:tav>
                                      </p:tavLst>
                                    </p:anim>
                                    <p:anim calcmode="lin" valueType="num">
                                      <p:cBhvr>
                                        <p:cTn id="22" dur="250" fill="hold"/>
                                        <p:tgtEl>
                                          <p:spTgt spid="20"/>
                                        </p:tgtEl>
                                        <p:attrNameLst>
                                          <p:attrName>ppt_h</p:attrName>
                                        </p:attrNameLst>
                                      </p:cBhvr>
                                      <p:tavLst>
                                        <p:tav tm="0">
                                          <p:val>
                                            <p:fltVal val="0"/>
                                          </p:val>
                                        </p:tav>
                                        <p:tav tm="100000">
                                          <p:val>
                                            <p:strVal val="#ppt_h"/>
                                          </p:val>
                                        </p:tav>
                                      </p:tavLst>
                                    </p:anim>
                                    <p:animEffect transition="in" filter="fade">
                                      <p:cBhvr>
                                        <p:cTn id="23" dur="250"/>
                                        <p:tgtEl>
                                          <p:spTgt spid="20"/>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grpId="0" nodeType="clickEffect">
                                  <p:stCondLst>
                                    <p:cond delay="0"/>
                                  </p:stCondLst>
                                  <p:childTnLst>
                                    <p:set>
                                      <p:cBhvr>
                                        <p:cTn id="27" dur="1" fill="hold">
                                          <p:stCondLst>
                                            <p:cond delay="0"/>
                                          </p:stCondLst>
                                        </p:cTn>
                                        <p:tgtEl>
                                          <p:spTgt spid="22"/>
                                        </p:tgtEl>
                                        <p:attrNameLst>
                                          <p:attrName>style.visibility</p:attrName>
                                        </p:attrNameLst>
                                      </p:cBhvr>
                                      <p:to>
                                        <p:strVal val="visible"/>
                                      </p:to>
                                    </p:set>
                                    <p:anim calcmode="lin" valueType="num">
                                      <p:cBhvr>
                                        <p:cTn id="28" dur="250" fill="hold"/>
                                        <p:tgtEl>
                                          <p:spTgt spid="22"/>
                                        </p:tgtEl>
                                        <p:attrNameLst>
                                          <p:attrName>ppt_w</p:attrName>
                                        </p:attrNameLst>
                                      </p:cBhvr>
                                      <p:tavLst>
                                        <p:tav tm="0">
                                          <p:val>
                                            <p:fltVal val="0"/>
                                          </p:val>
                                        </p:tav>
                                        <p:tav tm="100000">
                                          <p:val>
                                            <p:strVal val="#ppt_w"/>
                                          </p:val>
                                        </p:tav>
                                      </p:tavLst>
                                    </p:anim>
                                    <p:anim calcmode="lin" valueType="num">
                                      <p:cBhvr>
                                        <p:cTn id="29" dur="250" fill="hold"/>
                                        <p:tgtEl>
                                          <p:spTgt spid="22"/>
                                        </p:tgtEl>
                                        <p:attrNameLst>
                                          <p:attrName>ppt_h</p:attrName>
                                        </p:attrNameLst>
                                      </p:cBhvr>
                                      <p:tavLst>
                                        <p:tav tm="0">
                                          <p:val>
                                            <p:fltVal val="0"/>
                                          </p:val>
                                        </p:tav>
                                        <p:tav tm="100000">
                                          <p:val>
                                            <p:strVal val="#ppt_h"/>
                                          </p:val>
                                        </p:tav>
                                      </p:tavLst>
                                    </p:anim>
                                    <p:animEffect transition="in" filter="fade">
                                      <p:cBhvr>
                                        <p:cTn id="30" dur="250"/>
                                        <p:tgtEl>
                                          <p:spTgt spid="22"/>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nodeType="clickEffect">
                                  <p:stCondLst>
                                    <p:cond delay="0"/>
                                  </p:stCondLst>
                                  <p:childTnLst>
                                    <p:set>
                                      <p:cBhvr>
                                        <p:cTn id="34" dur="1" fill="hold">
                                          <p:stCondLst>
                                            <p:cond delay="0"/>
                                          </p:stCondLst>
                                        </p:cTn>
                                        <p:tgtEl>
                                          <p:spTgt spid="23"/>
                                        </p:tgtEl>
                                        <p:attrNameLst>
                                          <p:attrName>style.visibility</p:attrName>
                                        </p:attrNameLst>
                                      </p:cBhvr>
                                      <p:to>
                                        <p:strVal val="visible"/>
                                      </p:to>
                                    </p:set>
                                    <p:anim calcmode="lin" valueType="num">
                                      <p:cBhvr>
                                        <p:cTn id="35" dur="250" fill="hold"/>
                                        <p:tgtEl>
                                          <p:spTgt spid="23"/>
                                        </p:tgtEl>
                                        <p:attrNameLst>
                                          <p:attrName>ppt_w</p:attrName>
                                        </p:attrNameLst>
                                      </p:cBhvr>
                                      <p:tavLst>
                                        <p:tav tm="0">
                                          <p:val>
                                            <p:fltVal val="0"/>
                                          </p:val>
                                        </p:tav>
                                        <p:tav tm="100000">
                                          <p:val>
                                            <p:strVal val="#ppt_w"/>
                                          </p:val>
                                        </p:tav>
                                      </p:tavLst>
                                    </p:anim>
                                    <p:anim calcmode="lin" valueType="num">
                                      <p:cBhvr>
                                        <p:cTn id="36" dur="250" fill="hold"/>
                                        <p:tgtEl>
                                          <p:spTgt spid="23"/>
                                        </p:tgtEl>
                                        <p:attrNameLst>
                                          <p:attrName>ppt_h</p:attrName>
                                        </p:attrNameLst>
                                      </p:cBhvr>
                                      <p:tavLst>
                                        <p:tav tm="0">
                                          <p:val>
                                            <p:fltVal val="0"/>
                                          </p:val>
                                        </p:tav>
                                        <p:tav tm="100000">
                                          <p:val>
                                            <p:strVal val="#ppt_h"/>
                                          </p:val>
                                        </p:tav>
                                      </p:tavLst>
                                    </p:anim>
                                    <p:animEffect transition="in" filter="fade">
                                      <p:cBhvr>
                                        <p:cTn id="37" dur="250"/>
                                        <p:tgtEl>
                                          <p:spTgt spid="23"/>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grpId="0" nodeType="clickEffect">
                                  <p:stCondLst>
                                    <p:cond delay="0"/>
                                  </p:stCondLst>
                                  <p:childTnLst>
                                    <p:set>
                                      <p:cBhvr>
                                        <p:cTn id="41" dur="1" fill="hold">
                                          <p:stCondLst>
                                            <p:cond delay="0"/>
                                          </p:stCondLst>
                                        </p:cTn>
                                        <p:tgtEl>
                                          <p:spTgt spid="25"/>
                                        </p:tgtEl>
                                        <p:attrNameLst>
                                          <p:attrName>style.visibility</p:attrName>
                                        </p:attrNameLst>
                                      </p:cBhvr>
                                      <p:to>
                                        <p:strVal val="visible"/>
                                      </p:to>
                                    </p:set>
                                    <p:anim calcmode="lin" valueType="num">
                                      <p:cBhvr>
                                        <p:cTn id="42" dur="250" fill="hold"/>
                                        <p:tgtEl>
                                          <p:spTgt spid="25"/>
                                        </p:tgtEl>
                                        <p:attrNameLst>
                                          <p:attrName>ppt_w</p:attrName>
                                        </p:attrNameLst>
                                      </p:cBhvr>
                                      <p:tavLst>
                                        <p:tav tm="0">
                                          <p:val>
                                            <p:fltVal val="0"/>
                                          </p:val>
                                        </p:tav>
                                        <p:tav tm="100000">
                                          <p:val>
                                            <p:strVal val="#ppt_w"/>
                                          </p:val>
                                        </p:tav>
                                      </p:tavLst>
                                    </p:anim>
                                    <p:anim calcmode="lin" valueType="num">
                                      <p:cBhvr>
                                        <p:cTn id="43" dur="250" fill="hold"/>
                                        <p:tgtEl>
                                          <p:spTgt spid="25"/>
                                        </p:tgtEl>
                                        <p:attrNameLst>
                                          <p:attrName>ppt_h</p:attrName>
                                        </p:attrNameLst>
                                      </p:cBhvr>
                                      <p:tavLst>
                                        <p:tav tm="0">
                                          <p:val>
                                            <p:fltVal val="0"/>
                                          </p:val>
                                        </p:tav>
                                        <p:tav tm="100000">
                                          <p:val>
                                            <p:strVal val="#ppt_h"/>
                                          </p:val>
                                        </p:tav>
                                      </p:tavLst>
                                    </p:anim>
                                    <p:animEffect transition="in" filter="fade">
                                      <p:cBhvr>
                                        <p:cTn id="44" dur="250"/>
                                        <p:tgtEl>
                                          <p:spTgt spid="25"/>
                                        </p:tgtEl>
                                      </p:cBhvr>
                                    </p:animEffec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999"/>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2" grpId="0"/>
      <p:bldP spid="25"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9C0FF5-0EE0-439A-A132-290145A0248F}"/>
              </a:ext>
            </a:extLst>
          </p:cNvPr>
          <p:cNvSpPr>
            <a:spLocks noGrp="1"/>
          </p:cNvSpPr>
          <p:nvPr>
            <p:ph type="title"/>
          </p:nvPr>
        </p:nvSpPr>
        <p:spPr/>
        <p:txBody>
          <a:bodyPr/>
          <a:lstStyle/>
          <a:p>
            <a:r>
              <a:rPr lang="en-US"/>
              <a:t>Let’s Try Practicing Your Feedback Skills!</a:t>
            </a:r>
          </a:p>
        </p:txBody>
      </p:sp>
      <p:sp>
        <p:nvSpPr>
          <p:cNvPr id="3" name="Subtitle 2">
            <a:extLst>
              <a:ext uri="{FF2B5EF4-FFF2-40B4-BE49-F238E27FC236}">
                <a16:creationId xmlns:a16="http://schemas.microsoft.com/office/drawing/2014/main" id="{53ADB7BF-F943-4223-A4A4-4FC12949D8BA}"/>
              </a:ext>
            </a:extLst>
          </p:cNvPr>
          <p:cNvSpPr>
            <a:spLocks noGrp="1"/>
          </p:cNvSpPr>
          <p:nvPr>
            <p:ph type="subTitle" idx="1"/>
          </p:nvPr>
        </p:nvSpPr>
        <p:spPr/>
        <p:txBody>
          <a:bodyPr/>
          <a:lstStyle/>
          <a:p>
            <a:r>
              <a:rPr lang="en-US"/>
              <a:t>Use the Feedback Scenario Activity Word Document for this activity.</a:t>
            </a:r>
          </a:p>
        </p:txBody>
      </p:sp>
      <p:sp>
        <p:nvSpPr>
          <p:cNvPr id="5" name="TextBox 4">
            <a:extLst>
              <a:ext uri="{FF2B5EF4-FFF2-40B4-BE49-F238E27FC236}">
                <a16:creationId xmlns:a16="http://schemas.microsoft.com/office/drawing/2014/main" id="{431A2D67-DF7A-4BC0-AE60-7EAEB1F51BD1}"/>
              </a:ext>
            </a:extLst>
          </p:cNvPr>
          <p:cNvSpPr txBox="1"/>
          <p:nvPr/>
        </p:nvSpPr>
        <p:spPr>
          <a:xfrm>
            <a:off x="682752" y="1356360"/>
            <a:ext cx="6327076" cy="4178808"/>
          </a:xfrm>
          <a:prstGeom prst="rect">
            <a:avLst/>
          </a:prstGeom>
          <a:ln w="6350">
            <a:noFill/>
            <a:miter lim="800000"/>
          </a:ln>
        </p:spPr>
        <p:txBody>
          <a:bodyPr vert="horz" wrap="square" lIns="0" tIns="0" rIns="0" bIns="0" rtlCol="0">
            <a:noAutofit/>
          </a:bodyPr>
          <a:lstStyle/>
          <a:p>
            <a:pPr algn="l">
              <a:spcBef>
                <a:spcPts val="300"/>
              </a:spcBef>
              <a:spcAft>
                <a:spcPts val="300"/>
              </a:spcAft>
              <a:buNone/>
            </a:pPr>
            <a:r>
              <a:rPr lang="en-US" sz="2400" dirty="0"/>
              <a:t>Discuss in Small Groups How you would handle each of the following:</a:t>
            </a:r>
          </a:p>
          <a:p>
            <a:pPr algn="l">
              <a:spcBef>
                <a:spcPts val="300"/>
              </a:spcBef>
              <a:spcAft>
                <a:spcPts val="300"/>
              </a:spcAft>
              <a:buNone/>
            </a:pPr>
            <a:endParaRPr lang="en-US" sz="1000" dirty="0"/>
          </a:p>
          <a:p>
            <a:pPr marL="342900" indent="-342900" algn="l">
              <a:spcBef>
                <a:spcPts val="300"/>
              </a:spcBef>
              <a:spcAft>
                <a:spcPts val="300"/>
              </a:spcAft>
              <a:buFont typeface="Wingdings" panose="05000000000000000000" pitchFamily="2" charset="2"/>
              <a:buChar char="q"/>
            </a:pPr>
            <a:r>
              <a:rPr lang="en-US" sz="2400" dirty="0"/>
              <a:t>Scenario 1 – Bob, we have always done it this way!</a:t>
            </a:r>
          </a:p>
          <a:p>
            <a:pPr marL="342900" indent="-342900" algn="l">
              <a:spcBef>
                <a:spcPts val="300"/>
              </a:spcBef>
              <a:spcAft>
                <a:spcPts val="300"/>
              </a:spcAft>
              <a:buFont typeface="Wingdings" panose="05000000000000000000" pitchFamily="2" charset="2"/>
              <a:buChar char="q"/>
            </a:pPr>
            <a:r>
              <a:rPr lang="en-US" sz="2400" dirty="0"/>
              <a:t>Scenario 2 – Sallie, favoritism, inconsistent</a:t>
            </a:r>
          </a:p>
          <a:p>
            <a:pPr marL="342900" indent="-342900" algn="l">
              <a:spcBef>
                <a:spcPts val="300"/>
              </a:spcBef>
              <a:spcAft>
                <a:spcPts val="300"/>
              </a:spcAft>
              <a:buFont typeface="Wingdings" panose="05000000000000000000" pitchFamily="2" charset="2"/>
              <a:buChar char="q"/>
            </a:pPr>
            <a:r>
              <a:rPr lang="en-US" sz="2400" dirty="0"/>
              <a:t>Scenario 3 – Harry, not happy about his review.</a:t>
            </a:r>
          </a:p>
          <a:p>
            <a:pPr marL="342900" indent="-342900" algn="l">
              <a:spcBef>
                <a:spcPts val="300"/>
              </a:spcBef>
              <a:spcAft>
                <a:spcPts val="300"/>
              </a:spcAft>
              <a:buFont typeface="Wingdings" panose="05000000000000000000" pitchFamily="2" charset="2"/>
              <a:buChar char="q"/>
            </a:pPr>
            <a:r>
              <a:rPr lang="en-US" sz="2400" dirty="0"/>
              <a:t>Scenario 4 – Jake, always overdue</a:t>
            </a:r>
          </a:p>
          <a:p>
            <a:pPr marL="342900" indent="-342900" algn="l">
              <a:spcBef>
                <a:spcPts val="300"/>
              </a:spcBef>
              <a:spcAft>
                <a:spcPts val="300"/>
              </a:spcAft>
              <a:buFont typeface="Wingdings" panose="05000000000000000000" pitchFamily="2" charset="2"/>
              <a:buChar char="q"/>
            </a:pPr>
            <a:r>
              <a:rPr lang="en-US" sz="2400" dirty="0"/>
              <a:t>Scenario 5 – Brenda, quiet, shy, great ideas</a:t>
            </a:r>
          </a:p>
          <a:p>
            <a:pPr marL="342900" indent="-342900" algn="l">
              <a:spcBef>
                <a:spcPts val="300"/>
              </a:spcBef>
              <a:spcAft>
                <a:spcPts val="300"/>
              </a:spcAft>
              <a:buFont typeface="Wingdings" panose="05000000000000000000" pitchFamily="2" charset="2"/>
              <a:buChar char="q"/>
            </a:pPr>
            <a:r>
              <a:rPr lang="en-US" sz="2400" dirty="0"/>
              <a:t>Scenario 6 – Change Fatigue</a:t>
            </a:r>
          </a:p>
          <a:p>
            <a:pPr algn="l">
              <a:spcBef>
                <a:spcPts val="300"/>
              </a:spcBef>
              <a:spcAft>
                <a:spcPts val="300"/>
              </a:spcAft>
              <a:buNone/>
            </a:pPr>
            <a:endParaRPr lang="en-US" sz="900" dirty="0"/>
          </a:p>
          <a:p>
            <a:pPr algn="l">
              <a:spcBef>
                <a:spcPts val="300"/>
              </a:spcBef>
              <a:spcAft>
                <a:spcPts val="300"/>
              </a:spcAft>
              <a:buNone/>
            </a:pPr>
            <a:r>
              <a:rPr lang="en-US" sz="2400" dirty="0"/>
              <a:t>Be prepared to share with the rest of the team!</a:t>
            </a:r>
          </a:p>
        </p:txBody>
      </p:sp>
      <p:pic>
        <p:nvPicPr>
          <p:cNvPr id="6" name="Picture 5">
            <a:extLst>
              <a:ext uri="{FF2B5EF4-FFF2-40B4-BE49-F238E27FC236}">
                <a16:creationId xmlns:a16="http://schemas.microsoft.com/office/drawing/2014/main" id="{796B8328-352E-4126-BBE4-DB1478030430}"/>
              </a:ext>
            </a:extLst>
          </p:cNvPr>
          <p:cNvPicPr>
            <a:picLocks noChangeAspect="1"/>
          </p:cNvPicPr>
          <p:nvPr/>
        </p:nvPicPr>
        <p:blipFill>
          <a:blip r:embed="rId3"/>
          <a:stretch>
            <a:fillRect/>
          </a:stretch>
        </p:blipFill>
        <p:spPr>
          <a:xfrm>
            <a:off x="7620000" y="1191006"/>
            <a:ext cx="4365307" cy="1945876"/>
          </a:xfrm>
          <a:prstGeom prst="rect">
            <a:avLst/>
          </a:prstGeom>
        </p:spPr>
      </p:pic>
    </p:spTree>
    <p:extLst>
      <p:ext uri="{BB962C8B-B14F-4D97-AF65-F5344CB8AC3E}">
        <p14:creationId xmlns:p14="http://schemas.microsoft.com/office/powerpoint/2010/main" val="24640339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F1DB4211-9506-4486-95D4-E64E4D604F28}"/>
              </a:ext>
            </a:extLst>
          </p:cNvPr>
          <p:cNvGraphicFramePr>
            <a:graphicFrameLocks noChangeAspect="1"/>
          </p:cNvGraphicFramePr>
          <p:nvPr>
            <p:custDataLst>
              <p:tags r:id="rId1"/>
            </p:custDataLst>
            <p:extLst>
              <p:ext uri="{D42A27DB-BD31-4B8C-83A1-F6EECF244321}">
                <p14:modId xmlns:p14="http://schemas.microsoft.com/office/powerpoint/2010/main" val="407704542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8" imgW="395" imgH="394" progId="TCLayout.ActiveDocument.1">
                  <p:embed/>
                </p:oleObj>
              </mc:Choice>
              <mc:Fallback>
                <p:oleObj name="think-cell Slide" r:id="rId8" imgW="395" imgH="394" progId="TCLayout.ActiveDocument.1">
                  <p:embed/>
                  <p:pic>
                    <p:nvPicPr>
                      <p:cNvPr id="6" name="Object 5" hidden="1">
                        <a:extLst>
                          <a:ext uri="{FF2B5EF4-FFF2-40B4-BE49-F238E27FC236}">
                            <a16:creationId xmlns:a16="http://schemas.microsoft.com/office/drawing/2014/main" id="{F1DB4211-9506-4486-95D4-E64E4D604F28}"/>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E5F0C07E-AF83-42FA-BEAB-3C886945B943}"/>
              </a:ext>
            </a:extLst>
          </p:cNvPr>
          <p:cNvSpPr/>
          <p:nvPr>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ts val="300"/>
              </a:spcBef>
              <a:spcAft>
                <a:spcPts val="300"/>
              </a:spcAft>
            </a:pPr>
            <a:endParaRPr lang="en-US" sz="2500" b="1" err="1">
              <a:solidFill>
                <a:schemeClr val="bg1"/>
              </a:solidFill>
              <a:latin typeface="Arial" panose="020B0604020202020204" pitchFamily="34" charset="0"/>
              <a:ea typeface="+mj-ea"/>
              <a:cs typeface="+mj-cs"/>
              <a:sym typeface="Arial" panose="020B0604020202020204" pitchFamily="34" charset="0"/>
            </a:endParaRPr>
          </a:p>
        </p:txBody>
      </p:sp>
      <p:sp>
        <p:nvSpPr>
          <p:cNvPr id="2" name="2. Slide Title">
            <a:extLst>
              <a:ext uri="{FF2B5EF4-FFF2-40B4-BE49-F238E27FC236}">
                <a16:creationId xmlns:a16="http://schemas.microsoft.com/office/drawing/2014/main" id="{2D2A223B-0345-4D94-A8F7-1E0F686D3C63}"/>
              </a:ext>
            </a:extLst>
          </p:cNvPr>
          <p:cNvSpPr>
            <a:spLocks noGrp="1"/>
          </p:cNvSpPr>
          <p:nvPr>
            <p:ph type="title"/>
            <p:custDataLst>
              <p:tags r:id="rId3"/>
            </p:custDataLst>
          </p:nvPr>
        </p:nvSpPr>
        <p:spPr/>
        <p:txBody>
          <a:bodyPr/>
          <a:lstStyle/>
          <a:p>
            <a:r>
              <a:rPr lang="en-US"/>
              <a:t>People- Mindsets and Behaviors</a:t>
            </a:r>
          </a:p>
        </p:txBody>
      </p:sp>
      <p:sp>
        <p:nvSpPr>
          <p:cNvPr id="3" name="3. Subtitle">
            <a:extLst>
              <a:ext uri="{FF2B5EF4-FFF2-40B4-BE49-F238E27FC236}">
                <a16:creationId xmlns:a16="http://schemas.microsoft.com/office/drawing/2014/main" id="{6EC3F8C5-1142-481A-9AA5-A1965E0C59D5}"/>
              </a:ext>
            </a:extLst>
          </p:cNvPr>
          <p:cNvSpPr>
            <a:spLocks noGrp="1"/>
          </p:cNvSpPr>
          <p:nvPr>
            <p:ph type="subTitle" idx="1"/>
            <p:custDataLst>
              <p:tags r:id="rId4"/>
            </p:custDataLst>
          </p:nvPr>
        </p:nvSpPr>
        <p:spPr/>
        <p:txBody>
          <a:bodyPr/>
          <a:lstStyle/>
          <a:p>
            <a:r>
              <a:rPr lang="en-US" b="1"/>
              <a:t>Agenda for today</a:t>
            </a:r>
          </a:p>
        </p:txBody>
      </p:sp>
      <p:sp>
        <p:nvSpPr>
          <p:cNvPr id="7" name="3. Subtitle">
            <a:extLst>
              <a:ext uri="{FF2B5EF4-FFF2-40B4-BE49-F238E27FC236}">
                <a16:creationId xmlns:a16="http://schemas.microsoft.com/office/drawing/2014/main" id="{E1ACEC69-37CB-4CDE-8AD7-0078A81088A7}"/>
              </a:ext>
            </a:extLst>
          </p:cNvPr>
          <p:cNvSpPr txBox="1">
            <a:spLocks/>
          </p:cNvSpPr>
          <p:nvPr>
            <p:custDataLst>
              <p:tags r:id="rId5"/>
            </p:custDataLst>
          </p:nvPr>
        </p:nvSpPr>
        <p:spPr>
          <a:xfrm>
            <a:off x="6571488" y="596150"/>
            <a:ext cx="5065776" cy="276999"/>
          </a:xfrm>
          <a:prstGeom prst="rect">
            <a:avLst/>
          </a:prstGeom>
        </p:spPr>
        <p:txBody>
          <a:bodyPr vert="horz" wrap="square" lIns="0" tIns="0" rIns="0" bIns="0" rtlCol="0">
            <a:sp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lang="en-US" sz="1800" b="0" kern="1200" dirty="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Clr>
                <a:srgbClr val="000000"/>
              </a:buClr>
              <a:buSzPct val="110000"/>
              <a:buFont typeface="Wingdings" panose="05000000000000000000" pitchFamily="2" charset="2"/>
              <a:buChar char=""/>
              <a:defRPr lang="en-US" sz="1600" kern="1200" dirty="0">
                <a:solidFill>
                  <a:schemeClr val="tx1"/>
                </a:solidFill>
                <a:latin typeface="+mn-lt"/>
                <a:ea typeface="+mn-ea"/>
                <a:cs typeface="+mn-cs"/>
              </a:defRPr>
            </a:lvl2pPr>
            <a:lvl3pPr marL="442913" indent="-214313" algn="l" defTabSz="914400" rtl="0" eaLnBrk="1" latinLnBrk="0" hangingPunct="1">
              <a:lnSpc>
                <a:spcPct val="100000"/>
              </a:lnSpc>
              <a:spcBef>
                <a:spcPts val="0"/>
              </a:spcBef>
              <a:spcAft>
                <a:spcPts val="300"/>
              </a:spcAft>
              <a:buClr>
                <a:srgbClr val="000000"/>
              </a:buClr>
              <a:buSzPct val="110000"/>
              <a:buFont typeface="Arial" panose="020B0604020202020204" pitchFamily="34" charset="0"/>
              <a:buChar char="‒"/>
              <a:defRPr lang="en-US" sz="1600" kern="1200" dirty="0">
                <a:solidFill>
                  <a:schemeClr val="tx1"/>
                </a:solidFill>
                <a:latin typeface="+mn-lt"/>
                <a:ea typeface="+mn-ea"/>
                <a:cs typeface="+mn-cs"/>
              </a:defRPr>
            </a:lvl3pPr>
            <a:lvl4pPr marL="598488" indent="-152400" algn="l" defTabSz="914400" rtl="0" eaLnBrk="1" latinLnBrk="0" hangingPunct="1">
              <a:lnSpc>
                <a:spcPct val="100000"/>
              </a:lnSpc>
              <a:spcBef>
                <a:spcPts val="0"/>
              </a:spcBef>
              <a:spcAft>
                <a:spcPts val="300"/>
              </a:spcAft>
              <a:buClr>
                <a:srgbClr val="000000"/>
              </a:buClr>
              <a:buSzPct val="100000"/>
              <a:buFont typeface="Arial" panose="020B0604020202020204" pitchFamily="34" charset="0"/>
              <a:buChar char="•"/>
              <a:defRPr lang="en-US" sz="1600" kern="1200" dirty="0">
                <a:solidFill>
                  <a:schemeClr val="tx1"/>
                </a:solidFill>
                <a:latin typeface="+mn-lt"/>
                <a:ea typeface="+mn-ea"/>
                <a:cs typeface="+mn-cs"/>
              </a:defRPr>
            </a:lvl4pPr>
            <a:lvl5pPr marL="817563" indent="-147638" algn="l" defTabSz="914400" rtl="0" eaLnBrk="1" latinLnBrk="0" hangingPunct="1">
              <a:lnSpc>
                <a:spcPct val="100000"/>
              </a:lnSpc>
              <a:spcBef>
                <a:spcPts val="0"/>
              </a:spcBef>
              <a:spcAft>
                <a:spcPts val="300"/>
              </a:spcAft>
              <a:buClr>
                <a:srgbClr val="000000"/>
              </a:buClr>
              <a:buSzPct val="100000"/>
              <a:buFont typeface="Arial" panose="020B0604020202020204" pitchFamily="34" charset="0"/>
              <a:buChar char="̶"/>
              <a:defRPr lang="en-US" sz="1600" kern="1200" dirty="0">
                <a:solidFill>
                  <a:schemeClr val="tx1"/>
                </a:solidFill>
                <a:latin typeface="+mn-lt"/>
                <a:ea typeface="+mn-ea"/>
                <a:cs typeface="+mn-cs"/>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r>
              <a:rPr lang="en-US" b="1"/>
              <a:t>Ground rules</a:t>
            </a:r>
          </a:p>
        </p:txBody>
      </p:sp>
      <p:sp>
        <p:nvSpPr>
          <p:cNvPr id="8" name="TextBox 7">
            <a:extLst>
              <a:ext uri="{FF2B5EF4-FFF2-40B4-BE49-F238E27FC236}">
                <a16:creationId xmlns:a16="http://schemas.microsoft.com/office/drawing/2014/main" id="{1821D563-F586-4194-88FC-FE7F36AB33C5}"/>
              </a:ext>
            </a:extLst>
          </p:cNvPr>
          <p:cNvSpPr txBox="1"/>
          <p:nvPr/>
        </p:nvSpPr>
        <p:spPr>
          <a:xfrm>
            <a:off x="554736" y="1892079"/>
            <a:ext cx="5065776" cy="492443"/>
          </a:xfrm>
          <a:prstGeom prst="rect">
            <a:avLst/>
          </a:prstGeom>
        </p:spPr>
        <p:txBody>
          <a:bodyPr vert="horz" wrap="square" lIns="0" tIns="0" rIns="0" bIns="0" rtlCol="0">
            <a:spAutoFit/>
          </a:bodyPr>
          <a:lstStyle>
            <a:lvl1pPr lvl="0" indent="0">
              <a:lnSpc>
                <a:spcPct val="100000"/>
              </a:lnSpc>
              <a:spcBef>
                <a:spcPts val="300"/>
              </a:spcBef>
              <a:spcAft>
                <a:spcPts val="300"/>
              </a:spcAft>
              <a:buFont typeface="Segoe UI" panose="020B0502040204020203" pitchFamily="34" charset="0"/>
              <a:buChar char="​"/>
              <a:defRPr lang="en-US" sz="1600" dirty="0">
                <a:cs typeface="Arial" panose="020B0604020202020204" pitchFamily="34" charset="0"/>
              </a:defRPr>
            </a:lvl1pPr>
            <a:lvl2pPr marL="228600" lvl="1" indent="-225425">
              <a:lnSpc>
                <a:spcPct val="100000"/>
              </a:lnSpc>
              <a:spcBef>
                <a:spcPts val="0"/>
              </a:spcBef>
              <a:spcAft>
                <a:spcPts val="300"/>
              </a:spcAft>
              <a:buClr>
                <a:srgbClr val="000000"/>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rgbClr val="000000"/>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rgbClr val="000000"/>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rgbClr val="000000"/>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285750" indent="-285750">
              <a:buFont typeface="Wingdings" panose="05000000000000000000" pitchFamily="2" charset="2"/>
              <a:buChar char="q"/>
            </a:pPr>
            <a:r>
              <a:rPr lang="en-US"/>
              <a:t>Review how mindsets and behaviors affect the way we work</a:t>
            </a:r>
          </a:p>
        </p:txBody>
      </p:sp>
      <p:sp>
        <p:nvSpPr>
          <p:cNvPr id="9" name="TextBox 8">
            <a:extLst>
              <a:ext uri="{FF2B5EF4-FFF2-40B4-BE49-F238E27FC236}">
                <a16:creationId xmlns:a16="http://schemas.microsoft.com/office/drawing/2014/main" id="{93E3A1F8-9435-4614-B041-5032E5848DA9}"/>
              </a:ext>
            </a:extLst>
          </p:cNvPr>
          <p:cNvSpPr txBox="1"/>
          <p:nvPr/>
        </p:nvSpPr>
        <p:spPr>
          <a:xfrm>
            <a:off x="554736" y="3245098"/>
            <a:ext cx="5065776" cy="2523768"/>
          </a:xfrm>
          <a:prstGeom prst="rect">
            <a:avLst/>
          </a:prstGeom>
        </p:spPr>
        <p:txBody>
          <a:bodyPr vert="horz" wrap="square" lIns="0" tIns="0" rIns="0" bIns="0" rtlCol="0">
            <a:spAutoFit/>
          </a:bodyPr>
          <a:lstStyle>
            <a:lvl1pPr lvl="0" indent="0">
              <a:lnSpc>
                <a:spcPct val="100000"/>
              </a:lnSpc>
              <a:spcBef>
                <a:spcPts val="300"/>
              </a:spcBef>
              <a:spcAft>
                <a:spcPts val="300"/>
              </a:spcAft>
              <a:buFont typeface="Segoe UI" panose="020B0502040204020203" pitchFamily="34" charset="0"/>
              <a:buChar char="​"/>
              <a:defRPr lang="en-US" sz="1600" dirty="0">
                <a:cs typeface="Arial" panose="020B0604020202020204" pitchFamily="34" charset="0"/>
              </a:defRPr>
            </a:lvl1pPr>
            <a:lvl2pPr marL="228600" lvl="1" indent="-225425">
              <a:lnSpc>
                <a:spcPct val="100000"/>
              </a:lnSpc>
              <a:spcBef>
                <a:spcPts val="0"/>
              </a:spcBef>
              <a:spcAft>
                <a:spcPts val="300"/>
              </a:spcAft>
              <a:buClr>
                <a:srgbClr val="000000"/>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rgbClr val="000000"/>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rgbClr val="000000"/>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rgbClr val="000000"/>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285750" indent="-285750">
              <a:buFont typeface="Wingdings" panose="05000000000000000000" pitchFamily="2" charset="2"/>
              <a:buChar char="q"/>
            </a:pPr>
            <a:r>
              <a:rPr lang="en-US"/>
              <a:t>Discuss ways we can work to improve mindsets and behaviors, allowing the organization to </a:t>
            </a:r>
            <a:r>
              <a:rPr lang="en-US" b="1" i="1">
                <a:solidFill>
                  <a:schemeClr val="accent1"/>
                </a:solidFill>
              </a:rPr>
              <a:t>ASCEND</a:t>
            </a:r>
            <a:r>
              <a:rPr lang="en-US"/>
              <a:t> to the next level of performance</a:t>
            </a:r>
          </a:p>
          <a:p>
            <a:pPr marL="285750" indent="-285750">
              <a:buFont typeface="Wingdings" panose="05000000000000000000" pitchFamily="2" charset="2"/>
              <a:buChar char="q"/>
            </a:pPr>
            <a:endParaRPr lang="en-US"/>
          </a:p>
          <a:p>
            <a:pPr>
              <a:buNone/>
            </a:pPr>
            <a:endParaRPr lang="en-US"/>
          </a:p>
          <a:p>
            <a:pPr marL="688975" lvl="1" indent="-231775">
              <a:buFont typeface="Wingdings" panose="05000000000000000000" pitchFamily="2" charset="2"/>
              <a:buChar char="§"/>
            </a:pPr>
            <a:r>
              <a:rPr lang="en-US"/>
              <a:t>Mentoring</a:t>
            </a:r>
          </a:p>
          <a:p>
            <a:pPr marL="688975" lvl="1" indent="-231775">
              <a:buFont typeface="Wingdings" panose="05000000000000000000" pitchFamily="2" charset="2"/>
              <a:buChar char="§"/>
            </a:pPr>
            <a:r>
              <a:rPr lang="en-US"/>
              <a:t>Coaching</a:t>
            </a:r>
          </a:p>
          <a:p>
            <a:pPr marL="688975" lvl="1" indent="-231775">
              <a:buFont typeface="Wingdings" panose="05000000000000000000" pitchFamily="2" charset="2"/>
              <a:buChar char="§"/>
            </a:pPr>
            <a:r>
              <a:rPr lang="en-US"/>
              <a:t>Feedback</a:t>
            </a:r>
          </a:p>
          <a:p>
            <a:pPr marL="688975" lvl="1" indent="-231775">
              <a:buFont typeface="Wingdings" panose="05000000000000000000" pitchFamily="2" charset="2"/>
              <a:buChar char="§"/>
            </a:pPr>
            <a:r>
              <a:rPr lang="en-US"/>
              <a:t>Influence model</a:t>
            </a:r>
          </a:p>
        </p:txBody>
      </p:sp>
      <p:sp>
        <p:nvSpPr>
          <p:cNvPr id="10" name="TextBox 9">
            <a:extLst>
              <a:ext uri="{FF2B5EF4-FFF2-40B4-BE49-F238E27FC236}">
                <a16:creationId xmlns:a16="http://schemas.microsoft.com/office/drawing/2014/main" id="{7DED5525-D4AA-4072-B366-EBB0C8A5A884}"/>
              </a:ext>
            </a:extLst>
          </p:cNvPr>
          <p:cNvSpPr txBox="1"/>
          <p:nvPr/>
        </p:nvSpPr>
        <p:spPr>
          <a:xfrm>
            <a:off x="6571488" y="1892079"/>
            <a:ext cx="5065776" cy="492443"/>
          </a:xfrm>
          <a:prstGeom prst="rect">
            <a:avLst/>
          </a:prstGeom>
        </p:spPr>
        <p:txBody>
          <a:bodyPr vert="horz" wrap="square" lIns="0" tIns="0" rIns="0" bIns="0" rtlCol="0">
            <a:spAutoFit/>
          </a:bodyPr>
          <a:lstStyle>
            <a:lvl1pPr lvl="0" indent="0">
              <a:lnSpc>
                <a:spcPct val="100000"/>
              </a:lnSpc>
              <a:spcBef>
                <a:spcPts val="300"/>
              </a:spcBef>
              <a:spcAft>
                <a:spcPts val="300"/>
              </a:spcAft>
              <a:buFont typeface="Segoe UI" panose="020B0502040204020203" pitchFamily="34" charset="0"/>
              <a:buChar char="​"/>
              <a:defRPr lang="en-US" sz="1600" dirty="0">
                <a:cs typeface="Arial" panose="020B0604020202020204" pitchFamily="34" charset="0"/>
              </a:defRPr>
            </a:lvl1pPr>
            <a:lvl2pPr marL="228600" lvl="1" indent="-225425">
              <a:lnSpc>
                <a:spcPct val="100000"/>
              </a:lnSpc>
              <a:spcBef>
                <a:spcPts val="0"/>
              </a:spcBef>
              <a:spcAft>
                <a:spcPts val="300"/>
              </a:spcAft>
              <a:buClr>
                <a:srgbClr val="000000"/>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rgbClr val="000000"/>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rgbClr val="000000"/>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rgbClr val="000000"/>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285750" indent="-285750">
              <a:buFont typeface="Wingdings" panose="05000000000000000000" pitchFamily="2" charset="2"/>
              <a:buChar char="§"/>
            </a:pPr>
            <a:r>
              <a:rPr lang="en-US"/>
              <a:t>This is an open discussion, so feel free to ask questions and share your experiences</a:t>
            </a:r>
          </a:p>
        </p:txBody>
      </p:sp>
      <p:sp>
        <p:nvSpPr>
          <p:cNvPr id="11" name="TextBox 10">
            <a:extLst>
              <a:ext uri="{FF2B5EF4-FFF2-40B4-BE49-F238E27FC236}">
                <a16:creationId xmlns:a16="http://schemas.microsoft.com/office/drawing/2014/main" id="{91A0C4A2-F973-4682-8DCA-C05C7D74237E}"/>
              </a:ext>
            </a:extLst>
          </p:cNvPr>
          <p:cNvSpPr txBox="1"/>
          <p:nvPr/>
        </p:nvSpPr>
        <p:spPr>
          <a:xfrm>
            <a:off x="6571488" y="3245098"/>
            <a:ext cx="5065776" cy="492443"/>
          </a:xfrm>
          <a:prstGeom prst="rect">
            <a:avLst/>
          </a:prstGeom>
        </p:spPr>
        <p:txBody>
          <a:bodyPr vert="horz" wrap="square" lIns="0" tIns="0" rIns="0" bIns="0" rtlCol="0">
            <a:spAutoFit/>
          </a:bodyPr>
          <a:lstStyle>
            <a:lvl1pPr lvl="0" indent="0">
              <a:lnSpc>
                <a:spcPct val="100000"/>
              </a:lnSpc>
              <a:spcBef>
                <a:spcPts val="300"/>
              </a:spcBef>
              <a:spcAft>
                <a:spcPts val="300"/>
              </a:spcAft>
              <a:buFont typeface="Segoe UI" panose="020B0502040204020203" pitchFamily="34" charset="0"/>
              <a:buChar char="​"/>
              <a:defRPr lang="en-US" sz="1600" dirty="0">
                <a:cs typeface="Arial" panose="020B0604020202020204" pitchFamily="34" charset="0"/>
              </a:defRPr>
            </a:lvl1pPr>
            <a:lvl2pPr marL="228600" lvl="1" indent="-225425">
              <a:lnSpc>
                <a:spcPct val="100000"/>
              </a:lnSpc>
              <a:spcBef>
                <a:spcPts val="0"/>
              </a:spcBef>
              <a:spcAft>
                <a:spcPts val="300"/>
              </a:spcAft>
              <a:buClr>
                <a:srgbClr val="000000"/>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rgbClr val="000000"/>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rgbClr val="000000"/>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rgbClr val="000000"/>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285750" indent="-285750">
              <a:buFont typeface="Wingdings" panose="05000000000000000000" pitchFamily="2" charset="2"/>
              <a:buChar char="§"/>
            </a:pPr>
            <a:r>
              <a:rPr lang="en-US"/>
              <a:t>We learn best by doing things, which means everyone is expected to participate</a:t>
            </a:r>
          </a:p>
        </p:txBody>
      </p:sp>
      <p:sp>
        <p:nvSpPr>
          <p:cNvPr id="4" name="Arrow: Up 3">
            <a:extLst>
              <a:ext uri="{FF2B5EF4-FFF2-40B4-BE49-F238E27FC236}">
                <a16:creationId xmlns:a16="http://schemas.microsoft.com/office/drawing/2014/main" id="{F0B9CAEA-5360-484A-A1C8-AA47EDD35D73}"/>
              </a:ext>
            </a:extLst>
          </p:cNvPr>
          <p:cNvSpPr/>
          <p:nvPr/>
        </p:nvSpPr>
        <p:spPr>
          <a:xfrm>
            <a:off x="2797862" y="4345398"/>
            <a:ext cx="484632" cy="1423467"/>
          </a:xfrm>
          <a:prstGeom prst="upArrow">
            <a:avLst/>
          </a:prstGeom>
          <a:solidFill>
            <a:schemeClr val="accent1"/>
          </a:solidFill>
          <a:ln w="19050"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err="1">
              <a:solidFill>
                <a:schemeClr val="bg1"/>
              </a:solidFill>
            </a:endParaRPr>
          </a:p>
        </p:txBody>
      </p:sp>
      <p:sp>
        <p:nvSpPr>
          <p:cNvPr id="12" name="TextBox 11">
            <a:extLst>
              <a:ext uri="{FF2B5EF4-FFF2-40B4-BE49-F238E27FC236}">
                <a16:creationId xmlns:a16="http://schemas.microsoft.com/office/drawing/2014/main" id="{DD828A95-3F9A-4CC6-B2F2-094BE26B05BD}"/>
              </a:ext>
            </a:extLst>
          </p:cNvPr>
          <p:cNvSpPr txBox="1"/>
          <p:nvPr/>
        </p:nvSpPr>
        <p:spPr>
          <a:xfrm>
            <a:off x="3852472" y="4572000"/>
            <a:ext cx="914400" cy="914400"/>
          </a:xfrm>
          <a:prstGeom prst="rect">
            <a:avLst/>
          </a:prstGeom>
          <a:ln w="6350">
            <a:noFill/>
            <a:miter lim="800000"/>
          </a:ln>
        </p:spPr>
        <p:txBody>
          <a:bodyPr vert="horz" wrap="none" lIns="0" tIns="0" rIns="0" bIns="0" rtlCol="0">
            <a:noAutofit/>
          </a:bodyPr>
          <a:lstStyle/>
          <a:p>
            <a:pPr algn="l">
              <a:spcBef>
                <a:spcPts val="300"/>
              </a:spcBef>
              <a:spcAft>
                <a:spcPts val="300"/>
              </a:spcAft>
              <a:buNone/>
            </a:pPr>
            <a:endParaRPr lang="en-US" sz="1600"/>
          </a:p>
        </p:txBody>
      </p:sp>
      <p:sp>
        <p:nvSpPr>
          <p:cNvPr id="13" name="TextBox 12">
            <a:extLst>
              <a:ext uri="{FF2B5EF4-FFF2-40B4-BE49-F238E27FC236}">
                <a16:creationId xmlns:a16="http://schemas.microsoft.com/office/drawing/2014/main" id="{E2892627-65B9-415C-896C-51D8D1EE8320}"/>
              </a:ext>
            </a:extLst>
          </p:cNvPr>
          <p:cNvSpPr txBox="1"/>
          <p:nvPr/>
        </p:nvSpPr>
        <p:spPr>
          <a:xfrm>
            <a:off x="4167266" y="4345399"/>
            <a:ext cx="914400" cy="914400"/>
          </a:xfrm>
          <a:prstGeom prst="rect">
            <a:avLst/>
          </a:prstGeom>
          <a:ln w="6350">
            <a:noFill/>
            <a:miter lim="800000"/>
          </a:ln>
        </p:spPr>
        <p:txBody>
          <a:bodyPr vert="horz" wrap="none" lIns="0" tIns="0" rIns="0" bIns="0" rtlCol="0">
            <a:noAutofit/>
          </a:bodyPr>
          <a:lstStyle/>
          <a:p>
            <a:pPr algn="l">
              <a:spcBef>
                <a:spcPts val="300"/>
              </a:spcBef>
              <a:spcAft>
                <a:spcPts val="300"/>
              </a:spcAft>
              <a:buNone/>
            </a:pPr>
            <a:endParaRPr lang="en-US" sz="1600"/>
          </a:p>
        </p:txBody>
      </p:sp>
      <p:sp>
        <p:nvSpPr>
          <p:cNvPr id="14" name="TextBox 13">
            <a:extLst>
              <a:ext uri="{FF2B5EF4-FFF2-40B4-BE49-F238E27FC236}">
                <a16:creationId xmlns:a16="http://schemas.microsoft.com/office/drawing/2014/main" id="{C5F8520E-3C98-490E-8B38-7E034F5B8837}"/>
              </a:ext>
            </a:extLst>
          </p:cNvPr>
          <p:cNvSpPr txBox="1"/>
          <p:nvPr/>
        </p:nvSpPr>
        <p:spPr>
          <a:xfrm>
            <a:off x="3447738" y="4204741"/>
            <a:ext cx="329784" cy="1948721"/>
          </a:xfrm>
          <a:prstGeom prst="rect">
            <a:avLst/>
          </a:prstGeom>
          <a:ln w="6350">
            <a:noFill/>
            <a:miter lim="800000"/>
          </a:ln>
        </p:spPr>
        <p:txBody>
          <a:bodyPr vert="horz" wrap="none" lIns="0" tIns="0" rIns="0" bIns="0" rtlCol="0">
            <a:noAutofit/>
          </a:bodyPr>
          <a:lstStyle/>
          <a:p>
            <a:pPr algn="l">
              <a:spcBef>
                <a:spcPts val="300"/>
              </a:spcBef>
              <a:spcAft>
                <a:spcPts val="300"/>
              </a:spcAft>
              <a:buNone/>
            </a:pPr>
            <a:r>
              <a:rPr lang="en-US" sz="1400" b="1" i="1">
                <a:solidFill>
                  <a:schemeClr val="accent1"/>
                </a:solidFill>
              </a:rPr>
              <a:t>A</a:t>
            </a:r>
          </a:p>
          <a:p>
            <a:pPr algn="l">
              <a:spcBef>
                <a:spcPts val="300"/>
              </a:spcBef>
              <a:spcAft>
                <a:spcPts val="300"/>
              </a:spcAft>
              <a:buNone/>
            </a:pPr>
            <a:r>
              <a:rPr lang="en-US" sz="1400" b="1" i="1">
                <a:solidFill>
                  <a:schemeClr val="accent1"/>
                </a:solidFill>
              </a:rPr>
              <a:t>S</a:t>
            </a:r>
          </a:p>
          <a:p>
            <a:pPr algn="l">
              <a:spcBef>
                <a:spcPts val="300"/>
              </a:spcBef>
              <a:spcAft>
                <a:spcPts val="300"/>
              </a:spcAft>
              <a:buNone/>
            </a:pPr>
            <a:r>
              <a:rPr lang="en-US" sz="1400" b="1" i="1">
                <a:solidFill>
                  <a:schemeClr val="accent1"/>
                </a:solidFill>
              </a:rPr>
              <a:t>C</a:t>
            </a:r>
          </a:p>
          <a:p>
            <a:pPr algn="l">
              <a:spcBef>
                <a:spcPts val="300"/>
              </a:spcBef>
              <a:spcAft>
                <a:spcPts val="300"/>
              </a:spcAft>
              <a:buNone/>
            </a:pPr>
            <a:r>
              <a:rPr lang="en-US" sz="1400" b="1" i="1">
                <a:solidFill>
                  <a:schemeClr val="accent1"/>
                </a:solidFill>
              </a:rPr>
              <a:t>E</a:t>
            </a:r>
          </a:p>
          <a:p>
            <a:pPr algn="l">
              <a:spcBef>
                <a:spcPts val="300"/>
              </a:spcBef>
              <a:spcAft>
                <a:spcPts val="300"/>
              </a:spcAft>
              <a:buNone/>
            </a:pPr>
            <a:r>
              <a:rPr lang="en-US" sz="1400" b="1" i="1">
                <a:solidFill>
                  <a:schemeClr val="accent1"/>
                </a:solidFill>
              </a:rPr>
              <a:t>N</a:t>
            </a:r>
          </a:p>
          <a:p>
            <a:pPr algn="l">
              <a:spcBef>
                <a:spcPts val="300"/>
              </a:spcBef>
              <a:spcAft>
                <a:spcPts val="300"/>
              </a:spcAft>
              <a:buNone/>
            </a:pPr>
            <a:r>
              <a:rPr lang="en-US" sz="1400" b="1" i="1">
                <a:solidFill>
                  <a:schemeClr val="accent1"/>
                </a:solidFill>
              </a:rPr>
              <a:t>D</a:t>
            </a:r>
            <a:endParaRPr lang="en-US" sz="1400"/>
          </a:p>
        </p:txBody>
      </p:sp>
    </p:spTree>
    <p:extLst>
      <p:ext uri="{BB962C8B-B14F-4D97-AF65-F5344CB8AC3E}">
        <p14:creationId xmlns:p14="http://schemas.microsoft.com/office/powerpoint/2010/main" val="354674928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9C0FF5-0EE0-439A-A132-290145A0248F}"/>
              </a:ext>
            </a:extLst>
          </p:cNvPr>
          <p:cNvSpPr>
            <a:spLocks noGrp="1"/>
          </p:cNvSpPr>
          <p:nvPr>
            <p:ph type="title"/>
          </p:nvPr>
        </p:nvSpPr>
        <p:spPr/>
        <p:txBody>
          <a:bodyPr/>
          <a:lstStyle/>
          <a:p>
            <a:r>
              <a:rPr lang="en-US"/>
              <a:t>DEBRIEF</a:t>
            </a:r>
          </a:p>
        </p:txBody>
      </p:sp>
      <p:sp>
        <p:nvSpPr>
          <p:cNvPr id="3" name="Subtitle 2">
            <a:extLst>
              <a:ext uri="{FF2B5EF4-FFF2-40B4-BE49-F238E27FC236}">
                <a16:creationId xmlns:a16="http://schemas.microsoft.com/office/drawing/2014/main" id="{53ADB7BF-F943-4223-A4A4-4FC12949D8BA}"/>
              </a:ext>
            </a:extLst>
          </p:cNvPr>
          <p:cNvSpPr>
            <a:spLocks noGrp="1"/>
          </p:cNvSpPr>
          <p:nvPr>
            <p:ph type="subTitle" idx="1"/>
          </p:nvPr>
        </p:nvSpPr>
        <p:spPr/>
        <p:txBody>
          <a:bodyPr/>
          <a:lstStyle/>
          <a:p>
            <a:r>
              <a:rPr lang="en-US"/>
              <a:t>Use the Feedback Scenario Activity Word Document for this activity.</a:t>
            </a:r>
          </a:p>
        </p:txBody>
      </p:sp>
      <p:sp>
        <p:nvSpPr>
          <p:cNvPr id="5" name="TextBox 4">
            <a:extLst>
              <a:ext uri="{FF2B5EF4-FFF2-40B4-BE49-F238E27FC236}">
                <a16:creationId xmlns:a16="http://schemas.microsoft.com/office/drawing/2014/main" id="{431A2D67-DF7A-4BC0-AE60-7EAEB1F51BD1}"/>
              </a:ext>
            </a:extLst>
          </p:cNvPr>
          <p:cNvSpPr txBox="1"/>
          <p:nvPr/>
        </p:nvSpPr>
        <p:spPr>
          <a:xfrm>
            <a:off x="682752" y="1356360"/>
            <a:ext cx="10838688" cy="4544568"/>
          </a:xfrm>
          <a:prstGeom prst="rect">
            <a:avLst/>
          </a:prstGeom>
          <a:ln w="6350">
            <a:noFill/>
            <a:miter lim="800000"/>
          </a:ln>
        </p:spPr>
        <p:txBody>
          <a:bodyPr vert="horz" wrap="square" lIns="0" tIns="0" rIns="0" bIns="0" rtlCol="0">
            <a:noAutofit/>
          </a:bodyPr>
          <a:lstStyle/>
          <a:p>
            <a:pPr algn="l">
              <a:spcBef>
                <a:spcPts val="300"/>
              </a:spcBef>
              <a:spcAft>
                <a:spcPts val="300"/>
              </a:spcAft>
              <a:buNone/>
            </a:pPr>
            <a:r>
              <a:rPr lang="en-US" sz="2400" dirty="0"/>
              <a:t>How did you handle the following scenarios:</a:t>
            </a:r>
          </a:p>
          <a:p>
            <a:pPr algn="l">
              <a:spcBef>
                <a:spcPts val="300"/>
              </a:spcBef>
              <a:spcAft>
                <a:spcPts val="300"/>
              </a:spcAft>
              <a:buNone/>
            </a:pPr>
            <a:endParaRPr lang="en-US" sz="2400" dirty="0"/>
          </a:p>
          <a:p>
            <a:pPr marL="342900" indent="-342900" algn="l">
              <a:spcBef>
                <a:spcPts val="300"/>
              </a:spcBef>
              <a:spcAft>
                <a:spcPts val="300"/>
              </a:spcAft>
              <a:buFont typeface="Wingdings" panose="05000000000000000000" pitchFamily="2" charset="2"/>
              <a:buChar char="q"/>
            </a:pPr>
            <a:r>
              <a:rPr lang="en-US" sz="2400" dirty="0"/>
              <a:t>Scenario 1 – Bob, we have always done it this way!</a:t>
            </a:r>
          </a:p>
          <a:p>
            <a:pPr marL="342900" indent="-342900" algn="l">
              <a:spcBef>
                <a:spcPts val="300"/>
              </a:spcBef>
              <a:spcAft>
                <a:spcPts val="300"/>
              </a:spcAft>
              <a:buFont typeface="Wingdings" panose="05000000000000000000" pitchFamily="2" charset="2"/>
              <a:buChar char="q"/>
            </a:pPr>
            <a:r>
              <a:rPr lang="en-US" sz="2400" dirty="0"/>
              <a:t>Scenario 2 – Sallie, favoritism, inconsistent</a:t>
            </a:r>
          </a:p>
          <a:p>
            <a:pPr marL="342900" indent="-342900" algn="l">
              <a:spcBef>
                <a:spcPts val="300"/>
              </a:spcBef>
              <a:spcAft>
                <a:spcPts val="300"/>
              </a:spcAft>
              <a:buFont typeface="Wingdings" panose="05000000000000000000" pitchFamily="2" charset="2"/>
              <a:buChar char="q"/>
            </a:pPr>
            <a:r>
              <a:rPr lang="en-US" sz="2400" dirty="0"/>
              <a:t>Scenario 3 – Harry, not happy about his review.</a:t>
            </a:r>
          </a:p>
          <a:p>
            <a:pPr marL="342900" indent="-342900" algn="l">
              <a:spcBef>
                <a:spcPts val="300"/>
              </a:spcBef>
              <a:spcAft>
                <a:spcPts val="300"/>
              </a:spcAft>
              <a:buFont typeface="Wingdings" panose="05000000000000000000" pitchFamily="2" charset="2"/>
              <a:buChar char="q"/>
            </a:pPr>
            <a:r>
              <a:rPr lang="en-US" sz="2400" dirty="0"/>
              <a:t>Scenario 4 – Jake, always overdue</a:t>
            </a:r>
          </a:p>
          <a:p>
            <a:pPr marL="342900" indent="-342900" algn="l">
              <a:spcBef>
                <a:spcPts val="300"/>
              </a:spcBef>
              <a:spcAft>
                <a:spcPts val="300"/>
              </a:spcAft>
              <a:buFont typeface="Wingdings" panose="05000000000000000000" pitchFamily="2" charset="2"/>
              <a:buChar char="q"/>
            </a:pPr>
            <a:r>
              <a:rPr lang="en-US" sz="2400" dirty="0"/>
              <a:t>Scenario 5 – Brenda, quiet, shy, great ideas</a:t>
            </a:r>
          </a:p>
          <a:p>
            <a:pPr marL="342900" indent="-342900" algn="l">
              <a:spcBef>
                <a:spcPts val="300"/>
              </a:spcBef>
              <a:spcAft>
                <a:spcPts val="300"/>
              </a:spcAft>
              <a:buFont typeface="Wingdings" panose="05000000000000000000" pitchFamily="2" charset="2"/>
              <a:buChar char="q"/>
            </a:pPr>
            <a:r>
              <a:rPr lang="en-US" sz="2400" dirty="0"/>
              <a:t>Scenario 6 – Change Fatigue</a:t>
            </a:r>
          </a:p>
          <a:p>
            <a:pPr algn="l">
              <a:spcBef>
                <a:spcPts val="300"/>
              </a:spcBef>
              <a:spcAft>
                <a:spcPts val="300"/>
              </a:spcAft>
              <a:buNone/>
            </a:pPr>
            <a:endParaRPr lang="en-US" sz="2400" dirty="0"/>
          </a:p>
        </p:txBody>
      </p:sp>
      <p:pic>
        <p:nvPicPr>
          <p:cNvPr id="4" name="Picture 3">
            <a:extLst>
              <a:ext uri="{FF2B5EF4-FFF2-40B4-BE49-F238E27FC236}">
                <a16:creationId xmlns:a16="http://schemas.microsoft.com/office/drawing/2014/main" id="{608837A6-BE3A-4242-B2EC-F74ECE61AC6F}"/>
              </a:ext>
            </a:extLst>
          </p:cNvPr>
          <p:cNvPicPr>
            <a:picLocks noChangeAspect="1"/>
          </p:cNvPicPr>
          <p:nvPr/>
        </p:nvPicPr>
        <p:blipFill>
          <a:blip r:embed="rId3"/>
          <a:stretch>
            <a:fillRect/>
          </a:stretch>
        </p:blipFill>
        <p:spPr>
          <a:xfrm>
            <a:off x="7973568" y="1356360"/>
            <a:ext cx="3755326" cy="3457547"/>
          </a:xfrm>
          <a:prstGeom prst="rect">
            <a:avLst/>
          </a:prstGeom>
        </p:spPr>
      </p:pic>
    </p:spTree>
    <p:extLst>
      <p:ext uri="{BB962C8B-B14F-4D97-AF65-F5344CB8AC3E}">
        <p14:creationId xmlns:p14="http://schemas.microsoft.com/office/powerpoint/2010/main" val="416088828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9C0FF5-0EE0-439A-A132-290145A0248F}"/>
              </a:ext>
            </a:extLst>
          </p:cNvPr>
          <p:cNvSpPr>
            <a:spLocks noGrp="1"/>
          </p:cNvSpPr>
          <p:nvPr>
            <p:ph type="title"/>
          </p:nvPr>
        </p:nvSpPr>
        <p:spPr/>
        <p:txBody>
          <a:bodyPr/>
          <a:lstStyle/>
          <a:p>
            <a:r>
              <a:rPr lang="en-US"/>
              <a:t>Homework</a:t>
            </a:r>
          </a:p>
        </p:txBody>
      </p:sp>
      <p:sp>
        <p:nvSpPr>
          <p:cNvPr id="5" name="TextBox 4">
            <a:extLst>
              <a:ext uri="{FF2B5EF4-FFF2-40B4-BE49-F238E27FC236}">
                <a16:creationId xmlns:a16="http://schemas.microsoft.com/office/drawing/2014/main" id="{431A2D67-DF7A-4BC0-AE60-7EAEB1F51BD1}"/>
              </a:ext>
            </a:extLst>
          </p:cNvPr>
          <p:cNvSpPr txBox="1"/>
          <p:nvPr/>
        </p:nvSpPr>
        <p:spPr>
          <a:xfrm>
            <a:off x="682752" y="1356360"/>
            <a:ext cx="7303008" cy="4178808"/>
          </a:xfrm>
          <a:prstGeom prst="rect">
            <a:avLst/>
          </a:prstGeom>
          <a:ln w="6350">
            <a:noFill/>
            <a:miter lim="800000"/>
          </a:ln>
        </p:spPr>
        <p:txBody>
          <a:bodyPr vert="horz" wrap="square" lIns="0" tIns="0" rIns="0" bIns="0" rtlCol="0">
            <a:noAutofit/>
          </a:bodyPr>
          <a:lstStyle/>
          <a:p>
            <a:pPr algn="l">
              <a:spcBef>
                <a:spcPts val="300"/>
              </a:spcBef>
              <a:spcAft>
                <a:spcPts val="300"/>
              </a:spcAft>
              <a:buNone/>
            </a:pPr>
            <a:r>
              <a:rPr lang="en-US" sz="2400" b="1" u="sng"/>
              <a:t>Before Session 2</a:t>
            </a:r>
          </a:p>
          <a:p>
            <a:pPr algn="l">
              <a:spcBef>
                <a:spcPts val="600"/>
              </a:spcBef>
              <a:spcAft>
                <a:spcPts val="300"/>
              </a:spcAft>
              <a:buNone/>
            </a:pPr>
            <a:r>
              <a:rPr lang="en-US" sz="2400"/>
              <a:t>Put your feedback skills to the test!</a:t>
            </a:r>
          </a:p>
          <a:p>
            <a:pPr algn="l">
              <a:spcBef>
                <a:spcPts val="600"/>
              </a:spcBef>
              <a:spcAft>
                <a:spcPts val="300"/>
              </a:spcAft>
              <a:buNone/>
            </a:pPr>
            <a:r>
              <a:rPr lang="en-US" sz="2400"/>
              <a:t>Review various feedback models, use the one that works best for you!</a:t>
            </a:r>
          </a:p>
          <a:p>
            <a:pPr algn="l">
              <a:spcBef>
                <a:spcPts val="600"/>
              </a:spcBef>
              <a:spcAft>
                <a:spcPts val="300"/>
              </a:spcAft>
              <a:buNone/>
            </a:pPr>
            <a:r>
              <a:rPr lang="en-US" sz="2400"/>
              <a:t>Come prepared to discuss: </a:t>
            </a:r>
          </a:p>
          <a:p>
            <a:pPr marL="342900" indent="-342900" algn="l">
              <a:spcBef>
                <a:spcPts val="300"/>
              </a:spcBef>
              <a:spcAft>
                <a:spcPts val="300"/>
              </a:spcAft>
              <a:buFont typeface="Arial" panose="020B0604020202020204" pitchFamily="34" charset="0"/>
              <a:buChar char="•"/>
            </a:pPr>
            <a:r>
              <a:rPr lang="en-US" sz="2400"/>
              <a:t>What worked well?</a:t>
            </a:r>
          </a:p>
          <a:p>
            <a:pPr marL="342900" indent="-342900" algn="l">
              <a:spcBef>
                <a:spcPts val="300"/>
              </a:spcBef>
              <a:spcAft>
                <a:spcPts val="300"/>
              </a:spcAft>
              <a:buFont typeface="Arial" panose="020B0604020202020204" pitchFamily="34" charset="0"/>
              <a:buChar char="•"/>
            </a:pPr>
            <a:r>
              <a:rPr lang="en-US" sz="2400"/>
              <a:t>What do you need to improve?</a:t>
            </a:r>
          </a:p>
          <a:p>
            <a:pPr marL="342900" indent="-342900" algn="l">
              <a:spcBef>
                <a:spcPts val="300"/>
              </a:spcBef>
              <a:spcAft>
                <a:spcPts val="300"/>
              </a:spcAft>
              <a:buFont typeface="Arial" panose="020B0604020202020204" pitchFamily="34" charset="0"/>
              <a:buChar char="•"/>
            </a:pPr>
            <a:r>
              <a:rPr lang="en-US" sz="2400"/>
              <a:t>Did you notice any changes with employees that you gave feedback too?</a:t>
            </a:r>
          </a:p>
        </p:txBody>
      </p:sp>
      <p:sp>
        <p:nvSpPr>
          <p:cNvPr id="6" name="Subtitle 5">
            <a:extLst>
              <a:ext uri="{FF2B5EF4-FFF2-40B4-BE49-F238E27FC236}">
                <a16:creationId xmlns:a16="http://schemas.microsoft.com/office/drawing/2014/main" id="{015E4C4C-8540-43D2-9179-29B9ED0E033C}"/>
              </a:ext>
            </a:extLst>
          </p:cNvPr>
          <p:cNvSpPr>
            <a:spLocks noGrp="1"/>
          </p:cNvSpPr>
          <p:nvPr>
            <p:ph type="subTitle" idx="1"/>
          </p:nvPr>
        </p:nvSpPr>
        <p:spPr/>
        <p:txBody>
          <a:bodyPr/>
          <a:lstStyle/>
          <a:p>
            <a:r>
              <a:rPr lang="en-US"/>
              <a:t>Putting your feedback skills to work for you!</a:t>
            </a:r>
          </a:p>
        </p:txBody>
      </p:sp>
      <p:pic>
        <p:nvPicPr>
          <p:cNvPr id="8" name="Picture 7" descr="A picture containing text, outdoor, sky&#10;&#10;Description automatically generated">
            <a:extLst>
              <a:ext uri="{FF2B5EF4-FFF2-40B4-BE49-F238E27FC236}">
                <a16:creationId xmlns:a16="http://schemas.microsoft.com/office/drawing/2014/main" id="{8B8008B5-A91D-41BE-AA93-03F5AEE681DA}"/>
              </a:ext>
            </a:extLst>
          </p:cNvPr>
          <p:cNvPicPr>
            <a:picLocks noChangeAspect="1"/>
          </p:cNvPicPr>
          <p:nvPr/>
        </p:nvPicPr>
        <p:blipFill rotWithShape="1">
          <a:blip r:embed="rId3"/>
          <a:srcRect t="9648" r="-335" b="22567"/>
          <a:stretch/>
        </p:blipFill>
        <p:spPr>
          <a:xfrm>
            <a:off x="8083296" y="1356360"/>
            <a:ext cx="3645408" cy="246278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0731426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6" hidden="1">
            <a:extLst>
              <a:ext uri="{FF2B5EF4-FFF2-40B4-BE49-F238E27FC236}">
                <a16:creationId xmlns:a16="http://schemas.microsoft.com/office/drawing/2014/main" id="{B0E17E90-3C4E-4F37-9FA4-FC779C250872}"/>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9" imgW="592" imgH="591" progId="TCLayout.ActiveDocument.1">
                  <p:embed/>
                </p:oleObj>
              </mc:Choice>
              <mc:Fallback>
                <p:oleObj name="think-cell Slide" r:id="rId9" imgW="592" imgH="591" progId="TCLayout.ActiveDocument.1">
                  <p:embed/>
                  <p:pic>
                    <p:nvPicPr>
                      <p:cNvPr id="6" name="Object 6" hidden="1">
                        <a:extLst>
                          <a:ext uri="{FF2B5EF4-FFF2-40B4-BE49-F238E27FC236}">
                            <a16:creationId xmlns:a16="http://schemas.microsoft.com/office/drawing/2014/main" id="{B0E17E90-3C4E-4F37-9FA4-FC779C250872}"/>
                          </a:ext>
                        </a:extLst>
                      </p:cNvPr>
                      <p:cNvPicPr/>
                      <p:nvPr/>
                    </p:nvPicPr>
                    <p:blipFill>
                      <a:blip r:embed="rId10"/>
                      <a:stretch>
                        <a:fillRect/>
                      </a:stretch>
                    </p:blipFill>
                    <p:spPr>
                      <a:xfrm>
                        <a:off x="1588" y="1588"/>
                        <a:ext cx="1588" cy="1588"/>
                      </a:xfrm>
                      <a:prstGeom prst="rect">
                        <a:avLst/>
                      </a:prstGeom>
                    </p:spPr>
                  </p:pic>
                </p:oleObj>
              </mc:Fallback>
            </mc:AlternateContent>
          </a:graphicData>
        </a:graphic>
      </p:graphicFrame>
      <p:sp>
        <p:nvSpPr>
          <p:cNvPr id="5" name="Rectangle 1" hidden="1">
            <a:extLst>
              <a:ext uri="{FF2B5EF4-FFF2-40B4-BE49-F238E27FC236}">
                <a16:creationId xmlns:a16="http://schemas.microsoft.com/office/drawing/2014/main" id="{EB9340E2-D95A-4545-81E1-3AD07AB3A012}"/>
              </a:ext>
            </a:extLst>
          </p:cNvPr>
          <p:cNvSpPr/>
          <p:nvPr>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ts val="300"/>
              </a:spcBef>
              <a:spcAft>
                <a:spcPts val="300"/>
              </a:spcAft>
            </a:pPr>
            <a:endParaRPr lang="en-US" sz="4400" b="1">
              <a:solidFill>
                <a:schemeClr val="bg1"/>
              </a:solidFill>
              <a:latin typeface="Arial" panose="020B0604020202020204" pitchFamily="34" charset="0"/>
              <a:ea typeface="+mj-ea"/>
              <a:cs typeface="+mj-cs"/>
              <a:sym typeface="Arial" panose="020B0604020202020204" pitchFamily="34" charset="0"/>
            </a:endParaRPr>
          </a:p>
        </p:txBody>
      </p:sp>
      <p:sp>
        <p:nvSpPr>
          <p:cNvPr id="2" name="Documenttype">
            <a:extLst>
              <a:ext uri="{FF2B5EF4-FFF2-40B4-BE49-F238E27FC236}">
                <a16:creationId xmlns:a16="http://schemas.microsoft.com/office/drawing/2014/main" id="{11D06D31-577C-468F-A315-4B1A48E07A2C}"/>
              </a:ext>
            </a:extLst>
          </p:cNvPr>
          <p:cNvSpPr>
            <a:spLocks noGrp="1"/>
          </p:cNvSpPr>
          <p:nvPr>
            <p:ph type="body" sz="quarter" idx="13"/>
            <p:custDataLst>
              <p:tags r:id="rId4"/>
            </p:custDataLst>
          </p:nvPr>
        </p:nvSpPr>
        <p:spPr>
          <a:xfrm>
            <a:off x="550800" y="5968577"/>
            <a:ext cx="8165339" cy="215444"/>
          </a:xfrm>
          <a:noFill/>
          <a:ln/>
          <a:extLst>
            <a:ext uri="{909E8E84-426E-40DD-AFC4-6F175D3DCCD1}">
              <a14:hiddenFill xmlns:a14="http://schemas.microsoft.com/office/drawing/2010/main">
                <a:solidFill>
                  <a:srgbClr val="FFFFFF"/>
                </a:solidFill>
              </a14:hiddenFill>
            </a:ext>
          </a:extLst>
        </p:spPr>
        <p:txBody>
          <a:bodyPr wrap="square" anchor="t" anchorCtr="0">
            <a:spAutoFit/>
          </a:bodyPr>
          <a:lstStyle/>
          <a:p>
            <a:r>
              <a:rPr lang="en-US"/>
              <a:t>18-January-2021</a:t>
            </a:r>
          </a:p>
        </p:txBody>
      </p:sp>
      <p:sp>
        <p:nvSpPr>
          <p:cNvPr id="4" name="Title">
            <a:extLst>
              <a:ext uri="{FF2B5EF4-FFF2-40B4-BE49-F238E27FC236}">
                <a16:creationId xmlns:a16="http://schemas.microsoft.com/office/drawing/2014/main" id="{806FD97B-691F-4513-92F7-37A1FAC29B8E}"/>
              </a:ext>
            </a:extLst>
          </p:cNvPr>
          <p:cNvSpPr>
            <a:spLocks noGrp="1"/>
          </p:cNvSpPr>
          <p:nvPr>
            <p:ph type="title"/>
            <p:custDataLst>
              <p:tags r:id="rId5"/>
            </p:custDataLst>
          </p:nvPr>
        </p:nvSpPr>
        <p:spPr>
          <a:xfrm>
            <a:off x="551941" y="2380398"/>
            <a:ext cx="8165339" cy="1354217"/>
          </a:xfrm>
          <a:noFill/>
          <a:ln/>
          <a:extLst>
            <a:ext uri="{909E8E84-426E-40DD-AFC4-6F175D3DCCD1}">
              <a14:hiddenFill xmlns:a14="http://schemas.microsoft.com/office/drawing/2010/main">
                <a:solidFill>
                  <a:srgbClr val="FFFFFF"/>
                </a:solidFill>
              </a14:hiddenFill>
            </a:ext>
          </a:extLst>
        </p:spPr>
        <p:txBody>
          <a:bodyPr wrap="square" anchor="t" anchorCtr="0">
            <a:spAutoFit/>
          </a:bodyPr>
          <a:lstStyle/>
          <a:p>
            <a:r>
              <a:rPr lang="en-US"/>
              <a:t>People- Mindsets and Behaviors part II</a:t>
            </a:r>
          </a:p>
        </p:txBody>
      </p:sp>
      <p:sp>
        <p:nvSpPr>
          <p:cNvPr id="7" name="Subtitle">
            <a:extLst>
              <a:ext uri="{FF2B5EF4-FFF2-40B4-BE49-F238E27FC236}">
                <a16:creationId xmlns:a16="http://schemas.microsoft.com/office/drawing/2014/main" id="{4FF8AC4B-653C-4F15-863A-FB1423A040CC}"/>
              </a:ext>
            </a:extLst>
          </p:cNvPr>
          <p:cNvSpPr>
            <a:spLocks noGrp="1"/>
          </p:cNvSpPr>
          <p:nvPr>
            <p:ph type="subTitle" idx="1"/>
            <p:custDataLst>
              <p:tags r:id="rId6"/>
            </p:custDataLst>
          </p:nvPr>
        </p:nvSpPr>
        <p:spPr/>
        <p:txBody>
          <a:bodyPr/>
          <a:lstStyle/>
          <a:p>
            <a:r>
              <a:rPr lang="en-US"/>
              <a:t>Playbook Learning Series</a:t>
            </a:r>
          </a:p>
        </p:txBody>
      </p:sp>
    </p:spTree>
    <p:custDataLst>
      <p:tags r:id="rId1"/>
    </p:custDataLst>
    <p:extLst>
      <p:ext uri="{BB962C8B-B14F-4D97-AF65-F5344CB8AC3E}">
        <p14:creationId xmlns:p14="http://schemas.microsoft.com/office/powerpoint/2010/main" val="312006426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6" hidden="1">
            <a:extLst>
              <a:ext uri="{FF2B5EF4-FFF2-40B4-BE49-F238E27FC236}">
                <a16:creationId xmlns:a16="http://schemas.microsoft.com/office/drawing/2014/main" id="{4DBA08AD-CDBB-4254-B71D-6AAFCD522782}"/>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6" imgW="395" imgH="394" progId="TCLayout.ActiveDocument.1">
                  <p:embed/>
                </p:oleObj>
              </mc:Choice>
              <mc:Fallback>
                <p:oleObj name="think-cell Slide" r:id="rId6" imgW="395" imgH="394" progId="TCLayout.ActiveDocument.1">
                  <p:embed/>
                  <p:pic>
                    <p:nvPicPr>
                      <p:cNvPr id="5" name="Object 6" hidden="1">
                        <a:extLst>
                          <a:ext uri="{FF2B5EF4-FFF2-40B4-BE49-F238E27FC236}">
                            <a16:creationId xmlns:a16="http://schemas.microsoft.com/office/drawing/2014/main" id="{4DBA08AD-CDBB-4254-B71D-6AAFCD522782}"/>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6" name="Rectangle 1" hidden="1">
            <a:extLst>
              <a:ext uri="{FF2B5EF4-FFF2-40B4-BE49-F238E27FC236}">
                <a16:creationId xmlns:a16="http://schemas.microsoft.com/office/drawing/2014/main" id="{87DECB5C-1A8F-4CF8-AC14-9083A90977F7}"/>
              </a:ext>
            </a:extLst>
          </p:cNvPr>
          <p:cNvSpPr/>
          <p:nvPr>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US" sz="2500" b="1" i="1" u="none" strike="noStrike" kern="1200" cap="none" spc="0" normalizeH="0" baseline="0" noProof="0" err="1">
              <a:ln>
                <a:noFill/>
              </a:ln>
              <a:solidFill>
                <a:srgbClr val="FFFFFF"/>
              </a:solidFill>
              <a:effectLst/>
              <a:uLnTx/>
              <a:uFillTx/>
              <a:latin typeface="Arial" panose="020B0604020202020204" pitchFamily="34" charset="0"/>
              <a:ea typeface="+mn-ea"/>
              <a:cs typeface="+mn-cs"/>
              <a:sym typeface="Arial" panose="020B0604020202020204" pitchFamily="34" charset="0"/>
            </a:endParaRPr>
          </a:p>
        </p:txBody>
      </p:sp>
      <p:sp>
        <p:nvSpPr>
          <p:cNvPr id="2" name="2. Slide Title">
            <a:extLst>
              <a:ext uri="{FF2B5EF4-FFF2-40B4-BE49-F238E27FC236}">
                <a16:creationId xmlns:a16="http://schemas.microsoft.com/office/drawing/2014/main" id="{009E95EE-ED15-4D67-9646-0E53805DD669}"/>
              </a:ext>
            </a:extLst>
          </p:cNvPr>
          <p:cNvSpPr>
            <a:spLocks noGrp="1"/>
          </p:cNvSpPr>
          <p:nvPr>
            <p:ph type="title"/>
            <p:custDataLst>
              <p:tags r:id="rId3"/>
            </p:custDataLst>
          </p:nvPr>
        </p:nvSpPr>
        <p:spPr>
          <a:xfrm>
            <a:off x="288759" y="1267412"/>
            <a:ext cx="2983830" cy="2954655"/>
          </a:xfrm>
        </p:spPr>
        <p:txBody>
          <a:bodyPr/>
          <a:lstStyle/>
          <a:p>
            <a:r>
              <a:rPr lang="en-US" sz="3200"/>
              <a:t>Tools to use to help mindsets and behaviors</a:t>
            </a:r>
            <a:r>
              <a:rPr lang="en-US" sz="3200" i="1">
                <a:solidFill>
                  <a:schemeClr val="accent1"/>
                </a:solidFill>
              </a:rPr>
              <a:t> ASCEND</a:t>
            </a:r>
          </a:p>
        </p:txBody>
      </p:sp>
      <p:grpSp>
        <p:nvGrpSpPr>
          <p:cNvPr id="27" name="Group 26">
            <a:extLst>
              <a:ext uri="{FF2B5EF4-FFF2-40B4-BE49-F238E27FC236}">
                <a16:creationId xmlns:a16="http://schemas.microsoft.com/office/drawing/2014/main" id="{99F0AA38-5193-4189-96C9-5246BEC35C87}"/>
              </a:ext>
            </a:extLst>
          </p:cNvPr>
          <p:cNvGrpSpPr/>
          <p:nvPr/>
        </p:nvGrpSpPr>
        <p:grpSpPr>
          <a:xfrm>
            <a:off x="3672670" y="3868167"/>
            <a:ext cx="4471678" cy="1660667"/>
            <a:chOff x="6999173" y="2728885"/>
            <a:chExt cx="4471678" cy="1660667"/>
          </a:xfrm>
        </p:grpSpPr>
        <p:cxnSp>
          <p:nvCxnSpPr>
            <p:cNvPr id="15" name="Connector: Elbow 14">
              <a:extLst>
                <a:ext uri="{FF2B5EF4-FFF2-40B4-BE49-F238E27FC236}">
                  <a16:creationId xmlns:a16="http://schemas.microsoft.com/office/drawing/2014/main" id="{D561C239-0607-411E-9C8A-53851C06B767}"/>
                </a:ext>
              </a:extLst>
            </p:cNvPr>
            <p:cNvCxnSpPr>
              <a:cxnSpLocks/>
            </p:cNvCxnSpPr>
            <p:nvPr/>
          </p:nvCxnSpPr>
          <p:spPr>
            <a:xfrm flipV="1">
              <a:off x="8107613" y="3100138"/>
              <a:ext cx="2451804" cy="743661"/>
            </a:xfrm>
            <a:prstGeom prst="bentConnector3">
              <a:avLst/>
            </a:prstGeom>
            <a:ln w="38100" cap="flat">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0" name="Connector: Elbow 9">
              <a:extLst>
                <a:ext uri="{FF2B5EF4-FFF2-40B4-BE49-F238E27FC236}">
                  <a16:creationId xmlns:a16="http://schemas.microsoft.com/office/drawing/2014/main" id="{3BBBB035-E4DD-4BDE-A6D0-FB9A4AD0F00F}"/>
                </a:ext>
              </a:extLst>
            </p:cNvPr>
            <p:cNvCxnSpPr>
              <a:cxnSpLocks/>
            </p:cNvCxnSpPr>
            <p:nvPr/>
          </p:nvCxnSpPr>
          <p:spPr>
            <a:xfrm flipV="1">
              <a:off x="6999173" y="3846068"/>
              <a:ext cx="2165634" cy="543484"/>
            </a:xfrm>
            <a:prstGeom prst="bentConnector3">
              <a:avLst/>
            </a:prstGeom>
            <a:ln w="38100" cap="flat">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6" name="Connector: Elbow 15">
              <a:extLst>
                <a:ext uri="{FF2B5EF4-FFF2-40B4-BE49-F238E27FC236}">
                  <a16:creationId xmlns:a16="http://schemas.microsoft.com/office/drawing/2014/main" id="{93CC844A-8D13-473E-9045-1ABB4498434D}"/>
                </a:ext>
              </a:extLst>
            </p:cNvPr>
            <p:cNvCxnSpPr>
              <a:cxnSpLocks/>
            </p:cNvCxnSpPr>
            <p:nvPr/>
          </p:nvCxnSpPr>
          <p:spPr>
            <a:xfrm flipV="1">
              <a:off x="9550611" y="2728885"/>
              <a:ext cx="1920240" cy="376246"/>
            </a:xfrm>
            <a:prstGeom prst="bentConnector3">
              <a:avLst>
                <a:gd name="adj1" fmla="val 52312"/>
              </a:avLst>
            </a:prstGeom>
            <a:ln w="38100" cap="flat">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grpSp>
      <p:sp>
        <p:nvSpPr>
          <p:cNvPr id="21" name="TextBox 20">
            <a:extLst>
              <a:ext uri="{FF2B5EF4-FFF2-40B4-BE49-F238E27FC236}">
                <a16:creationId xmlns:a16="http://schemas.microsoft.com/office/drawing/2014/main" id="{B6E3E782-0F48-4B6B-9947-60009676E1B4}"/>
              </a:ext>
            </a:extLst>
          </p:cNvPr>
          <p:cNvSpPr txBox="1"/>
          <p:nvPr/>
        </p:nvSpPr>
        <p:spPr>
          <a:xfrm>
            <a:off x="3672670" y="5721614"/>
            <a:ext cx="1645920" cy="543484"/>
          </a:xfrm>
          <a:prstGeom prst="rect">
            <a:avLst/>
          </a:prstGeom>
          <a:ln w="6350">
            <a:noFill/>
            <a:miter lim="800000"/>
          </a:ln>
        </p:spPr>
        <p:txBody>
          <a:bodyPr vert="horz" wrap="none" lIns="0" tIns="0" rIns="0" bIns="0" rtlCol="0">
            <a:noAutofit/>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kumimoji="0" lang="en-US" sz="1600" b="1" i="0" u="none" strike="noStrike" kern="1200" cap="none" spc="0" normalizeH="0" baseline="0" noProof="0">
                <a:ln>
                  <a:noFill/>
                </a:ln>
                <a:solidFill>
                  <a:srgbClr val="000000"/>
                </a:solidFill>
                <a:effectLst/>
                <a:uLnTx/>
                <a:uFillTx/>
                <a:latin typeface="Arial"/>
                <a:ea typeface="+mn-ea"/>
                <a:cs typeface="+mn-cs"/>
              </a:rPr>
              <a:t>Influence Model</a:t>
            </a:r>
          </a:p>
        </p:txBody>
      </p:sp>
      <p:sp>
        <p:nvSpPr>
          <p:cNvPr id="24" name="TextBox 23">
            <a:extLst>
              <a:ext uri="{FF2B5EF4-FFF2-40B4-BE49-F238E27FC236}">
                <a16:creationId xmlns:a16="http://schemas.microsoft.com/office/drawing/2014/main" id="{AB419FB1-9CB0-4B4E-A9B1-80AD268AA573}"/>
              </a:ext>
            </a:extLst>
          </p:cNvPr>
          <p:cNvSpPr txBox="1"/>
          <p:nvPr/>
        </p:nvSpPr>
        <p:spPr>
          <a:xfrm>
            <a:off x="4889689" y="5081740"/>
            <a:ext cx="1645920" cy="543484"/>
          </a:xfrm>
          <a:prstGeom prst="rect">
            <a:avLst/>
          </a:prstGeom>
          <a:ln w="6350">
            <a:noFill/>
            <a:miter lim="800000"/>
          </a:ln>
        </p:spPr>
        <p:txBody>
          <a:bodyPr vert="horz" wrap="none" lIns="0" tIns="0" rIns="0" bIns="0" rtlCol="0">
            <a:noAutofit/>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kumimoji="0" lang="en-US" sz="2800" b="1" i="0" u="none" strike="noStrike" kern="1200" cap="none" spc="0" normalizeH="0" baseline="0" noProof="0">
                <a:ln>
                  <a:noFill/>
                </a:ln>
                <a:solidFill>
                  <a:srgbClr val="000000"/>
                </a:solidFill>
                <a:effectLst/>
                <a:uLnTx/>
                <a:uFillTx/>
                <a:latin typeface="Arial"/>
                <a:ea typeface="+mn-ea"/>
                <a:cs typeface="+mn-cs"/>
              </a:rPr>
              <a:t>Feedback</a:t>
            </a:r>
          </a:p>
        </p:txBody>
      </p:sp>
      <p:sp>
        <p:nvSpPr>
          <p:cNvPr id="25" name="TextBox 24">
            <a:extLst>
              <a:ext uri="{FF2B5EF4-FFF2-40B4-BE49-F238E27FC236}">
                <a16:creationId xmlns:a16="http://schemas.microsoft.com/office/drawing/2014/main" id="{18B88791-04CE-40FF-B943-2646AAB3AE1C}"/>
              </a:ext>
            </a:extLst>
          </p:cNvPr>
          <p:cNvSpPr txBox="1"/>
          <p:nvPr/>
        </p:nvSpPr>
        <p:spPr>
          <a:xfrm>
            <a:off x="6232934" y="4482334"/>
            <a:ext cx="1645920" cy="543484"/>
          </a:xfrm>
          <a:prstGeom prst="rect">
            <a:avLst/>
          </a:prstGeom>
          <a:ln w="6350">
            <a:noFill/>
            <a:miter lim="800000"/>
          </a:ln>
        </p:spPr>
        <p:txBody>
          <a:bodyPr vert="horz" wrap="none" lIns="0" tIns="0" rIns="0" bIns="0" rtlCol="0">
            <a:noAutofit/>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kumimoji="0" lang="en-US" sz="1600" b="1" i="0" u="none" strike="noStrike" kern="1200" cap="none" spc="0" normalizeH="0" baseline="0" noProof="0">
                <a:ln>
                  <a:noFill/>
                </a:ln>
                <a:solidFill>
                  <a:srgbClr val="000000"/>
                </a:solidFill>
                <a:effectLst/>
                <a:uLnTx/>
                <a:uFillTx/>
                <a:latin typeface="Arial"/>
                <a:ea typeface="+mn-ea"/>
                <a:cs typeface="+mn-cs"/>
              </a:rPr>
              <a:t>Coaching</a:t>
            </a:r>
          </a:p>
        </p:txBody>
      </p:sp>
      <p:sp>
        <p:nvSpPr>
          <p:cNvPr id="26" name="TextBox 25">
            <a:extLst>
              <a:ext uri="{FF2B5EF4-FFF2-40B4-BE49-F238E27FC236}">
                <a16:creationId xmlns:a16="http://schemas.microsoft.com/office/drawing/2014/main" id="{3B466477-8C94-4AD3-8591-081711C209B8}"/>
              </a:ext>
            </a:extLst>
          </p:cNvPr>
          <p:cNvSpPr txBox="1"/>
          <p:nvPr/>
        </p:nvSpPr>
        <p:spPr>
          <a:xfrm>
            <a:off x="7450524" y="4004275"/>
            <a:ext cx="1645920" cy="543484"/>
          </a:xfrm>
          <a:prstGeom prst="rect">
            <a:avLst/>
          </a:prstGeom>
          <a:ln w="6350">
            <a:noFill/>
            <a:miter lim="800000"/>
          </a:ln>
        </p:spPr>
        <p:txBody>
          <a:bodyPr vert="horz" wrap="none" lIns="0" tIns="0" rIns="0" bIns="0" rtlCol="0">
            <a:noAutofit/>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kumimoji="0" lang="en-US" sz="1600" b="1" i="0" u="none" strike="noStrike" kern="1200" cap="none" spc="0" normalizeH="0" baseline="0" noProof="0">
                <a:ln>
                  <a:noFill/>
                </a:ln>
                <a:solidFill>
                  <a:srgbClr val="000000"/>
                </a:solidFill>
                <a:effectLst/>
                <a:uLnTx/>
                <a:uFillTx/>
                <a:latin typeface="Arial"/>
                <a:ea typeface="+mn-ea"/>
                <a:cs typeface="+mn-cs"/>
              </a:rPr>
              <a:t>Mentoring</a:t>
            </a:r>
          </a:p>
        </p:txBody>
      </p:sp>
      <p:pic>
        <p:nvPicPr>
          <p:cNvPr id="307205" name="Picture 5" descr="Don't Go It Alone – Partners Help You Climb Higher! | Garr Barr Group">
            <a:extLst>
              <a:ext uri="{FF2B5EF4-FFF2-40B4-BE49-F238E27FC236}">
                <a16:creationId xmlns:a16="http://schemas.microsoft.com/office/drawing/2014/main" id="{79346200-7046-4FE5-9509-ADBB25A571F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572111" y="132144"/>
            <a:ext cx="4465042" cy="297143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291877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9C0FF5-0EE0-439A-A132-290145A0248F}"/>
              </a:ext>
            </a:extLst>
          </p:cNvPr>
          <p:cNvSpPr>
            <a:spLocks noGrp="1"/>
          </p:cNvSpPr>
          <p:nvPr>
            <p:ph type="title"/>
          </p:nvPr>
        </p:nvSpPr>
        <p:spPr/>
        <p:txBody>
          <a:bodyPr/>
          <a:lstStyle/>
          <a:p>
            <a:r>
              <a:rPr lang="en-US"/>
              <a:t>Homework</a:t>
            </a:r>
          </a:p>
        </p:txBody>
      </p:sp>
      <p:sp>
        <p:nvSpPr>
          <p:cNvPr id="5" name="TextBox 4">
            <a:extLst>
              <a:ext uri="{FF2B5EF4-FFF2-40B4-BE49-F238E27FC236}">
                <a16:creationId xmlns:a16="http://schemas.microsoft.com/office/drawing/2014/main" id="{431A2D67-DF7A-4BC0-AE60-7EAEB1F51BD1}"/>
              </a:ext>
            </a:extLst>
          </p:cNvPr>
          <p:cNvSpPr txBox="1"/>
          <p:nvPr/>
        </p:nvSpPr>
        <p:spPr>
          <a:xfrm>
            <a:off x="682752" y="1356360"/>
            <a:ext cx="10838688" cy="4544568"/>
          </a:xfrm>
          <a:prstGeom prst="rect">
            <a:avLst/>
          </a:prstGeom>
          <a:ln w="6350">
            <a:noFill/>
            <a:miter lim="800000"/>
          </a:ln>
        </p:spPr>
        <p:txBody>
          <a:bodyPr vert="horz" wrap="square" lIns="0" tIns="0" rIns="0" bIns="0" rtlCol="0">
            <a:noAutofit/>
          </a:bodyPr>
          <a:lstStyle/>
          <a:p>
            <a:pPr algn="l">
              <a:spcBef>
                <a:spcPts val="300"/>
              </a:spcBef>
              <a:spcAft>
                <a:spcPts val="300"/>
              </a:spcAft>
              <a:buNone/>
            </a:pPr>
            <a:r>
              <a:rPr lang="en-US" sz="2400" b="1" u="sng"/>
              <a:t>Before Session 2</a:t>
            </a:r>
          </a:p>
          <a:p>
            <a:pPr algn="l">
              <a:spcBef>
                <a:spcPts val="600"/>
              </a:spcBef>
              <a:spcAft>
                <a:spcPts val="300"/>
              </a:spcAft>
              <a:buNone/>
            </a:pPr>
            <a:r>
              <a:rPr lang="en-US" sz="2400"/>
              <a:t>Put your feedback skills to the test!</a:t>
            </a:r>
          </a:p>
          <a:p>
            <a:pPr algn="l">
              <a:spcBef>
                <a:spcPts val="600"/>
              </a:spcBef>
              <a:spcAft>
                <a:spcPts val="300"/>
              </a:spcAft>
              <a:buNone/>
            </a:pPr>
            <a:r>
              <a:rPr lang="en-US" sz="2400"/>
              <a:t>Review various feedback models, use the one that works best for you!</a:t>
            </a:r>
          </a:p>
          <a:p>
            <a:pPr algn="l">
              <a:spcBef>
                <a:spcPts val="600"/>
              </a:spcBef>
              <a:spcAft>
                <a:spcPts val="300"/>
              </a:spcAft>
              <a:buNone/>
            </a:pPr>
            <a:r>
              <a:rPr lang="en-US" sz="2400"/>
              <a:t>Come prepared to discuss: </a:t>
            </a:r>
          </a:p>
          <a:p>
            <a:pPr marL="342900" indent="-342900" algn="l">
              <a:spcBef>
                <a:spcPts val="300"/>
              </a:spcBef>
              <a:spcAft>
                <a:spcPts val="300"/>
              </a:spcAft>
              <a:buFont typeface="Arial" panose="020B0604020202020204" pitchFamily="34" charset="0"/>
              <a:buChar char="•"/>
            </a:pPr>
            <a:r>
              <a:rPr lang="en-US" sz="2400"/>
              <a:t>What worked well?</a:t>
            </a:r>
          </a:p>
          <a:p>
            <a:pPr marL="342900" indent="-342900" algn="l">
              <a:spcBef>
                <a:spcPts val="300"/>
              </a:spcBef>
              <a:spcAft>
                <a:spcPts val="300"/>
              </a:spcAft>
              <a:buFont typeface="Arial" panose="020B0604020202020204" pitchFamily="34" charset="0"/>
              <a:buChar char="•"/>
            </a:pPr>
            <a:r>
              <a:rPr lang="en-US" sz="2400"/>
              <a:t>What do you need to improve?</a:t>
            </a:r>
          </a:p>
          <a:p>
            <a:pPr marL="342900" indent="-342900" algn="l">
              <a:spcBef>
                <a:spcPts val="300"/>
              </a:spcBef>
              <a:spcAft>
                <a:spcPts val="300"/>
              </a:spcAft>
              <a:buFont typeface="Arial" panose="020B0604020202020204" pitchFamily="34" charset="0"/>
              <a:buChar char="•"/>
            </a:pPr>
            <a:r>
              <a:rPr lang="en-US" sz="2400"/>
              <a:t>Did you notice any changes with employees that you gave feedback too?</a:t>
            </a:r>
          </a:p>
        </p:txBody>
      </p:sp>
      <p:sp>
        <p:nvSpPr>
          <p:cNvPr id="6" name="Subtitle 5">
            <a:extLst>
              <a:ext uri="{FF2B5EF4-FFF2-40B4-BE49-F238E27FC236}">
                <a16:creationId xmlns:a16="http://schemas.microsoft.com/office/drawing/2014/main" id="{015E4C4C-8540-43D2-9179-29B9ED0E033C}"/>
              </a:ext>
            </a:extLst>
          </p:cNvPr>
          <p:cNvSpPr>
            <a:spLocks noGrp="1"/>
          </p:cNvSpPr>
          <p:nvPr>
            <p:ph type="subTitle" idx="1"/>
          </p:nvPr>
        </p:nvSpPr>
        <p:spPr/>
        <p:txBody>
          <a:bodyPr/>
          <a:lstStyle/>
          <a:p>
            <a:r>
              <a:rPr lang="en-US"/>
              <a:t>Putting your feedback skills to work for you!</a:t>
            </a:r>
          </a:p>
        </p:txBody>
      </p:sp>
    </p:spTree>
    <p:extLst>
      <p:ext uri="{BB962C8B-B14F-4D97-AF65-F5344CB8AC3E}">
        <p14:creationId xmlns:p14="http://schemas.microsoft.com/office/powerpoint/2010/main" val="106577443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6" hidden="1">
            <a:extLst>
              <a:ext uri="{FF2B5EF4-FFF2-40B4-BE49-F238E27FC236}">
                <a16:creationId xmlns:a16="http://schemas.microsoft.com/office/drawing/2014/main" id="{4DBA08AD-CDBB-4254-B71D-6AAFCD522782}"/>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6" imgW="395" imgH="394" progId="TCLayout.ActiveDocument.1">
                  <p:embed/>
                </p:oleObj>
              </mc:Choice>
              <mc:Fallback>
                <p:oleObj name="think-cell Slide" r:id="rId6" imgW="395" imgH="394" progId="TCLayout.ActiveDocument.1">
                  <p:embed/>
                  <p:pic>
                    <p:nvPicPr>
                      <p:cNvPr id="5" name="Object 6" hidden="1">
                        <a:extLst>
                          <a:ext uri="{FF2B5EF4-FFF2-40B4-BE49-F238E27FC236}">
                            <a16:creationId xmlns:a16="http://schemas.microsoft.com/office/drawing/2014/main" id="{4DBA08AD-CDBB-4254-B71D-6AAFCD522782}"/>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6" name="Rectangle 1" hidden="1">
            <a:extLst>
              <a:ext uri="{FF2B5EF4-FFF2-40B4-BE49-F238E27FC236}">
                <a16:creationId xmlns:a16="http://schemas.microsoft.com/office/drawing/2014/main" id="{87DECB5C-1A8F-4CF8-AC14-9083A90977F7}"/>
              </a:ext>
            </a:extLst>
          </p:cNvPr>
          <p:cNvSpPr/>
          <p:nvPr>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US" sz="2500" b="1" i="1" u="none" strike="noStrike" kern="1200" cap="none" spc="0" normalizeH="0" baseline="0" noProof="0" err="1">
              <a:ln>
                <a:noFill/>
              </a:ln>
              <a:solidFill>
                <a:srgbClr val="FFFFFF"/>
              </a:solidFill>
              <a:effectLst/>
              <a:uLnTx/>
              <a:uFillTx/>
              <a:latin typeface="Arial" panose="020B0604020202020204" pitchFamily="34" charset="0"/>
              <a:ea typeface="+mn-ea"/>
              <a:cs typeface="+mn-cs"/>
              <a:sym typeface="Arial" panose="020B0604020202020204" pitchFamily="34" charset="0"/>
            </a:endParaRPr>
          </a:p>
        </p:txBody>
      </p:sp>
      <p:sp>
        <p:nvSpPr>
          <p:cNvPr id="2" name="2. Slide Title">
            <a:extLst>
              <a:ext uri="{FF2B5EF4-FFF2-40B4-BE49-F238E27FC236}">
                <a16:creationId xmlns:a16="http://schemas.microsoft.com/office/drawing/2014/main" id="{009E95EE-ED15-4D67-9646-0E53805DD669}"/>
              </a:ext>
            </a:extLst>
          </p:cNvPr>
          <p:cNvSpPr>
            <a:spLocks noGrp="1"/>
          </p:cNvSpPr>
          <p:nvPr>
            <p:ph type="title"/>
            <p:custDataLst>
              <p:tags r:id="rId3"/>
            </p:custDataLst>
          </p:nvPr>
        </p:nvSpPr>
        <p:spPr>
          <a:xfrm>
            <a:off x="288759" y="1267412"/>
            <a:ext cx="2983830" cy="2954655"/>
          </a:xfrm>
        </p:spPr>
        <p:txBody>
          <a:bodyPr/>
          <a:lstStyle/>
          <a:p>
            <a:r>
              <a:rPr lang="en-US" sz="3200"/>
              <a:t>Tools to use to help mindsets and behaviors</a:t>
            </a:r>
            <a:r>
              <a:rPr lang="en-US" sz="3200" i="1">
                <a:solidFill>
                  <a:schemeClr val="accent1"/>
                </a:solidFill>
              </a:rPr>
              <a:t> ASCEND</a:t>
            </a:r>
          </a:p>
        </p:txBody>
      </p:sp>
      <p:grpSp>
        <p:nvGrpSpPr>
          <p:cNvPr id="27" name="Group 26">
            <a:extLst>
              <a:ext uri="{FF2B5EF4-FFF2-40B4-BE49-F238E27FC236}">
                <a16:creationId xmlns:a16="http://schemas.microsoft.com/office/drawing/2014/main" id="{99F0AA38-5193-4189-96C9-5246BEC35C87}"/>
              </a:ext>
            </a:extLst>
          </p:cNvPr>
          <p:cNvGrpSpPr/>
          <p:nvPr/>
        </p:nvGrpSpPr>
        <p:grpSpPr>
          <a:xfrm>
            <a:off x="3742875" y="3701476"/>
            <a:ext cx="4471678" cy="1660667"/>
            <a:chOff x="6999173" y="2728885"/>
            <a:chExt cx="4471678" cy="1660667"/>
          </a:xfrm>
        </p:grpSpPr>
        <p:cxnSp>
          <p:nvCxnSpPr>
            <p:cNvPr id="15" name="Connector: Elbow 14">
              <a:extLst>
                <a:ext uri="{FF2B5EF4-FFF2-40B4-BE49-F238E27FC236}">
                  <a16:creationId xmlns:a16="http://schemas.microsoft.com/office/drawing/2014/main" id="{D561C239-0607-411E-9C8A-53851C06B767}"/>
                </a:ext>
              </a:extLst>
            </p:cNvPr>
            <p:cNvCxnSpPr>
              <a:cxnSpLocks/>
            </p:cNvCxnSpPr>
            <p:nvPr/>
          </p:nvCxnSpPr>
          <p:spPr>
            <a:xfrm flipV="1">
              <a:off x="8107613" y="3100138"/>
              <a:ext cx="2451804" cy="743661"/>
            </a:xfrm>
            <a:prstGeom prst="bentConnector3">
              <a:avLst/>
            </a:prstGeom>
            <a:ln w="38100" cap="flat">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0" name="Connector: Elbow 9">
              <a:extLst>
                <a:ext uri="{FF2B5EF4-FFF2-40B4-BE49-F238E27FC236}">
                  <a16:creationId xmlns:a16="http://schemas.microsoft.com/office/drawing/2014/main" id="{3BBBB035-E4DD-4BDE-A6D0-FB9A4AD0F00F}"/>
                </a:ext>
              </a:extLst>
            </p:cNvPr>
            <p:cNvCxnSpPr>
              <a:cxnSpLocks/>
            </p:cNvCxnSpPr>
            <p:nvPr/>
          </p:nvCxnSpPr>
          <p:spPr>
            <a:xfrm flipV="1">
              <a:off x="6999173" y="3846068"/>
              <a:ext cx="2165634" cy="543484"/>
            </a:xfrm>
            <a:prstGeom prst="bentConnector3">
              <a:avLst/>
            </a:prstGeom>
            <a:ln w="38100" cap="flat">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6" name="Connector: Elbow 15">
              <a:extLst>
                <a:ext uri="{FF2B5EF4-FFF2-40B4-BE49-F238E27FC236}">
                  <a16:creationId xmlns:a16="http://schemas.microsoft.com/office/drawing/2014/main" id="{93CC844A-8D13-473E-9045-1ABB4498434D}"/>
                </a:ext>
              </a:extLst>
            </p:cNvPr>
            <p:cNvCxnSpPr>
              <a:cxnSpLocks/>
            </p:cNvCxnSpPr>
            <p:nvPr/>
          </p:nvCxnSpPr>
          <p:spPr>
            <a:xfrm flipV="1">
              <a:off x="9550611" y="2728885"/>
              <a:ext cx="1920240" cy="376246"/>
            </a:xfrm>
            <a:prstGeom prst="bentConnector3">
              <a:avLst>
                <a:gd name="adj1" fmla="val 52312"/>
              </a:avLst>
            </a:prstGeom>
            <a:ln w="38100" cap="flat">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grpSp>
      <p:sp>
        <p:nvSpPr>
          <p:cNvPr id="21" name="TextBox 20">
            <a:extLst>
              <a:ext uri="{FF2B5EF4-FFF2-40B4-BE49-F238E27FC236}">
                <a16:creationId xmlns:a16="http://schemas.microsoft.com/office/drawing/2014/main" id="{B6E3E782-0F48-4B6B-9947-60009676E1B4}"/>
              </a:ext>
            </a:extLst>
          </p:cNvPr>
          <p:cNvSpPr txBox="1"/>
          <p:nvPr/>
        </p:nvSpPr>
        <p:spPr>
          <a:xfrm>
            <a:off x="3742875" y="5504229"/>
            <a:ext cx="1645920" cy="543484"/>
          </a:xfrm>
          <a:prstGeom prst="rect">
            <a:avLst/>
          </a:prstGeom>
          <a:ln w="6350">
            <a:noFill/>
            <a:miter lim="800000"/>
          </a:ln>
        </p:spPr>
        <p:txBody>
          <a:bodyPr vert="horz" wrap="none" lIns="0" tIns="0" rIns="0" bIns="0" rtlCol="0">
            <a:noAutofit/>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kumimoji="0" lang="en-US" sz="1600" b="1" i="0" u="none" strike="noStrike" kern="1200" cap="none" spc="0" normalizeH="0" baseline="0" noProof="0">
                <a:ln>
                  <a:noFill/>
                </a:ln>
                <a:solidFill>
                  <a:srgbClr val="000000"/>
                </a:solidFill>
                <a:effectLst/>
                <a:uLnTx/>
                <a:uFillTx/>
                <a:latin typeface="Arial"/>
                <a:ea typeface="+mn-ea"/>
                <a:cs typeface="+mn-cs"/>
              </a:rPr>
              <a:t>Influence Model</a:t>
            </a:r>
          </a:p>
        </p:txBody>
      </p:sp>
      <p:sp>
        <p:nvSpPr>
          <p:cNvPr id="24" name="TextBox 23">
            <a:extLst>
              <a:ext uri="{FF2B5EF4-FFF2-40B4-BE49-F238E27FC236}">
                <a16:creationId xmlns:a16="http://schemas.microsoft.com/office/drawing/2014/main" id="{AB419FB1-9CB0-4B4E-A9B1-80AD268AA573}"/>
              </a:ext>
            </a:extLst>
          </p:cNvPr>
          <p:cNvSpPr txBox="1"/>
          <p:nvPr/>
        </p:nvSpPr>
        <p:spPr>
          <a:xfrm>
            <a:off x="5085549" y="4951656"/>
            <a:ext cx="1645920" cy="543484"/>
          </a:xfrm>
          <a:prstGeom prst="rect">
            <a:avLst/>
          </a:prstGeom>
          <a:ln w="6350">
            <a:noFill/>
            <a:miter lim="800000"/>
          </a:ln>
        </p:spPr>
        <p:txBody>
          <a:bodyPr vert="horz" wrap="none" lIns="0" tIns="0" rIns="0" bIns="0" rtlCol="0">
            <a:noAutofit/>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kumimoji="0" lang="en-US" sz="1600" b="1" i="0" u="none" strike="noStrike" kern="1200" cap="none" spc="0" normalizeH="0" baseline="0" noProof="0">
                <a:ln>
                  <a:noFill/>
                </a:ln>
                <a:solidFill>
                  <a:srgbClr val="000000"/>
                </a:solidFill>
                <a:effectLst/>
                <a:uLnTx/>
                <a:uFillTx/>
                <a:latin typeface="Arial"/>
                <a:ea typeface="+mn-ea"/>
                <a:cs typeface="+mn-cs"/>
              </a:rPr>
              <a:t>Feedback</a:t>
            </a:r>
          </a:p>
        </p:txBody>
      </p:sp>
      <p:sp>
        <p:nvSpPr>
          <p:cNvPr id="25" name="TextBox 24">
            <a:extLst>
              <a:ext uri="{FF2B5EF4-FFF2-40B4-BE49-F238E27FC236}">
                <a16:creationId xmlns:a16="http://schemas.microsoft.com/office/drawing/2014/main" id="{18B88791-04CE-40FF-B943-2646AAB3AE1C}"/>
              </a:ext>
            </a:extLst>
          </p:cNvPr>
          <p:cNvSpPr txBox="1"/>
          <p:nvPr/>
        </p:nvSpPr>
        <p:spPr>
          <a:xfrm>
            <a:off x="6193989" y="4253221"/>
            <a:ext cx="1645920" cy="543484"/>
          </a:xfrm>
          <a:prstGeom prst="rect">
            <a:avLst/>
          </a:prstGeom>
          <a:ln w="6350">
            <a:noFill/>
            <a:miter lim="800000"/>
          </a:ln>
        </p:spPr>
        <p:txBody>
          <a:bodyPr vert="horz" wrap="none" lIns="0" tIns="0" rIns="0" bIns="0" rtlCol="0">
            <a:noAutofit/>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kumimoji="0" lang="en-US" sz="2800" b="1" i="0" u="none" strike="noStrike" kern="1200" cap="none" spc="0" normalizeH="0" baseline="0" noProof="0">
                <a:ln>
                  <a:noFill/>
                </a:ln>
                <a:solidFill>
                  <a:srgbClr val="000000"/>
                </a:solidFill>
                <a:effectLst/>
                <a:uLnTx/>
                <a:uFillTx/>
                <a:latin typeface="Arial"/>
                <a:ea typeface="+mn-ea"/>
                <a:cs typeface="+mn-cs"/>
              </a:rPr>
              <a:t>Coaching</a:t>
            </a:r>
          </a:p>
        </p:txBody>
      </p:sp>
      <p:sp>
        <p:nvSpPr>
          <p:cNvPr id="26" name="TextBox 25">
            <a:extLst>
              <a:ext uri="{FF2B5EF4-FFF2-40B4-BE49-F238E27FC236}">
                <a16:creationId xmlns:a16="http://schemas.microsoft.com/office/drawing/2014/main" id="{3B466477-8C94-4AD3-8591-081711C209B8}"/>
              </a:ext>
            </a:extLst>
          </p:cNvPr>
          <p:cNvSpPr txBox="1"/>
          <p:nvPr/>
        </p:nvSpPr>
        <p:spPr>
          <a:xfrm>
            <a:off x="7536663" y="3805980"/>
            <a:ext cx="1645920" cy="543484"/>
          </a:xfrm>
          <a:prstGeom prst="rect">
            <a:avLst/>
          </a:prstGeom>
          <a:ln w="6350">
            <a:noFill/>
            <a:miter lim="800000"/>
          </a:ln>
        </p:spPr>
        <p:txBody>
          <a:bodyPr vert="horz" wrap="none" lIns="0" tIns="0" rIns="0" bIns="0" rtlCol="0">
            <a:noAutofit/>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kumimoji="0" lang="en-US" sz="1600" b="1" i="0" u="none" strike="noStrike" kern="1200" cap="none" spc="0" normalizeH="0" baseline="0" noProof="0">
                <a:ln>
                  <a:noFill/>
                </a:ln>
                <a:solidFill>
                  <a:srgbClr val="000000"/>
                </a:solidFill>
                <a:effectLst/>
                <a:uLnTx/>
                <a:uFillTx/>
                <a:latin typeface="Arial"/>
                <a:ea typeface="+mn-ea"/>
                <a:cs typeface="+mn-cs"/>
              </a:rPr>
              <a:t>Mentoring</a:t>
            </a:r>
          </a:p>
        </p:txBody>
      </p:sp>
      <p:pic>
        <p:nvPicPr>
          <p:cNvPr id="308228" name="Picture 4" descr="The Art and Science of Building a Team | Northstar Meetings Group">
            <a:extLst>
              <a:ext uri="{FF2B5EF4-FFF2-40B4-BE49-F238E27FC236}">
                <a16:creationId xmlns:a16="http://schemas.microsoft.com/office/drawing/2014/main" id="{EAED840D-328B-4152-8BA7-DCC4BB92E98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303119" y="85993"/>
            <a:ext cx="4778742" cy="2583104"/>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992217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6" hidden="1">
            <a:extLst>
              <a:ext uri="{FF2B5EF4-FFF2-40B4-BE49-F238E27FC236}">
                <a16:creationId xmlns:a16="http://schemas.microsoft.com/office/drawing/2014/main" id="{CC842068-A5B4-4A0F-9E0E-FA5D553980C3}"/>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1" imgW="395" imgH="394" progId="TCLayout.ActiveDocument.1">
                  <p:embed/>
                </p:oleObj>
              </mc:Choice>
              <mc:Fallback>
                <p:oleObj name="think-cell Slide" r:id="rId11" imgW="395" imgH="394" progId="TCLayout.ActiveDocument.1">
                  <p:embed/>
                  <p:pic>
                    <p:nvPicPr>
                      <p:cNvPr id="6" name="Object 6" hidden="1">
                        <a:extLst>
                          <a:ext uri="{FF2B5EF4-FFF2-40B4-BE49-F238E27FC236}">
                            <a16:creationId xmlns:a16="http://schemas.microsoft.com/office/drawing/2014/main" id="{CC842068-A5B4-4A0F-9E0E-FA5D553980C3}"/>
                          </a:ext>
                        </a:extLst>
                      </p:cNvPr>
                      <p:cNvPicPr/>
                      <p:nvPr/>
                    </p:nvPicPr>
                    <p:blipFill>
                      <a:blip r:embed="rId12"/>
                      <a:stretch>
                        <a:fillRect/>
                      </a:stretch>
                    </p:blipFill>
                    <p:spPr>
                      <a:xfrm>
                        <a:off x="1588" y="1588"/>
                        <a:ext cx="1588" cy="1588"/>
                      </a:xfrm>
                      <a:prstGeom prst="rect">
                        <a:avLst/>
                      </a:prstGeom>
                    </p:spPr>
                  </p:pic>
                </p:oleObj>
              </mc:Fallback>
            </mc:AlternateContent>
          </a:graphicData>
        </a:graphic>
      </p:graphicFrame>
      <p:sp>
        <p:nvSpPr>
          <p:cNvPr id="7" name="Rectangle 1" hidden="1">
            <a:extLst>
              <a:ext uri="{FF2B5EF4-FFF2-40B4-BE49-F238E27FC236}">
                <a16:creationId xmlns:a16="http://schemas.microsoft.com/office/drawing/2014/main" id="{28843F54-A032-4C3D-B6D1-48BF92F88C8E}"/>
              </a:ext>
            </a:extLst>
          </p:cNvPr>
          <p:cNvSpPr/>
          <p:nvPr>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ts val="300"/>
              </a:spcBef>
              <a:spcAft>
                <a:spcPts val="300"/>
              </a:spcAft>
            </a:pPr>
            <a:endParaRPr lang="en-US" sz="2500" b="1">
              <a:solidFill>
                <a:schemeClr val="bg1"/>
              </a:solidFill>
              <a:latin typeface="Arial" panose="020B0604020202020204" pitchFamily="34" charset="0"/>
              <a:ea typeface="+mj-ea"/>
              <a:cs typeface="+mj-cs"/>
              <a:sym typeface="Arial" panose="020B0604020202020204" pitchFamily="34" charset="0"/>
            </a:endParaRPr>
          </a:p>
        </p:txBody>
      </p:sp>
      <p:sp>
        <p:nvSpPr>
          <p:cNvPr id="2" name="2. Slide Title">
            <a:extLst>
              <a:ext uri="{FF2B5EF4-FFF2-40B4-BE49-F238E27FC236}">
                <a16:creationId xmlns:a16="http://schemas.microsoft.com/office/drawing/2014/main" id="{33A667EF-5367-4C2E-B48F-4690896B03E8}"/>
              </a:ext>
            </a:extLst>
          </p:cNvPr>
          <p:cNvSpPr>
            <a:spLocks noGrp="1"/>
          </p:cNvSpPr>
          <p:nvPr>
            <p:ph type="title"/>
            <p:custDataLst>
              <p:tags r:id="rId3"/>
            </p:custDataLst>
          </p:nvPr>
        </p:nvSpPr>
        <p:spPr>
          <a:xfrm>
            <a:off x="554736" y="172212"/>
            <a:ext cx="11082528" cy="769441"/>
          </a:xfrm>
        </p:spPr>
        <p:txBody>
          <a:bodyPr/>
          <a:lstStyle/>
          <a:p>
            <a:r>
              <a:rPr lang="en-US"/>
              <a:t>Feedback, coaching, and mentoring can all help to change people’s mindsets and behaviors</a:t>
            </a:r>
          </a:p>
        </p:txBody>
      </p:sp>
      <p:sp>
        <p:nvSpPr>
          <p:cNvPr id="4" name="1. On-page tracker">
            <a:extLst>
              <a:ext uri="{FF2B5EF4-FFF2-40B4-BE49-F238E27FC236}">
                <a16:creationId xmlns:a16="http://schemas.microsoft.com/office/drawing/2014/main" id="{97242293-CF11-4FC0-8C9B-7B3E911D7505}"/>
              </a:ext>
            </a:extLst>
          </p:cNvPr>
          <p:cNvSpPr>
            <a:spLocks noGrp="1"/>
          </p:cNvSpPr>
          <p:nvPr>
            <p:ph type="body" sz="quarter" idx="10"/>
            <p:custDataLst>
              <p:tags r:id="rId4"/>
            </p:custDataLst>
          </p:nvPr>
        </p:nvSpPr>
        <p:spPr/>
        <p:txBody>
          <a:bodyPr/>
          <a:lstStyle/>
          <a:p>
            <a:r>
              <a:rPr lang="en-US"/>
              <a:t>Coaching</a:t>
            </a:r>
          </a:p>
        </p:txBody>
      </p:sp>
      <p:sp>
        <p:nvSpPr>
          <p:cNvPr id="9" name="Rectangle 13">
            <a:extLst>
              <a:ext uri="{FF2B5EF4-FFF2-40B4-BE49-F238E27FC236}">
                <a16:creationId xmlns:a16="http://schemas.microsoft.com/office/drawing/2014/main" id="{4EFA144D-9EFE-4067-9004-B50315861950}"/>
              </a:ext>
            </a:extLst>
          </p:cNvPr>
          <p:cNvSpPr>
            <a:spLocks noChangeArrowheads="1"/>
          </p:cNvSpPr>
          <p:nvPr/>
        </p:nvSpPr>
        <p:spPr bwMode="gray">
          <a:xfrm>
            <a:off x="1600556" y="1394739"/>
            <a:ext cx="3173042" cy="3907454"/>
          </a:xfrm>
          <a:prstGeom prst="rect">
            <a:avLst/>
          </a:prstGeom>
          <a:solidFill>
            <a:schemeClr val="bg1"/>
          </a:solidFill>
          <a:ln>
            <a:solidFill>
              <a:schemeClr val="tx1"/>
            </a:solidFill>
          </a:ln>
          <a:effectLst/>
        </p:spPr>
        <p:txBody>
          <a:bodyPr wrap="none" lIns="95185" tIns="47592" rIns="95185" bIns="47592" anchor="ctr"/>
          <a:lstStyle>
            <a:lvl1pPr>
              <a:defRPr sz="1600" b="1">
                <a:solidFill>
                  <a:schemeClr val="tx1"/>
                </a:solidFill>
                <a:latin typeface="Arial" charset="0"/>
              </a:defRPr>
            </a:lvl1pPr>
            <a:lvl2pPr marL="742950" indent="-285750">
              <a:defRPr sz="1600" b="1">
                <a:solidFill>
                  <a:schemeClr val="tx1"/>
                </a:solidFill>
                <a:latin typeface="Arial" charset="0"/>
              </a:defRPr>
            </a:lvl2pPr>
            <a:lvl3pPr marL="1143000" indent="-228600">
              <a:defRPr sz="1600" b="1">
                <a:solidFill>
                  <a:schemeClr val="tx1"/>
                </a:solidFill>
                <a:latin typeface="Arial" charset="0"/>
              </a:defRPr>
            </a:lvl3pPr>
            <a:lvl4pPr marL="1600200" indent="-228600">
              <a:defRPr sz="1600" b="1">
                <a:solidFill>
                  <a:schemeClr val="tx1"/>
                </a:solidFill>
                <a:latin typeface="Arial" charset="0"/>
              </a:defRPr>
            </a:lvl4pPr>
            <a:lvl5pPr marL="2057400" indent="-228600">
              <a:defRPr sz="1600" b="1">
                <a:solidFill>
                  <a:schemeClr val="tx1"/>
                </a:solidFill>
                <a:latin typeface="Arial" charset="0"/>
              </a:defRPr>
            </a:lvl5pPr>
            <a:lvl6pPr marL="2514600" indent="-228600" eaLnBrk="0" fontAlgn="base" hangingPunct="0">
              <a:spcBef>
                <a:spcPct val="0"/>
              </a:spcBef>
              <a:spcAft>
                <a:spcPct val="0"/>
              </a:spcAft>
              <a:defRPr sz="1600" b="1">
                <a:solidFill>
                  <a:schemeClr val="tx1"/>
                </a:solidFill>
                <a:latin typeface="Arial" charset="0"/>
              </a:defRPr>
            </a:lvl6pPr>
            <a:lvl7pPr marL="2971800" indent="-228600" eaLnBrk="0" fontAlgn="base" hangingPunct="0">
              <a:spcBef>
                <a:spcPct val="0"/>
              </a:spcBef>
              <a:spcAft>
                <a:spcPct val="0"/>
              </a:spcAft>
              <a:defRPr sz="1600" b="1">
                <a:solidFill>
                  <a:schemeClr val="tx1"/>
                </a:solidFill>
                <a:latin typeface="Arial" charset="0"/>
              </a:defRPr>
            </a:lvl7pPr>
            <a:lvl8pPr marL="3429000" indent="-228600" eaLnBrk="0" fontAlgn="base" hangingPunct="0">
              <a:spcBef>
                <a:spcPct val="0"/>
              </a:spcBef>
              <a:spcAft>
                <a:spcPct val="0"/>
              </a:spcAft>
              <a:defRPr sz="1600" b="1">
                <a:solidFill>
                  <a:schemeClr val="tx1"/>
                </a:solidFill>
                <a:latin typeface="Arial" charset="0"/>
              </a:defRPr>
            </a:lvl8pPr>
            <a:lvl9pPr marL="3886200" indent="-228600" eaLnBrk="0" fontAlgn="base" hangingPunct="0">
              <a:spcBef>
                <a:spcPct val="0"/>
              </a:spcBef>
              <a:spcAft>
                <a:spcPct val="0"/>
              </a:spcAft>
              <a:defRPr sz="1600" b="1">
                <a:solidFill>
                  <a:schemeClr val="tx1"/>
                </a:solidFill>
                <a:latin typeface="Arial" charset="0"/>
              </a:defRPr>
            </a:lvl9pPr>
          </a:lstStyle>
          <a:p>
            <a:pPr eaLnBrk="1" hangingPunct="1"/>
            <a:endParaRPr lang="fr-FR" altLang="fr-FR">
              <a:latin typeface="+mn-lt"/>
            </a:endParaRPr>
          </a:p>
        </p:txBody>
      </p:sp>
      <p:sp>
        <p:nvSpPr>
          <p:cNvPr id="10" name="Rectangle 15">
            <a:extLst>
              <a:ext uri="{FF2B5EF4-FFF2-40B4-BE49-F238E27FC236}">
                <a16:creationId xmlns:a16="http://schemas.microsoft.com/office/drawing/2014/main" id="{4CC978CC-FFF1-4C23-BFB2-45097933202E}"/>
              </a:ext>
            </a:extLst>
          </p:cNvPr>
          <p:cNvSpPr>
            <a:spLocks noChangeArrowheads="1"/>
          </p:cNvSpPr>
          <p:nvPr/>
        </p:nvSpPr>
        <p:spPr bwMode="gray">
          <a:xfrm>
            <a:off x="2063445" y="5732238"/>
            <a:ext cx="2202526" cy="2390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1">
            <a:spAutoFit/>
          </a:bodyPr>
          <a:lstStyle>
            <a:lvl1pPr defTabSz="787400">
              <a:buClr>
                <a:schemeClr val="tx2"/>
              </a:buClr>
              <a:defRPr sz="1600">
                <a:solidFill>
                  <a:schemeClr val="tx1"/>
                </a:solidFill>
                <a:latin typeface="Arial" charset="0"/>
              </a:defRPr>
            </a:lvl1pPr>
            <a:lvl2pPr marL="133350" indent="-131763" defTabSz="787400">
              <a:buClr>
                <a:schemeClr val="tx2"/>
              </a:buClr>
              <a:buSzPct val="125000"/>
              <a:buFont typeface="Arial" charset="0"/>
              <a:buChar char="▪"/>
              <a:defRPr sz="1600">
                <a:solidFill>
                  <a:schemeClr val="tx1"/>
                </a:solidFill>
                <a:latin typeface="Arial" charset="0"/>
              </a:defRPr>
            </a:lvl2pPr>
            <a:lvl3pPr marL="301625" indent="-150813" defTabSz="787400">
              <a:buClr>
                <a:schemeClr val="tx2"/>
              </a:buClr>
              <a:buSzPct val="120000"/>
              <a:buFont typeface="Arial" charset="0"/>
              <a:buChar char="–"/>
              <a:defRPr sz="1600">
                <a:solidFill>
                  <a:schemeClr val="tx1"/>
                </a:solidFill>
                <a:latin typeface="Arial" charset="0"/>
              </a:defRPr>
            </a:lvl3pPr>
            <a:lvl4pPr marL="439738" indent="-136525" defTabSz="787400">
              <a:buClr>
                <a:schemeClr val="tx2"/>
              </a:buClr>
              <a:buSzPct val="120000"/>
              <a:buFont typeface="Arial" charset="0"/>
              <a:buChar char="▫"/>
              <a:defRPr sz="1600">
                <a:solidFill>
                  <a:schemeClr val="tx1"/>
                </a:solidFill>
                <a:latin typeface="Arial" charset="0"/>
              </a:defRPr>
            </a:lvl4pPr>
            <a:lvl5pPr marL="603250" indent="-142875" defTabSz="787400">
              <a:buClr>
                <a:schemeClr val="tx2"/>
              </a:buClr>
              <a:buSzPct val="89000"/>
              <a:buFont typeface="Arial" charset="0"/>
              <a:buChar char="-"/>
              <a:defRPr sz="1600">
                <a:solidFill>
                  <a:schemeClr val="tx1"/>
                </a:solidFill>
                <a:latin typeface="Arial" charset="0"/>
              </a:defRPr>
            </a:lvl5pPr>
            <a:lvl6pPr marL="1060450" indent="-142875" defTabSz="787400" eaLnBrk="0" fontAlgn="base" hangingPunct="0">
              <a:spcBef>
                <a:spcPct val="0"/>
              </a:spcBef>
              <a:spcAft>
                <a:spcPct val="0"/>
              </a:spcAft>
              <a:buClr>
                <a:schemeClr val="tx2"/>
              </a:buClr>
              <a:buSzPct val="89000"/>
              <a:buFont typeface="Arial" charset="0"/>
              <a:buChar char="-"/>
              <a:defRPr sz="1600">
                <a:solidFill>
                  <a:schemeClr val="tx1"/>
                </a:solidFill>
                <a:latin typeface="Arial" charset="0"/>
              </a:defRPr>
            </a:lvl6pPr>
            <a:lvl7pPr marL="1517650" indent="-142875" defTabSz="787400" eaLnBrk="0" fontAlgn="base" hangingPunct="0">
              <a:spcBef>
                <a:spcPct val="0"/>
              </a:spcBef>
              <a:spcAft>
                <a:spcPct val="0"/>
              </a:spcAft>
              <a:buClr>
                <a:schemeClr val="tx2"/>
              </a:buClr>
              <a:buSzPct val="89000"/>
              <a:buFont typeface="Arial" charset="0"/>
              <a:buChar char="-"/>
              <a:defRPr sz="1600">
                <a:solidFill>
                  <a:schemeClr val="tx1"/>
                </a:solidFill>
                <a:latin typeface="Arial" charset="0"/>
              </a:defRPr>
            </a:lvl7pPr>
            <a:lvl8pPr marL="1974850" indent="-142875" defTabSz="787400" eaLnBrk="0" fontAlgn="base" hangingPunct="0">
              <a:spcBef>
                <a:spcPct val="0"/>
              </a:spcBef>
              <a:spcAft>
                <a:spcPct val="0"/>
              </a:spcAft>
              <a:buClr>
                <a:schemeClr val="tx2"/>
              </a:buClr>
              <a:buSzPct val="89000"/>
              <a:buFont typeface="Arial" charset="0"/>
              <a:buChar char="-"/>
              <a:defRPr sz="1600">
                <a:solidFill>
                  <a:schemeClr val="tx1"/>
                </a:solidFill>
                <a:latin typeface="Arial" charset="0"/>
              </a:defRPr>
            </a:lvl8pPr>
            <a:lvl9pPr marL="2432050" indent="-142875" defTabSz="787400" eaLnBrk="0" fontAlgn="base" hangingPunct="0">
              <a:spcBef>
                <a:spcPct val="0"/>
              </a:spcBef>
              <a:spcAft>
                <a:spcPct val="0"/>
              </a:spcAft>
              <a:buClr>
                <a:schemeClr val="tx2"/>
              </a:buClr>
              <a:buSzPct val="89000"/>
              <a:buFont typeface="Arial" charset="0"/>
              <a:buChar char="-"/>
              <a:defRPr sz="1600">
                <a:solidFill>
                  <a:schemeClr val="tx1"/>
                </a:solidFill>
                <a:latin typeface="Arial" charset="0"/>
              </a:defRPr>
            </a:lvl9pPr>
          </a:lstStyle>
          <a:p>
            <a:pPr eaLnBrk="1" hangingPunct="1"/>
            <a:r>
              <a:rPr lang="en-US" altLang="fr-FR" b="1">
                <a:latin typeface="+mn-lt"/>
              </a:rPr>
              <a:t>Duration of Interaction</a:t>
            </a:r>
          </a:p>
        </p:txBody>
      </p:sp>
      <p:sp>
        <p:nvSpPr>
          <p:cNvPr id="11" name="Rectangle 18">
            <a:extLst>
              <a:ext uri="{FF2B5EF4-FFF2-40B4-BE49-F238E27FC236}">
                <a16:creationId xmlns:a16="http://schemas.microsoft.com/office/drawing/2014/main" id="{CE3C148E-D690-433F-AC73-A88514A13125}"/>
              </a:ext>
            </a:extLst>
          </p:cNvPr>
          <p:cNvSpPr>
            <a:spLocks noChangeArrowheads="1"/>
          </p:cNvSpPr>
          <p:nvPr/>
        </p:nvSpPr>
        <p:spPr bwMode="gray">
          <a:xfrm rot="16200000">
            <a:off x="-349414" y="3225356"/>
            <a:ext cx="2633831"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b" anchorCtr="1">
            <a:spAutoFit/>
          </a:bodyPr>
          <a:lstStyle>
            <a:lvl1pPr defTabSz="787400">
              <a:buClr>
                <a:schemeClr val="tx2"/>
              </a:buClr>
              <a:defRPr sz="1600">
                <a:solidFill>
                  <a:schemeClr val="tx1"/>
                </a:solidFill>
                <a:latin typeface="Arial" charset="0"/>
              </a:defRPr>
            </a:lvl1pPr>
            <a:lvl2pPr marL="133350" indent="-131763" defTabSz="787400">
              <a:buClr>
                <a:schemeClr val="tx2"/>
              </a:buClr>
              <a:buSzPct val="125000"/>
              <a:buFont typeface="Arial" charset="0"/>
              <a:buChar char="▪"/>
              <a:defRPr sz="1600">
                <a:solidFill>
                  <a:schemeClr val="tx1"/>
                </a:solidFill>
                <a:latin typeface="Arial" charset="0"/>
              </a:defRPr>
            </a:lvl2pPr>
            <a:lvl3pPr marL="301625" indent="-150813" defTabSz="787400">
              <a:buClr>
                <a:schemeClr val="tx2"/>
              </a:buClr>
              <a:buSzPct val="120000"/>
              <a:buFont typeface="Arial" charset="0"/>
              <a:buChar char="–"/>
              <a:defRPr sz="1600">
                <a:solidFill>
                  <a:schemeClr val="tx1"/>
                </a:solidFill>
                <a:latin typeface="Arial" charset="0"/>
              </a:defRPr>
            </a:lvl3pPr>
            <a:lvl4pPr marL="439738" indent="-136525" defTabSz="787400">
              <a:buClr>
                <a:schemeClr val="tx2"/>
              </a:buClr>
              <a:buSzPct val="120000"/>
              <a:buFont typeface="Arial" charset="0"/>
              <a:buChar char="▫"/>
              <a:defRPr sz="1600">
                <a:solidFill>
                  <a:schemeClr val="tx1"/>
                </a:solidFill>
                <a:latin typeface="Arial" charset="0"/>
              </a:defRPr>
            </a:lvl4pPr>
            <a:lvl5pPr marL="603250" indent="-142875" defTabSz="787400">
              <a:buClr>
                <a:schemeClr val="tx2"/>
              </a:buClr>
              <a:buSzPct val="89000"/>
              <a:buFont typeface="Arial" charset="0"/>
              <a:buChar char="-"/>
              <a:defRPr sz="1600">
                <a:solidFill>
                  <a:schemeClr val="tx1"/>
                </a:solidFill>
                <a:latin typeface="Arial" charset="0"/>
              </a:defRPr>
            </a:lvl5pPr>
            <a:lvl6pPr marL="1060450" indent="-142875" defTabSz="787400" eaLnBrk="0" fontAlgn="base" hangingPunct="0">
              <a:spcBef>
                <a:spcPct val="0"/>
              </a:spcBef>
              <a:spcAft>
                <a:spcPct val="0"/>
              </a:spcAft>
              <a:buClr>
                <a:schemeClr val="tx2"/>
              </a:buClr>
              <a:buSzPct val="89000"/>
              <a:buFont typeface="Arial" charset="0"/>
              <a:buChar char="-"/>
              <a:defRPr sz="1600">
                <a:solidFill>
                  <a:schemeClr val="tx1"/>
                </a:solidFill>
                <a:latin typeface="Arial" charset="0"/>
              </a:defRPr>
            </a:lvl6pPr>
            <a:lvl7pPr marL="1517650" indent="-142875" defTabSz="787400" eaLnBrk="0" fontAlgn="base" hangingPunct="0">
              <a:spcBef>
                <a:spcPct val="0"/>
              </a:spcBef>
              <a:spcAft>
                <a:spcPct val="0"/>
              </a:spcAft>
              <a:buClr>
                <a:schemeClr val="tx2"/>
              </a:buClr>
              <a:buSzPct val="89000"/>
              <a:buFont typeface="Arial" charset="0"/>
              <a:buChar char="-"/>
              <a:defRPr sz="1600">
                <a:solidFill>
                  <a:schemeClr val="tx1"/>
                </a:solidFill>
                <a:latin typeface="Arial" charset="0"/>
              </a:defRPr>
            </a:lvl7pPr>
            <a:lvl8pPr marL="1974850" indent="-142875" defTabSz="787400" eaLnBrk="0" fontAlgn="base" hangingPunct="0">
              <a:spcBef>
                <a:spcPct val="0"/>
              </a:spcBef>
              <a:spcAft>
                <a:spcPct val="0"/>
              </a:spcAft>
              <a:buClr>
                <a:schemeClr val="tx2"/>
              </a:buClr>
              <a:buSzPct val="89000"/>
              <a:buFont typeface="Arial" charset="0"/>
              <a:buChar char="-"/>
              <a:defRPr sz="1600">
                <a:solidFill>
                  <a:schemeClr val="tx1"/>
                </a:solidFill>
                <a:latin typeface="Arial" charset="0"/>
              </a:defRPr>
            </a:lvl8pPr>
            <a:lvl9pPr marL="2432050" indent="-142875" defTabSz="787400" eaLnBrk="0" fontAlgn="base" hangingPunct="0">
              <a:spcBef>
                <a:spcPct val="0"/>
              </a:spcBef>
              <a:spcAft>
                <a:spcPct val="0"/>
              </a:spcAft>
              <a:buClr>
                <a:schemeClr val="tx2"/>
              </a:buClr>
              <a:buSzPct val="89000"/>
              <a:buFont typeface="Arial" charset="0"/>
              <a:buChar char="-"/>
              <a:defRPr sz="1600">
                <a:solidFill>
                  <a:schemeClr val="tx1"/>
                </a:solidFill>
                <a:latin typeface="Arial" charset="0"/>
              </a:defRPr>
            </a:lvl9pPr>
          </a:lstStyle>
          <a:p>
            <a:pPr eaLnBrk="1" hangingPunct="1"/>
            <a:r>
              <a:rPr lang="en-US" altLang="fr-FR" b="1">
                <a:latin typeface="+mn-lt"/>
              </a:rPr>
              <a:t>Robustness of Relationship</a:t>
            </a:r>
          </a:p>
        </p:txBody>
      </p:sp>
      <p:sp>
        <p:nvSpPr>
          <p:cNvPr id="12" name="Rectangle 14">
            <a:extLst>
              <a:ext uri="{FF2B5EF4-FFF2-40B4-BE49-F238E27FC236}">
                <a16:creationId xmlns:a16="http://schemas.microsoft.com/office/drawing/2014/main" id="{0525D4EC-F5EA-46B0-A0AF-BB8B9A7C5BAB}"/>
              </a:ext>
            </a:extLst>
          </p:cNvPr>
          <p:cNvSpPr>
            <a:spLocks noChangeArrowheads="1"/>
          </p:cNvSpPr>
          <p:nvPr/>
        </p:nvSpPr>
        <p:spPr bwMode="gray">
          <a:xfrm>
            <a:off x="1607981" y="5369078"/>
            <a:ext cx="730969" cy="2390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b">
            <a:spAutoFit/>
          </a:bodyPr>
          <a:lstStyle>
            <a:lvl1pPr defTabSz="787400">
              <a:buClr>
                <a:schemeClr val="tx2"/>
              </a:buClr>
              <a:defRPr sz="1600">
                <a:solidFill>
                  <a:schemeClr val="tx1"/>
                </a:solidFill>
                <a:latin typeface="Arial" charset="0"/>
              </a:defRPr>
            </a:lvl1pPr>
            <a:lvl2pPr marL="133350" indent="-131763" defTabSz="787400">
              <a:buClr>
                <a:schemeClr val="tx2"/>
              </a:buClr>
              <a:buSzPct val="125000"/>
              <a:buFont typeface="Arial" charset="0"/>
              <a:buChar char="▪"/>
              <a:defRPr sz="1600">
                <a:solidFill>
                  <a:schemeClr val="tx1"/>
                </a:solidFill>
                <a:latin typeface="Arial" charset="0"/>
              </a:defRPr>
            </a:lvl2pPr>
            <a:lvl3pPr marL="301625" indent="-150813" defTabSz="787400">
              <a:buClr>
                <a:schemeClr val="tx2"/>
              </a:buClr>
              <a:buSzPct val="120000"/>
              <a:buFont typeface="Arial" charset="0"/>
              <a:buChar char="–"/>
              <a:defRPr sz="1600">
                <a:solidFill>
                  <a:schemeClr val="tx1"/>
                </a:solidFill>
                <a:latin typeface="Arial" charset="0"/>
              </a:defRPr>
            </a:lvl3pPr>
            <a:lvl4pPr marL="439738" indent="-136525" defTabSz="787400">
              <a:buClr>
                <a:schemeClr val="tx2"/>
              </a:buClr>
              <a:buSzPct val="120000"/>
              <a:buFont typeface="Arial" charset="0"/>
              <a:buChar char="▫"/>
              <a:defRPr sz="1600">
                <a:solidFill>
                  <a:schemeClr val="tx1"/>
                </a:solidFill>
                <a:latin typeface="Arial" charset="0"/>
              </a:defRPr>
            </a:lvl4pPr>
            <a:lvl5pPr marL="603250" indent="-142875" defTabSz="787400">
              <a:buClr>
                <a:schemeClr val="tx2"/>
              </a:buClr>
              <a:buSzPct val="89000"/>
              <a:buFont typeface="Arial" charset="0"/>
              <a:buChar char="-"/>
              <a:defRPr sz="1600">
                <a:solidFill>
                  <a:schemeClr val="tx1"/>
                </a:solidFill>
                <a:latin typeface="Arial" charset="0"/>
              </a:defRPr>
            </a:lvl5pPr>
            <a:lvl6pPr marL="1060450" indent="-142875" defTabSz="787400" eaLnBrk="0" fontAlgn="base" hangingPunct="0">
              <a:spcBef>
                <a:spcPct val="0"/>
              </a:spcBef>
              <a:spcAft>
                <a:spcPct val="0"/>
              </a:spcAft>
              <a:buClr>
                <a:schemeClr val="tx2"/>
              </a:buClr>
              <a:buSzPct val="89000"/>
              <a:buFont typeface="Arial" charset="0"/>
              <a:buChar char="-"/>
              <a:defRPr sz="1600">
                <a:solidFill>
                  <a:schemeClr val="tx1"/>
                </a:solidFill>
                <a:latin typeface="Arial" charset="0"/>
              </a:defRPr>
            </a:lvl6pPr>
            <a:lvl7pPr marL="1517650" indent="-142875" defTabSz="787400" eaLnBrk="0" fontAlgn="base" hangingPunct="0">
              <a:spcBef>
                <a:spcPct val="0"/>
              </a:spcBef>
              <a:spcAft>
                <a:spcPct val="0"/>
              </a:spcAft>
              <a:buClr>
                <a:schemeClr val="tx2"/>
              </a:buClr>
              <a:buSzPct val="89000"/>
              <a:buFont typeface="Arial" charset="0"/>
              <a:buChar char="-"/>
              <a:defRPr sz="1600">
                <a:solidFill>
                  <a:schemeClr val="tx1"/>
                </a:solidFill>
                <a:latin typeface="Arial" charset="0"/>
              </a:defRPr>
            </a:lvl7pPr>
            <a:lvl8pPr marL="1974850" indent="-142875" defTabSz="787400" eaLnBrk="0" fontAlgn="base" hangingPunct="0">
              <a:spcBef>
                <a:spcPct val="0"/>
              </a:spcBef>
              <a:spcAft>
                <a:spcPct val="0"/>
              </a:spcAft>
              <a:buClr>
                <a:schemeClr val="tx2"/>
              </a:buClr>
              <a:buSzPct val="89000"/>
              <a:buFont typeface="Arial" charset="0"/>
              <a:buChar char="-"/>
              <a:defRPr sz="1600">
                <a:solidFill>
                  <a:schemeClr val="tx1"/>
                </a:solidFill>
                <a:latin typeface="Arial" charset="0"/>
              </a:defRPr>
            </a:lvl8pPr>
            <a:lvl9pPr marL="2432050" indent="-142875" defTabSz="787400" eaLnBrk="0" fontAlgn="base" hangingPunct="0">
              <a:spcBef>
                <a:spcPct val="0"/>
              </a:spcBef>
              <a:spcAft>
                <a:spcPct val="0"/>
              </a:spcAft>
              <a:buClr>
                <a:schemeClr val="tx2"/>
              </a:buClr>
              <a:buSzPct val="89000"/>
              <a:buFont typeface="Arial" charset="0"/>
              <a:buChar char="-"/>
              <a:defRPr sz="1600">
                <a:solidFill>
                  <a:schemeClr val="tx1"/>
                </a:solidFill>
                <a:latin typeface="Arial" charset="0"/>
              </a:defRPr>
            </a:lvl9pPr>
          </a:lstStyle>
          <a:p>
            <a:pPr algn="ctr" eaLnBrk="1" hangingPunct="1"/>
            <a:r>
              <a:rPr lang="en-US" altLang="fr-FR" b="1">
                <a:latin typeface="+mn-lt"/>
              </a:rPr>
              <a:t>One-off</a:t>
            </a:r>
          </a:p>
        </p:txBody>
      </p:sp>
      <p:sp>
        <p:nvSpPr>
          <p:cNvPr id="13" name="Rectangle 19">
            <a:extLst>
              <a:ext uri="{FF2B5EF4-FFF2-40B4-BE49-F238E27FC236}">
                <a16:creationId xmlns:a16="http://schemas.microsoft.com/office/drawing/2014/main" id="{0FD18E2E-37A2-4955-845D-0367C576E717}"/>
              </a:ext>
            </a:extLst>
          </p:cNvPr>
          <p:cNvSpPr>
            <a:spLocks noChangeArrowheads="1"/>
          </p:cNvSpPr>
          <p:nvPr/>
        </p:nvSpPr>
        <p:spPr bwMode="gray">
          <a:xfrm>
            <a:off x="2587190" y="5369078"/>
            <a:ext cx="921726" cy="2390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b">
            <a:spAutoFit/>
          </a:bodyPr>
          <a:lstStyle>
            <a:lvl1pPr defTabSz="787400">
              <a:buClr>
                <a:schemeClr val="tx2"/>
              </a:buClr>
              <a:defRPr sz="1600">
                <a:solidFill>
                  <a:schemeClr val="tx1"/>
                </a:solidFill>
                <a:latin typeface="Arial" charset="0"/>
              </a:defRPr>
            </a:lvl1pPr>
            <a:lvl2pPr marL="133350" indent="-131763" defTabSz="787400">
              <a:buClr>
                <a:schemeClr val="tx2"/>
              </a:buClr>
              <a:buSzPct val="125000"/>
              <a:buFont typeface="Arial" charset="0"/>
              <a:buChar char="▪"/>
              <a:defRPr sz="1600">
                <a:solidFill>
                  <a:schemeClr val="tx1"/>
                </a:solidFill>
                <a:latin typeface="Arial" charset="0"/>
              </a:defRPr>
            </a:lvl2pPr>
            <a:lvl3pPr marL="301625" indent="-150813" defTabSz="787400">
              <a:buClr>
                <a:schemeClr val="tx2"/>
              </a:buClr>
              <a:buSzPct val="120000"/>
              <a:buFont typeface="Arial" charset="0"/>
              <a:buChar char="–"/>
              <a:defRPr sz="1600">
                <a:solidFill>
                  <a:schemeClr val="tx1"/>
                </a:solidFill>
                <a:latin typeface="Arial" charset="0"/>
              </a:defRPr>
            </a:lvl3pPr>
            <a:lvl4pPr marL="439738" indent="-136525" defTabSz="787400">
              <a:buClr>
                <a:schemeClr val="tx2"/>
              </a:buClr>
              <a:buSzPct val="120000"/>
              <a:buFont typeface="Arial" charset="0"/>
              <a:buChar char="▫"/>
              <a:defRPr sz="1600">
                <a:solidFill>
                  <a:schemeClr val="tx1"/>
                </a:solidFill>
                <a:latin typeface="Arial" charset="0"/>
              </a:defRPr>
            </a:lvl4pPr>
            <a:lvl5pPr marL="603250" indent="-142875" defTabSz="787400">
              <a:buClr>
                <a:schemeClr val="tx2"/>
              </a:buClr>
              <a:buSzPct val="89000"/>
              <a:buFont typeface="Arial" charset="0"/>
              <a:buChar char="-"/>
              <a:defRPr sz="1600">
                <a:solidFill>
                  <a:schemeClr val="tx1"/>
                </a:solidFill>
                <a:latin typeface="Arial" charset="0"/>
              </a:defRPr>
            </a:lvl5pPr>
            <a:lvl6pPr marL="1060450" indent="-142875" defTabSz="787400" eaLnBrk="0" fontAlgn="base" hangingPunct="0">
              <a:spcBef>
                <a:spcPct val="0"/>
              </a:spcBef>
              <a:spcAft>
                <a:spcPct val="0"/>
              </a:spcAft>
              <a:buClr>
                <a:schemeClr val="tx2"/>
              </a:buClr>
              <a:buSzPct val="89000"/>
              <a:buFont typeface="Arial" charset="0"/>
              <a:buChar char="-"/>
              <a:defRPr sz="1600">
                <a:solidFill>
                  <a:schemeClr val="tx1"/>
                </a:solidFill>
                <a:latin typeface="Arial" charset="0"/>
              </a:defRPr>
            </a:lvl6pPr>
            <a:lvl7pPr marL="1517650" indent="-142875" defTabSz="787400" eaLnBrk="0" fontAlgn="base" hangingPunct="0">
              <a:spcBef>
                <a:spcPct val="0"/>
              </a:spcBef>
              <a:spcAft>
                <a:spcPct val="0"/>
              </a:spcAft>
              <a:buClr>
                <a:schemeClr val="tx2"/>
              </a:buClr>
              <a:buSzPct val="89000"/>
              <a:buFont typeface="Arial" charset="0"/>
              <a:buChar char="-"/>
              <a:defRPr sz="1600">
                <a:solidFill>
                  <a:schemeClr val="tx1"/>
                </a:solidFill>
                <a:latin typeface="Arial" charset="0"/>
              </a:defRPr>
            </a:lvl7pPr>
            <a:lvl8pPr marL="1974850" indent="-142875" defTabSz="787400" eaLnBrk="0" fontAlgn="base" hangingPunct="0">
              <a:spcBef>
                <a:spcPct val="0"/>
              </a:spcBef>
              <a:spcAft>
                <a:spcPct val="0"/>
              </a:spcAft>
              <a:buClr>
                <a:schemeClr val="tx2"/>
              </a:buClr>
              <a:buSzPct val="89000"/>
              <a:buFont typeface="Arial" charset="0"/>
              <a:buChar char="-"/>
              <a:defRPr sz="1600">
                <a:solidFill>
                  <a:schemeClr val="tx1"/>
                </a:solidFill>
                <a:latin typeface="Arial" charset="0"/>
              </a:defRPr>
            </a:lvl8pPr>
            <a:lvl9pPr marL="2432050" indent="-142875" defTabSz="787400" eaLnBrk="0" fontAlgn="base" hangingPunct="0">
              <a:spcBef>
                <a:spcPct val="0"/>
              </a:spcBef>
              <a:spcAft>
                <a:spcPct val="0"/>
              </a:spcAft>
              <a:buClr>
                <a:schemeClr val="tx2"/>
              </a:buClr>
              <a:buSzPct val="89000"/>
              <a:buFont typeface="Arial" charset="0"/>
              <a:buChar char="-"/>
              <a:defRPr sz="1600">
                <a:solidFill>
                  <a:schemeClr val="tx1"/>
                </a:solidFill>
                <a:latin typeface="Arial" charset="0"/>
              </a:defRPr>
            </a:lvl9pPr>
          </a:lstStyle>
          <a:p>
            <a:pPr algn="ctr" eaLnBrk="1" hangingPunct="1"/>
            <a:r>
              <a:rPr lang="en-US" altLang="fr-FR" b="1">
                <a:latin typeface="+mn-lt"/>
              </a:rPr>
              <a:t>Repeated</a:t>
            </a:r>
          </a:p>
        </p:txBody>
      </p:sp>
      <p:sp>
        <p:nvSpPr>
          <p:cNvPr id="14" name="Rectangle 20">
            <a:extLst>
              <a:ext uri="{FF2B5EF4-FFF2-40B4-BE49-F238E27FC236}">
                <a16:creationId xmlns:a16="http://schemas.microsoft.com/office/drawing/2014/main" id="{922A70A6-3DB0-4DEE-9E1F-57867A8821A2}"/>
              </a:ext>
            </a:extLst>
          </p:cNvPr>
          <p:cNvSpPr>
            <a:spLocks noChangeArrowheads="1"/>
          </p:cNvSpPr>
          <p:nvPr/>
        </p:nvSpPr>
        <p:spPr bwMode="gray">
          <a:xfrm>
            <a:off x="3759926" y="5369078"/>
            <a:ext cx="1003480" cy="2390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b">
            <a:spAutoFit/>
          </a:bodyPr>
          <a:lstStyle>
            <a:lvl1pPr defTabSz="787400">
              <a:buClr>
                <a:schemeClr val="tx2"/>
              </a:buClr>
              <a:defRPr sz="1600">
                <a:solidFill>
                  <a:schemeClr val="tx1"/>
                </a:solidFill>
                <a:latin typeface="Arial" charset="0"/>
              </a:defRPr>
            </a:lvl1pPr>
            <a:lvl2pPr marL="133350" indent="-131763" defTabSz="787400">
              <a:buClr>
                <a:schemeClr val="tx2"/>
              </a:buClr>
              <a:buSzPct val="125000"/>
              <a:buFont typeface="Arial" charset="0"/>
              <a:buChar char="▪"/>
              <a:defRPr sz="1600">
                <a:solidFill>
                  <a:schemeClr val="tx1"/>
                </a:solidFill>
                <a:latin typeface="Arial" charset="0"/>
              </a:defRPr>
            </a:lvl2pPr>
            <a:lvl3pPr marL="301625" indent="-150813" defTabSz="787400">
              <a:buClr>
                <a:schemeClr val="tx2"/>
              </a:buClr>
              <a:buSzPct val="120000"/>
              <a:buFont typeface="Arial" charset="0"/>
              <a:buChar char="–"/>
              <a:defRPr sz="1600">
                <a:solidFill>
                  <a:schemeClr val="tx1"/>
                </a:solidFill>
                <a:latin typeface="Arial" charset="0"/>
              </a:defRPr>
            </a:lvl3pPr>
            <a:lvl4pPr marL="439738" indent="-136525" defTabSz="787400">
              <a:buClr>
                <a:schemeClr val="tx2"/>
              </a:buClr>
              <a:buSzPct val="120000"/>
              <a:buFont typeface="Arial" charset="0"/>
              <a:buChar char="▫"/>
              <a:defRPr sz="1600">
                <a:solidFill>
                  <a:schemeClr val="tx1"/>
                </a:solidFill>
                <a:latin typeface="Arial" charset="0"/>
              </a:defRPr>
            </a:lvl4pPr>
            <a:lvl5pPr marL="603250" indent="-142875" defTabSz="787400">
              <a:buClr>
                <a:schemeClr val="tx2"/>
              </a:buClr>
              <a:buSzPct val="89000"/>
              <a:buFont typeface="Arial" charset="0"/>
              <a:buChar char="-"/>
              <a:defRPr sz="1600">
                <a:solidFill>
                  <a:schemeClr val="tx1"/>
                </a:solidFill>
                <a:latin typeface="Arial" charset="0"/>
              </a:defRPr>
            </a:lvl5pPr>
            <a:lvl6pPr marL="1060450" indent="-142875" defTabSz="787400" eaLnBrk="0" fontAlgn="base" hangingPunct="0">
              <a:spcBef>
                <a:spcPct val="0"/>
              </a:spcBef>
              <a:spcAft>
                <a:spcPct val="0"/>
              </a:spcAft>
              <a:buClr>
                <a:schemeClr val="tx2"/>
              </a:buClr>
              <a:buSzPct val="89000"/>
              <a:buFont typeface="Arial" charset="0"/>
              <a:buChar char="-"/>
              <a:defRPr sz="1600">
                <a:solidFill>
                  <a:schemeClr val="tx1"/>
                </a:solidFill>
                <a:latin typeface="Arial" charset="0"/>
              </a:defRPr>
            </a:lvl6pPr>
            <a:lvl7pPr marL="1517650" indent="-142875" defTabSz="787400" eaLnBrk="0" fontAlgn="base" hangingPunct="0">
              <a:spcBef>
                <a:spcPct val="0"/>
              </a:spcBef>
              <a:spcAft>
                <a:spcPct val="0"/>
              </a:spcAft>
              <a:buClr>
                <a:schemeClr val="tx2"/>
              </a:buClr>
              <a:buSzPct val="89000"/>
              <a:buFont typeface="Arial" charset="0"/>
              <a:buChar char="-"/>
              <a:defRPr sz="1600">
                <a:solidFill>
                  <a:schemeClr val="tx1"/>
                </a:solidFill>
                <a:latin typeface="Arial" charset="0"/>
              </a:defRPr>
            </a:lvl7pPr>
            <a:lvl8pPr marL="1974850" indent="-142875" defTabSz="787400" eaLnBrk="0" fontAlgn="base" hangingPunct="0">
              <a:spcBef>
                <a:spcPct val="0"/>
              </a:spcBef>
              <a:spcAft>
                <a:spcPct val="0"/>
              </a:spcAft>
              <a:buClr>
                <a:schemeClr val="tx2"/>
              </a:buClr>
              <a:buSzPct val="89000"/>
              <a:buFont typeface="Arial" charset="0"/>
              <a:buChar char="-"/>
              <a:defRPr sz="1600">
                <a:solidFill>
                  <a:schemeClr val="tx1"/>
                </a:solidFill>
                <a:latin typeface="Arial" charset="0"/>
              </a:defRPr>
            </a:lvl8pPr>
            <a:lvl9pPr marL="2432050" indent="-142875" defTabSz="787400" eaLnBrk="0" fontAlgn="base" hangingPunct="0">
              <a:spcBef>
                <a:spcPct val="0"/>
              </a:spcBef>
              <a:spcAft>
                <a:spcPct val="0"/>
              </a:spcAft>
              <a:buClr>
                <a:schemeClr val="tx2"/>
              </a:buClr>
              <a:buSzPct val="89000"/>
              <a:buFont typeface="Arial" charset="0"/>
              <a:buChar char="-"/>
              <a:defRPr sz="1600">
                <a:solidFill>
                  <a:schemeClr val="tx1"/>
                </a:solidFill>
                <a:latin typeface="Arial" charset="0"/>
              </a:defRPr>
            </a:lvl9pPr>
          </a:lstStyle>
          <a:p>
            <a:pPr algn="ctr" eaLnBrk="1" hangingPunct="1"/>
            <a:r>
              <a:rPr lang="en-US" altLang="fr-FR" b="1">
                <a:latin typeface="+mn-lt"/>
              </a:rPr>
              <a:t>Long term</a:t>
            </a:r>
          </a:p>
        </p:txBody>
      </p:sp>
      <p:sp>
        <p:nvSpPr>
          <p:cNvPr id="17" name="Line 32">
            <a:extLst>
              <a:ext uri="{FF2B5EF4-FFF2-40B4-BE49-F238E27FC236}">
                <a16:creationId xmlns:a16="http://schemas.microsoft.com/office/drawing/2014/main" id="{3647C6F7-C502-44AC-B4B5-98BF6D825269}"/>
              </a:ext>
            </a:extLst>
          </p:cNvPr>
          <p:cNvSpPr>
            <a:spLocks noChangeShapeType="1"/>
          </p:cNvSpPr>
          <p:nvPr/>
        </p:nvSpPr>
        <p:spPr bwMode="gray">
          <a:xfrm>
            <a:off x="1142628" y="1394739"/>
            <a:ext cx="1669" cy="390745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3286" tIns="46644" rIns="93286" bIns="46644" anchor="ctr"/>
          <a:lstStyle/>
          <a:p>
            <a:endParaRPr lang="en-US" sz="1600"/>
          </a:p>
        </p:txBody>
      </p:sp>
      <p:sp>
        <p:nvSpPr>
          <p:cNvPr id="18" name="Line 33">
            <a:extLst>
              <a:ext uri="{FF2B5EF4-FFF2-40B4-BE49-F238E27FC236}">
                <a16:creationId xmlns:a16="http://schemas.microsoft.com/office/drawing/2014/main" id="{F8071CFA-DE60-4D4E-BA58-1796549B381D}"/>
              </a:ext>
            </a:extLst>
          </p:cNvPr>
          <p:cNvSpPr>
            <a:spLocks noChangeShapeType="1"/>
          </p:cNvSpPr>
          <p:nvPr/>
        </p:nvSpPr>
        <p:spPr bwMode="gray">
          <a:xfrm>
            <a:off x="1600556" y="5670205"/>
            <a:ext cx="317304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3286" tIns="46644" rIns="93286" bIns="46644" anchor="ctr"/>
          <a:lstStyle/>
          <a:p>
            <a:endParaRPr lang="en-US" sz="1600"/>
          </a:p>
        </p:txBody>
      </p:sp>
      <p:sp>
        <p:nvSpPr>
          <p:cNvPr id="22" name="Rectangle 17">
            <a:extLst>
              <a:ext uri="{FF2B5EF4-FFF2-40B4-BE49-F238E27FC236}">
                <a16:creationId xmlns:a16="http://schemas.microsoft.com/office/drawing/2014/main" id="{C3D04B72-5FAB-4106-9B39-5AC13233F45C}"/>
              </a:ext>
            </a:extLst>
          </p:cNvPr>
          <p:cNvSpPr>
            <a:spLocks noChangeArrowheads="1"/>
          </p:cNvSpPr>
          <p:nvPr/>
        </p:nvSpPr>
        <p:spPr bwMode="gray">
          <a:xfrm rot="16200000">
            <a:off x="947725" y="1700459"/>
            <a:ext cx="840585"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b">
            <a:spAutoFit/>
          </a:bodyPr>
          <a:lstStyle>
            <a:lvl1pPr defTabSz="787400">
              <a:buClr>
                <a:schemeClr val="tx2"/>
              </a:buClr>
              <a:defRPr sz="1600">
                <a:solidFill>
                  <a:schemeClr val="tx1"/>
                </a:solidFill>
                <a:latin typeface="Arial" charset="0"/>
              </a:defRPr>
            </a:lvl1pPr>
            <a:lvl2pPr marL="133350" indent="-131763" defTabSz="787400">
              <a:buClr>
                <a:schemeClr val="tx2"/>
              </a:buClr>
              <a:buSzPct val="125000"/>
              <a:buFont typeface="Arial" charset="0"/>
              <a:buChar char="▪"/>
              <a:defRPr sz="1600">
                <a:solidFill>
                  <a:schemeClr val="tx1"/>
                </a:solidFill>
                <a:latin typeface="Arial" charset="0"/>
              </a:defRPr>
            </a:lvl2pPr>
            <a:lvl3pPr marL="301625" indent="-150813" defTabSz="787400">
              <a:buClr>
                <a:schemeClr val="tx2"/>
              </a:buClr>
              <a:buSzPct val="120000"/>
              <a:buFont typeface="Arial" charset="0"/>
              <a:buChar char="–"/>
              <a:defRPr sz="1600">
                <a:solidFill>
                  <a:schemeClr val="tx1"/>
                </a:solidFill>
                <a:latin typeface="Arial" charset="0"/>
              </a:defRPr>
            </a:lvl3pPr>
            <a:lvl4pPr marL="439738" indent="-136525" defTabSz="787400">
              <a:buClr>
                <a:schemeClr val="tx2"/>
              </a:buClr>
              <a:buSzPct val="120000"/>
              <a:buFont typeface="Arial" charset="0"/>
              <a:buChar char="▫"/>
              <a:defRPr sz="1600">
                <a:solidFill>
                  <a:schemeClr val="tx1"/>
                </a:solidFill>
                <a:latin typeface="Arial" charset="0"/>
              </a:defRPr>
            </a:lvl4pPr>
            <a:lvl5pPr marL="603250" indent="-142875" defTabSz="787400">
              <a:buClr>
                <a:schemeClr val="tx2"/>
              </a:buClr>
              <a:buSzPct val="89000"/>
              <a:buFont typeface="Arial" charset="0"/>
              <a:buChar char="-"/>
              <a:defRPr sz="1600">
                <a:solidFill>
                  <a:schemeClr val="tx1"/>
                </a:solidFill>
                <a:latin typeface="Arial" charset="0"/>
              </a:defRPr>
            </a:lvl5pPr>
            <a:lvl6pPr marL="1060450" indent="-142875" defTabSz="787400" eaLnBrk="0" fontAlgn="base" hangingPunct="0">
              <a:spcBef>
                <a:spcPct val="0"/>
              </a:spcBef>
              <a:spcAft>
                <a:spcPct val="0"/>
              </a:spcAft>
              <a:buClr>
                <a:schemeClr val="tx2"/>
              </a:buClr>
              <a:buSzPct val="89000"/>
              <a:buFont typeface="Arial" charset="0"/>
              <a:buChar char="-"/>
              <a:defRPr sz="1600">
                <a:solidFill>
                  <a:schemeClr val="tx1"/>
                </a:solidFill>
                <a:latin typeface="Arial" charset="0"/>
              </a:defRPr>
            </a:lvl6pPr>
            <a:lvl7pPr marL="1517650" indent="-142875" defTabSz="787400" eaLnBrk="0" fontAlgn="base" hangingPunct="0">
              <a:spcBef>
                <a:spcPct val="0"/>
              </a:spcBef>
              <a:spcAft>
                <a:spcPct val="0"/>
              </a:spcAft>
              <a:buClr>
                <a:schemeClr val="tx2"/>
              </a:buClr>
              <a:buSzPct val="89000"/>
              <a:buFont typeface="Arial" charset="0"/>
              <a:buChar char="-"/>
              <a:defRPr sz="1600">
                <a:solidFill>
                  <a:schemeClr val="tx1"/>
                </a:solidFill>
                <a:latin typeface="Arial" charset="0"/>
              </a:defRPr>
            </a:lvl7pPr>
            <a:lvl8pPr marL="1974850" indent="-142875" defTabSz="787400" eaLnBrk="0" fontAlgn="base" hangingPunct="0">
              <a:spcBef>
                <a:spcPct val="0"/>
              </a:spcBef>
              <a:spcAft>
                <a:spcPct val="0"/>
              </a:spcAft>
              <a:buClr>
                <a:schemeClr val="tx2"/>
              </a:buClr>
              <a:buSzPct val="89000"/>
              <a:buFont typeface="Arial" charset="0"/>
              <a:buChar char="-"/>
              <a:defRPr sz="1600">
                <a:solidFill>
                  <a:schemeClr val="tx1"/>
                </a:solidFill>
                <a:latin typeface="Arial" charset="0"/>
              </a:defRPr>
            </a:lvl8pPr>
            <a:lvl9pPr marL="2432050" indent="-142875" defTabSz="787400" eaLnBrk="0" fontAlgn="base" hangingPunct="0">
              <a:spcBef>
                <a:spcPct val="0"/>
              </a:spcBef>
              <a:spcAft>
                <a:spcPct val="0"/>
              </a:spcAft>
              <a:buClr>
                <a:schemeClr val="tx2"/>
              </a:buClr>
              <a:buSzPct val="89000"/>
              <a:buFont typeface="Arial" charset="0"/>
              <a:buChar char="-"/>
              <a:defRPr sz="1600">
                <a:solidFill>
                  <a:schemeClr val="tx1"/>
                </a:solidFill>
                <a:latin typeface="Arial" charset="0"/>
              </a:defRPr>
            </a:lvl9pPr>
          </a:lstStyle>
          <a:p>
            <a:pPr algn="ctr" eaLnBrk="1" hangingPunct="1"/>
            <a:r>
              <a:rPr lang="en-US" altLang="fr-FR" b="1">
                <a:latin typeface="+mn-lt"/>
              </a:rPr>
              <a:t>Personal</a:t>
            </a:r>
          </a:p>
        </p:txBody>
      </p:sp>
      <p:sp>
        <p:nvSpPr>
          <p:cNvPr id="23" name="AutoShape 27">
            <a:extLst>
              <a:ext uri="{FF2B5EF4-FFF2-40B4-BE49-F238E27FC236}">
                <a16:creationId xmlns:a16="http://schemas.microsoft.com/office/drawing/2014/main" id="{FB95CD75-ABEE-4704-B447-7A647730CAE0}"/>
              </a:ext>
            </a:extLst>
          </p:cNvPr>
          <p:cNvSpPr>
            <a:spLocks noChangeArrowheads="1"/>
          </p:cNvSpPr>
          <p:nvPr/>
        </p:nvSpPr>
        <p:spPr bwMode="gray">
          <a:xfrm>
            <a:off x="3433914" y="1684173"/>
            <a:ext cx="1233812" cy="396955"/>
          </a:xfrm>
          <a:prstGeom prst="rect">
            <a:avLst/>
          </a:prstGeom>
          <a:solidFill>
            <a:schemeClr val="accent1">
              <a:lumMod val="40000"/>
              <a:lumOff val="60000"/>
            </a:schemeClr>
          </a:solidFill>
          <a:ln w="19050" algn="ctr">
            <a:solidFill>
              <a:schemeClr val="bg1"/>
            </a:solidFill>
            <a:round/>
            <a:headEnd/>
            <a:tailEnd/>
          </a:ln>
          <a:effectLst/>
        </p:spPr>
        <p:txBody>
          <a:bodyPr wrap="none" lIns="73140" tIns="74638" rIns="74638" bIns="74638" anchor="ctr">
            <a:spAutoFit/>
          </a:bodyPr>
          <a:lstStyle>
            <a:lvl1pPr defTabSz="895350">
              <a:defRPr sz="2400">
                <a:solidFill>
                  <a:schemeClr val="tx1"/>
                </a:solidFill>
                <a:latin typeface="Arial" panose="020B0604020202020204" pitchFamily="34" charset="0"/>
              </a:defRPr>
            </a:lvl1pPr>
            <a:lvl2pPr marL="447675" defTabSz="895350">
              <a:defRPr sz="2400">
                <a:solidFill>
                  <a:schemeClr val="tx1"/>
                </a:solidFill>
                <a:latin typeface="Arial" panose="020B0604020202020204" pitchFamily="34" charset="0"/>
              </a:defRPr>
            </a:lvl2pPr>
            <a:lvl3pPr marL="895350" defTabSz="895350">
              <a:defRPr sz="2400">
                <a:solidFill>
                  <a:schemeClr val="tx1"/>
                </a:solidFill>
                <a:latin typeface="Arial" panose="020B0604020202020204" pitchFamily="34" charset="0"/>
              </a:defRPr>
            </a:lvl3pPr>
            <a:lvl4pPr marL="1344613" defTabSz="895350">
              <a:defRPr sz="2400">
                <a:solidFill>
                  <a:schemeClr val="tx1"/>
                </a:solidFill>
                <a:latin typeface="Arial" panose="020B0604020202020204" pitchFamily="34" charset="0"/>
              </a:defRPr>
            </a:lvl4pPr>
            <a:lvl5pPr marL="1792288" defTabSz="895350">
              <a:defRPr sz="2400">
                <a:solidFill>
                  <a:schemeClr val="tx1"/>
                </a:solidFill>
                <a:latin typeface="Arial" panose="020B0604020202020204" pitchFamily="34" charset="0"/>
              </a:defRPr>
            </a:lvl5pPr>
            <a:lvl6pPr marL="2249488" defTabSz="895350" fontAlgn="base">
              <a:spcBef>
                <a:spcPct val="0"/>
              </a:spcBef>
              <a:spcAft>
                <a:spcPct val="0"/>
              </a:spcAft>
              <a:defRPr sz="2400">
                <a:solidFill>
                  <a:schemeClr val="tx1"/>
                </a:solidFill>
                <a:latin typeface="Arial" panose="020B0604020202020204" pitchFamily="34" charset="0"/>
              </a:defRPr>
            </a:lvl6pPr>
            <a:lvl7pPr marL="2706688" defTabSz="895350" fontAlgn="base">
              <a:spcBef>
                <a:spcPct val="0"/>
              </a:spcBef>
              <a:spcAft>
                <a:spcPct val="0"/>
              </a:spcAft>
              <a:defRPr sz="2400">
                <a:solidFill>
                  <a:schemeClr val="tx1"/>
                </a:solidFill>
                <a:latin typeface="Arial" panose="020B0604020202020204" pitchFamily="34" charset="0"/>
              </a:defRPr>
            </a:lvl7pPr>
            <a:lvl8pPr marL="3163888" defTabSz="895350" fontAlgn="base">
              <a:spcBef>
                <a:spcPct val="0"/>
              </a:spcBef>
              <a:spcAft>
                <a:spcPct val="0"/>
              </a:spcAft>
              <a:defRPr sz="2400">
                <a:solidFill>
                  <a:schemeClr val="tx1"/>
                </a:solidFill>
                <a:latin typeface="Arial" panose="020B0604020202020204" pitchFamily="34" charset="0"/>
              </a:defRPr>
            </a:lvl8pPr>
            <a:lvl9pPr marL="3621088" defTabSz="895350" fontAlgn="base">
              <a:spcBef>
                <a:spcPct val="0"/>
              </a:spcBef>
              <a:spcAft>
                <a:spcPct val="0"/>
              </a:spcAft>
              <a:defRPr sz="2400">
                <a:solidFill>
                  <a:schemeClr val="tx1"/>
                </a:solidFill>
                <a:latin typeface="Arial" panose="020B0604020202020204" pitchFamily="34" charset="0"/>
              </a:defRPr>
            </a:lvl9pPr>
          </a:lstStyle>
          <a:p>
            <a:pPr marL="91440" algn="ctr" eaLnBrk="1" hangingPunct="1">
              <a:defRPr/>
            </a:pPr>
            <a:r>
              <a:rPr lang="en-US" altLang="fr-FR" sz="1600" b="1">
                <a:solidFill>
                  <a:schemeClr val="bg1"/>
                </a:solidFill>
                <a:latin typeface="+mn-lt"/>
              </a:rPr>
              <a:t>Mentoring</a:t>
            </a:r>
          </a:p>
        </p:txBody>
      </p:sp>
      <p:sp>
        <p:nvSpPr>
          <p:cNvPr id="24" name="Rectangle 16">
            <a:extLst>
              <a:ext uri="{FF2B5EF4-FFF2-40B4-BE49-F238E27FC236}">
                <a16:creationId xmlns:a16="http://schemas.microsoft.com/office/drawing/2014/main" id="{6DCBB979-D26A-4457-9A4B-DAA33D8F82BF}"/>
              </a:ext>
            </a:extLst>
          </p:cNvPr>
          <p:cNvSpPr>
            <a:spLocks noChangeArrowheads="1"/>
          </p:cNvSpPr>
          <p:nvPr/>
        </p:nvSpPr>
        <p:spPr bwMode="gray">
          <a:xfrm rot="16200000">
            <a:off x="958623" y="4761371"/>
            <a:ext cx="818792"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b">
            <a:spAutoFit/>
          </a:bodyPr>
          <a:lstStyle>
            <a:lvl1pPr defTabSz="787400">
              <a:buClr>
                <a:schemeClr val="tx2"/>
              </a:buClr>
              <a:defRPr sz="1600">
                <a:solidFill>
                  <a:schemeClr val="tx1"/>
                </a:solidFill>
                <a:latin typeface="Arial" charset="0"/>
              </a:defRPr>
            </a:lvl1pPr>
            <a:lvl2pPr marL="133350" indent="-131763" defTabSz="787400">
              <a:buClr>
                <a:schemeClr val="tx2"/>
              </a:buClr>
              <a:buSzPct val="125000"/>
              <a:buFont typeface="Arial" charset="0"/>
              <a:buChar char="▪"/>
              <a:defRPr sz="1600">
                <a:solidFill>
                  <a:schemeClr val="tx1"/>
                </a:solidFill>
                <a:latin typeface="Arial" charset="0"/>
              </a:defRPr>
            </a:lvl2pPr>
            <a:lvl3pPr marL="301625" indent="-150813" defTabSz="787400">
              <a:buClr>
                <a:schemeClr val="tx2"/>
              </a:buClr>
              <a:buSzPct val="120000"/>
              <a:buFont typeface="Arial" charset="0"/>
              <a:buChar char="–"/>
              <a:defRPr sz="1600">
                <a:solidFill>
                  <a:schemeClr val="tx1"/>
                </a:solidFill>
                <a:latin typeface="Arial" charset="0"/>
              </a:defRPr>
            </a:lvl3pPr>
            <a:lvl4pPr marL="439738" indent="-136525" defTabSz="787400">
              <a:buClr>
                <a:schemeClr val="tx2"/>
              </a:buClr>
              <a:buSzPct val="120000"/>
              <a:buFont typeface="Arial" charset="0"/>
              <a:buChar char="▫"/>
              <a:defRPr sz="1600">
                <a:solidFill>
                  <a:schemeClr val="tx1"/>
                </a:solidFill>
                <a:latin typeface="Arial" charset="0"/>
              </a:defRPr>
            </a:lvl4pPr>
            <a:lvl5pPr marL="603250" indent="-142875" defTabSz="787400">
              <a:buClr>
                <a:schemeClr val="tx2"/>
              </a:buClr>
              <a:buSzPct val="89000"/>
              <a:buFont typeface="Arial" charset="0"/>
              <a:buChar char="-"/>
              <a:defRPr sz="1600">
                <a:solidFill>
                  <a:schemeClr val="tx1"/>
                </a:solidFill>
                <a:latin typeface="Arial" charset="0"/>
              </a:defRPr>
            </a:lvl5pPr>
            <a:lvl6pPr marL="1060450" indent="-142875" defTabSz="787400" eaLnBrk="0" fontAlgn="base" hangingPunct="0">
              <a:spcBef>
                <a:spcPct val="0"/>
              </a:spcBef>
              <a:spcAft>
                <a:spcPct val="0"/>
              </a:spcAft>
              <a:buClr>
                <a:schemeClr val="tx2"/>
              </a:buClr>
              <a:buSzPct val="89000"/>
              <a:buFont typeface="Arial" charset="0"/>
              <a:buChar char="-"/>
              <a:defRPr sz="1600">
                <a:solidFill>
                  <a:schemeClr val="tx1"/>
                </a:solidFill>
                <a:latin typeface="Arial" charset="0"/>
              </a:defRPr>
            </a:lvl6pPr>
            <a:lvl7pPr marL="1517650" indent="-142875" defTabSz="787400" eaLnBrk="0" fontAlgn="base" hangingPunct="0">
              <a:spcBef>
                <a:spcPct val="0"/>
              </a:spcBef>
              <a:spcAft>
                <a:spcPct val="0"/>
              </a:spcAft>
              <a:buClr>
                <a:schemeClr val="tx2"/>
              </a:buClr>
              <a:buSzPct val="89000"/>
              <a:buFont typeface="Arial" charset="0"/>
              <a:buChar char="-"/>
              <a:defRPr sz="1600">
                <a:solidFill>
                  <a:schemeClr val="tx1"/>
                </a:solidFill>
                <a:latin typeface="Arial" charset="0"/>
              </a:defRPr>
            </a:lvl7pPr>
            <a:lvl8pPr marL="1974850" indent="-142875" defTabSz="787400" eaLnBrk="0" fontAlgn="base" hangingPunct="0">
              <a:spcBef>
                <a:spcPct val="0"/>
              </a:spcBef>
              <a:spcAft>
                <a:spcPct val="0"/>
              </a:spcAft>
              <a:buClr>
                <a:schemeClr val="tx2"/>
              </a:buClr>
              <a:buSzPct val="89000"/>
              <a:buFont typeface="Arial" charset="0"/>
              <a:buChar char="-"/>
              <a:defRPr sz="1600">
                <a:solidFill>
                  <a:schemeClr val="tx1"/>
                </a:solidFill>
                <a:latin typeface="Arial" charset="0"/>
              </a:defRPr>
            </a:lvl8pPr>
            <a:lvl9pPr marL="2432050" indent="-142875" defTabSz="787400" eaLnBrk="0" fontAlgn="base" hangingPunct="0">
              <a:spcBef>
                <a:spcPct val="0"/>
              </a:spcBef>
              <a:spcAft>
                <a:spcPct val="0"/>
              </a:spcAft>
              <a:buClr>
                <a:schemeClr val="tx2"/>
              </a:buClr>
              <a:buSzPct val="89000"/>
              <a:buFont typeface="Arial" charset="0"/>
              <a:buChar char="-"/>
              <a:defRPr sz="1600">
                <a:solidFill>
                  <a:schemeClr val="tx1"/>
                </a:solidFill>
                <a:latin typeface="Arial" charset="0"/>
              </a:defRPr>
            </a:lvl9pPr>
          </a:lstStyle>
          <a:p>
            <a:pPr algn="ctr" eaLnBrk="1" hangingPunct="1"/>
            <a:r>
              <a:rPr lang="en-US" altLang="fr-FR" b="1">
                <a:latin typeface="+mn-lt"/>
              </a:rPr>
              <a:t>Stranger</a:t>
            </a:r>
          </a:p>
        </p:txBody>
      </p:sp>
      <p:sp>
        <p:nvSpPr>
          <p:cNvPr id="25" name="AutoShape 25">
            <a:extLst>
              <a:ext uri="{FF2B5EF4-FFF2-40B4-BE49-F238E27FC236}">
                <a16:creationId xmlns:a16="http://schemas.microsoft.com/office/drawing/2014/main" id="{50A34924-BD56-401F-8CF7-87FAF928DF21}"/>
              </a:ext>
            </a:extLst>
          </p:cNvPr>
          <p:cNvSpPr>
            <a:spLocks noChangeArrowheads="1"/>
          </p:cNvSpPr>
          <p:nvPr/>
        </p:nvSpPr>
        <p:spPr bwMode="gray">
          <a:xfrm>
            <a:off x="1713131" y="4493826"/>
            <a:ext cx="1185722" cy="396955"/>
          </a:xfrm>
          <a:prstGeom prst="rect">
            <a:avLst/>
          </a:prstGeom>
          <a:solidFill>
            <a:schemeClr val="accent1">
              <a:lumMod val="40000"/>
              <a:lumOff val="60000"/>
            </a:schemeClr>
          </a:solidFill>
          <a:ln w="19050" algn="ctr">
            <a:solidFill>
              <a:schemeClr val="bg1"/>
            </a:solidFill>
            <a:round/>
            <a:headEnd/>
            <a:tailEnd/>
          </a:ln>
          <a:effectLst/>
        </p:spPr>
        <p:txBody>
          <a:bodyPr wrap="none" lIns="73140" tIns="74638" rIns="74638" bIns="74638" anchor="ctr">
            <a:spAutoFit/>
          </a:bodyPr>
          <a:lstStyle>
            <a:lvl1pPr defTabSz="895350">
              <a:defRPr sz="2400">
                <a:solidFill>
                  <a:schemeClr val="tx1"/>
                </a:solidFill>
                <a:latin typeface="Arial" panose="020B0604020202020204" pitchFamily="34" charset="0"/>
              </a:defRPr>
            </a:lvl1pPr>
            <a:lvl2pPr marL="447675" defTabSz="895350">
              <a:defRPr sz="2400">
                <a:solidFill>
                  <a:schemeClr val="tx1"/>
                </a:solidFill>
                <a:latin typeface="Arial" panose="020B0604020202020204" pitchFamily="34" charset="0"/>
              </a:defRPr>
            </a:lvl2pPr>
            <a:lvl3pPr marL="895350" defTabSz="895350">
              <a:defRPr sz="2400">
                <a:solidFill>
                  <a:schemeClr val="tx1"/>
                </a:solidFill>
                <a:latin typeface="Arial" panose="020B0604020202020204" pitchFamily="34" charset="0"/>
              </a:defRPr>
            </a:lvl3pPr>
            <a:lvl4pPr marL="1344613" defTabSz="895350">
              <a:defRPr sz="2400">
                <a:solidFill>
                  <a:schemeClr val="tx1"/>
                </a:solidFill>
                <a:latin typeface="Arial" panose="020B0604020202020204" pitchFamily="34" charset="0"/>
              </a:defRPr>
            </a:lvl4pPr>
            <a:lvl5pPr marL="1792288" defTabSz="895350">
              <a:defRPr sz="2400">
                <a:solidFill>
                  <a:schemeClr val="tx1"/>
                </a:solidFill>
                <a:latin typeface="Arial" panose="020B0604020202020204" pitchFamily="34" charset="0"/>
              </a:defRPr>
            </a:lvl5pPr>
            <a:lvl6pPr marL="2249488" defTabSz="895350" fontAlgn="base">
              <a:spcBef>
                <a:spcPct val="0"/>
              </a:spcBef>
              <a:spcAft>
                <a:spcPct val="0"/>
              </a:spcAft>
              <a:defRPr sz="2400">
                <a:solidFill>
                  <a:schemeClr val="tx1"/>
                </a:solidFill>
                <a:latin typeface="Arial" panose="020B0604020202020204" pitchFamily="34" charset="0"/>
              </a:defRPr>
            </a:lvl6pPr>
            <a:lvl7pPr marL="2706688" defTabSz="895350" fontAlgn="base">
              <a:spcBef>
                <a:spcPct val="0"/>
              </a:spcBef>
              <a:spcAft>
                <a:spcPct val="0"/>
              </a:spcAft>
              <a:defRPr sz="2400">
                <a:solidFill>
                  <a:schemeClr val="tx1"/>
                </a:solidFill>
                <a:latin typeface="Arial" panose="020B0604020202020204" pitchFamily="34" charset="0"/>
              </a:defRPr>
            </a:lvl7pPr>
            <a:lvl8pPr marL="3163888" defTabSz="895350" fontAlgn="base">
              <a:spcBef>
                <a:spcPct val="0"/>
              </a:spcBef>
              <a:spcAft>
                <a:spcPct val="0"/>
              </a:spcAft>
              <a:defRPr sz="2400">
                <a:solidFill>
                  <a:schemeClr val="tx1"/>
                </a:solidFill>
                <a:latin typeface="Arial" panose="020B0604020202020204" pitchFamily="34" charset="0"/>
              </a:defRPr>
            </a:lvl8pPr>
            <a:lvl9pPr marL="3621088" defTabSz="895350" fontAlgn="base">
              <a:spcBef>
                <a:spcPct val="0"/>
              </a:spcBef>
              <a:spcAft>
                <a:spcPct val="0"/>
              </a:spcAft>
              <a:defRPr sz="2400">
                <a:solidFill>
                  <a:schemeClr val="tx1"/>
                </a:solidFill>
                <a:latin typeface="Arial" panose="020B0604020202020204" pitchFamily="34" charset="0"/>
              </a:defRPr>
            </a:lvl9pPr>
          </a:lstStyle>
          <a:p>
            <a:pPr marL="91440" algn="ctr" eaLnBrk="1" hangingPunct="1">
              <a:defRPr/>
            </a:pPr>
            <a:r>
              <a:rPr lang="en-US" altLang="fr-FR" sz="1600" b="1">
                <a:solidFill>
                  <a:schemeClr val="bg1"/>
                </a:solidFill>
                <a:latin typeface="+mn-lt"/>
              </a:rPr>
              <a:t>Feedback</a:t>
            </a:r>
          </a:p>
        </p:txBody>
      </p:sp>
      <p:sp>
        <p:nvSpPr>
          <p:cNvPr id="26" name="Rectangle 24">
            <a:extLst>
              <a:ext uri="{FF2B5EF4-FFF2-40B4-BE49-F238E27FC236}">
                <a16:creationId xmlns:a16="http://schemas.microsoft.com/office/drawing/2014/main" id="{DF5AE9F9-B1A0-4EE8-B79F-17AA75265B2D}"/>
              </a:ext>
            </a:extLst>
          </p:cNvPr>
          <p:cNvSpPr>
            <a:spLocks noChangeArrowheads="1"/>
          </p:cNvSpPr>
          <p:nvPr/>
        </p:nvSpPr>
        <p:spPr bwMode="gray">
          <a:xfrm rot="16200000">
            <a:off x="770268" y="3103378"/>
            <a:ext cx="1195498"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b">
            <a:spAutoFit/>
          </a:bodyPr>
          <a:lstStyle>
            <a:lvl1pPr defTabSz="787400">
              <a:buClr>
                <a:schemeClr val="tx2"/>
              </a:buClr>
              <a:defRPr sz="1600">
                <a:solidFill>
                  <a:schemeClr val="tx1"/>
                </a:solidFill>
                <a:latin typeface="Arial" charset="0"/>
              </a:defRPr>
            </a:lvl1pPr>
            <a:lvl2pPr marL="133350" indent="-131763" defTabSz="787400">
              <a:buClr>
                <a:schemeClr val="tx2"/>
              </a:buClr>
              <a:buSzPct val="125000"/>
              <a:buFont typeface="Arial" charset="0"/>
              <a:buChar char="▪"/>
              <a:defRPr sz="1600">
                <a:solidFill>
                  <a:schemeClr val="tx1"/>
                </a:solidFill>
                <a:latin typeface="Arial" charset="0"/>
              </a:defRPr>
            </a:lvl2pPr>
            <a:lvl3pPr marL="301625" indent="-150813" defTabSz="787400">
              <a:buClr>
                <a:schemeClr val="tx2"/>
              </a:buClr>
              <a:buSzPct val="120000"/>
              <a:buFont typeface="Arial" charset="0"/>
              <a:buChar char="–"/>
              <a:defRPr sz="1600">
                <a:solidFill>
                  <a:schemeClr val="tx1"/>
                </a:solidFill>
                <a:latin typeface="Arial" charset="0"/>
              </a:defRPr>
            </a:lvl3pPr>
            <a:lvl4pPr marL="439738" indent="-136525" defTabSz="787400">
              <a:buClr>
                <a:schemeClr val="tx2"/>
              </a:buClr>
              <a:buSzPct val="120000"/>
              <a:buFont typeface="Arial" charset="0"/>
              <a:buChar char="▫"/>
              <a:defRPr sz="1600">
                <a:solidFill>
                  <a:schemeClr val="tx1"/>
                </a:solidFill>
                <a:latin typeface="Arial" charset="0"/>
              </a:defRPr>
            </a:lvl4pPr>
            <a:lvl5pPr marL="603250" indent="-142875" defTabSz="787400">
              <a:buClr>
                <a:schemeClr val="tx2"/>
              </a:buClr>
              <a:buSzPct val="89000"/>
              <a:buFont typeface="Arial" charset="0"/>
              <a:buChar char="-"/>
              <a:defRPr sz="1600">
                <a:solidFill>
                  <a:schemeClr val="tx1"/>
                </a:solidFill>
                <a:latin typeface="Arial" charset="0"/>
              </a:defRPr>
            </a:lvl5pPr>
            <a:lvl6pPr marL="1060450" indent="-142875" defTabSz="787400" eaLnBrk="0" fontAlgn="base" hangingPunct="0">
              <a:spcBef>
                <a:spcPct val="0"/>
              </a:spcBef>
              <a:spcAft>
                <a:spcPct val="0"/>
              </a:spcAft>
              <a:buClr>
                <a:schemeClr val="tx2"/>
              </a:buClr>
              <a:buSzPct val="89000"/>
              <a:buFont typeface="Arial" charset="0"/>
              <a:buChar char="-"/>
              <a:defRPr sz="1600">
                <a:solidFill>
                  <a:schemeClr val="tx1"/>
                </a:solidFill>
                <a:latin typeface="Arial" charset="0"/>
              </a:defRPr>
            </a:lvl6pPr>
            <a:lvl7pPr marL="1517650" indent="-142875" defTabSz="787400" eaLnBrk="0" fontAlgn="base" hangingPunct="0">
              <a:spcBef>
                <a:spcPct val="0"/>
              </a:spcBef>
              <a:spcAft>
                <a:spcPct val="0"/>
              </a:spcAft>
              <a:buClr>
                <a:schemeClr val="tx2"/>
              </a:buClr>
              <a:buSzPct val="89000"/>
              <a:buFont typeface="Arial" charset="0"/>
              <a:buChar char="-"/>
              <a:defRPr sz="1600">
                <a:solidFill>
                  <a:schemeClr val="tx1"/>
                </a:solidFill>
                <a:latin typeface="Arial" charset="0"/>
              </a:defRPr>
            </a:lvl7pPr>
            <a:lvl8pPr marL="1974850" indent="-142875" defTabSz="787400" eaLnBrk="0" fontAlgn="base" hangingPunct="0">
              <a:spcBef>
                <a:spcPct val="0"/>
              </a:spcBef>
              <a:spcAft>
                <a:spcPct val="0"/>
              </a:spcAft>
              <a:buClr>
                <a:schemeClr val="tx2"/>
              </a:buClr>
              <a:buSzPct val="89000"/>
              <a:buFont typeface="Arial" charset="0"/>
              <a:buChar char="-"/>
              <a:defRPr sz="1600">
                <a:solidFill>
                  <a:schemeClr val="tx1"/>
                </a:solidFill>
                <a:latin typeface="Arial" charset="0"/>
              </a:defRPr>
            </a:lvl8pPr>
            <a:lvl9pPr marL="2432050" indent="-142875" defTabSz="787400" eaLnBrk="0" fontAlgn="base" hangingPunct="0">
              <a:spcBef>
                <a:spcPct val="0"/>
              </a:spcBef>
              <a:spcAft>
                <a:spcPct val="0"/>
              </a:spcAft>
              <a:buClr>
                <a:schemeClr val="tx2"/>
              </a:buClr>
              <a:buSzPct val="89000"/>
              <a:buFont typeface="Arial" charset="0"/>
              <a:buChar char="-"/>
              <a:defRPr sz="1600">
                <a:solidFill>
                  <a:schemeClr val="tx1"/>
                </a:solidFill>
                <a:latin typeface="Arial" charset="0"/>
              </a:defRPr>
            </a:lvl9pPr>
          </a:lstStyle>
          <a:p>
            <a:pPr algn="ctr" eaLnBrk="1" hangingPunct="1"/>
            <a:r>
              <a:rPr lang="en-US" altLang="fr-FR" b="1">
                <a:latin typeface="+mn-lt"/>
              </a:rPr>
              <a:t>Professional</a:t>
            </a:r>
          </a:p>
        </p:txBody>
      </p:sp>
      <p:sp>
        <p:nvSpPr>
          <p:cNvPr id="27" name="AutoShape 26">
            <a:extLst>
              <a:ext uri="{FF2B5EF4-FFF2-40B4-BE49-F238E27FC236}">
                <a16:creationId xmlns:a16="http://schemas.microsoft.com/office/drawing/2014/main" id="{8FF8C994-2C5A-4CE0-B458-FE8EA9591F57}"/>
              </a:ext>
            </a:extLst>
          </p:cNvPr>
          <p:cNvSpPr>
            <a:spLocks noChangeArrowheads="1"/>
          </p:cNvSpPr>
          <p:nvPr/>
        </p:nvSpPr>
        <p:spPr bwMode="gray">
          <a:xfrm>
            <a:off x="2615770" y="3028010"/>
            <a:ext cx="1174502" cy="396955"/>
          </a:xfrm>
          <a:prstGeom prst="rect">
            <a:avLst/>
          </a:prstGeom>
          <a:solidFill>
            <a:schemeClr val="accent1"/>
          </a:solidFill>
          <a:ln w="19050" algn="ctr">
            <a:solidFill>
              <a:schemeClr val="bg1"/>
            </a:solidFill>
            <a:round/>
            <a:headEnd/>
            <a:tailEnd/>
          </a:ln>
          <a:effectLst/>
        </p:spPr>
        <p:txBody>
          <a:bodyPr wrap="none" lIns="73140" tIns="74638" rIns="74638" bIns="74638" anchor="ctr">
            <a:spAutoFit/>
          </a:bodyPr>
          <a:lstStyle>
            <a:lvl1pPr defTabSz="895350">
              <a:defRPr sz="2400">
                <a:solidFill>
                  <a:schemeClr val="tx1"/>
                </a:solidFill>
                <a:latin typeface="Arial" panose="020B0604020202020204" pitchFamily="34" charset="0"/>
              </a:defRPr>
            </a:lvl1pPr>
            <a:lvl2pPr marL="447675" defTabSz="895350">
              <a:defRPr sz="2400">
                <a:solidFill>
                  <a:schemeClr val="tx1"/>
                </a:solidFill>
                <a:latin typeface="Arial" panose="020B0604020202020204" pitchFamily="34" charset="0"/>
              </a:defRPr>
            </a:lvl2pPr>
            <a:lvl3pPr marL="895350" defTabSz="895350">
              <a:defRPr sz="2400">
                <a:solidFill>
                  <a:schemeClr val="tx1"/>
                </a:solidFill>
                <a:latin typeface="Arial" panose="020B0604020202020204" pitchFamily="34" charset="0"/>
              </a:defRPr>
            </a:lvl3pPr>
            <a:lvl4pPr marL="1344613" defTabSz="895350">
              <a:defRPr sz="2400">
                <a:solidFill>
                  <a:schemeClr val="tx1"/>
                </a:solidFill>
                <a:latin typeface="Arial" panose="020B0604020202020204" pitchFamily="34" charset="0"/>
              </a:defRPr>
            </a:lvl4pPr>
            <a:lvl5pPr marL="1792288" defTabSz="895350">
              <a:defRPr sz="2400">
                <a:solidFill>
                  <a:schemeClr val="tx1"/>
                </a:solidFill>
                <a:latin typeface="Arial" panose="020B0604020202020204" pitchFamily="34" charset="0"/>
              </a:defRPr>
            </a:lvl5pPr>
            <a:lvl6pPr marL="2249488" defTabSz="895350" fontAlgn="base">
              <a:spcBef>
                <a:spcPct val="0"/>
              </a:spcBef>
              <a:spcAft>
                <a:spcPct val="0"/>
              </a:spcAft>
              <a:defRPr sz="2400">
                <a:solidFill>
                  <a:schemeClr val="tx1"/>
                </a:solidFill>
                <a:latin typeface="Arial" panose="020B0604020202020204" pitchFamily="34" charset="0"/>
              </a:defRPr>
            </a:lvl6pPr>
            <a:lvl7pPr marL="2706688" defTabSz="895350" fontAlgn="base">
              <a:spcBef>
                <a:spcPct val="0"/>
              </a:spcBef>
              <a:spcAft>
                <a:spcPct val="0"/>
              </a:spcAft>
              <a:defRPr sz="2400">
                <a:solidFill>
                  <a:schemeClr val="tx1"/>
                </a:solidFill>
                <a:latin typeface="Arial" panose="020B0604020202020204" pitchFamily="34" charset="0"/>
              </a:defRPr>
            </a:lvl7pPr>
            <a:lvl8pPr marL="3163888" defTabSz="895350" fontAlgn="base">
              <a:spcBef>
                <a:spcPct val="0"/>
              </a:spcBef>
              <a:spcAft>
                <a:spcPct val="0"/>
              </a:spcAft>
              <a:defRPr sz="2400">
                <a:solidFill>
                  <a:schemeClr val="tx1"/>
                </a:solidFill>
                <a:latin typeface="Arial" panose="020B0604020202020204" pitchFamily="34" charset="0"/>
              </a:defRPr>
            </a:lvl8pPr>
            <a:lvl9pPr marL="3621088" defTabSz="895350" fontAlgn="base">
              <a:spcBef>
                <a:spcPct val="0"/>
              </a:spcBef>
              <a:spcAft>
                <a:spcPct val="0"/>
              </a:spcAft>
              <a:defRPr sz="2400">
                <a:solidFill>
                  <a:schemeClr val="tx1"/>
                </a:solidFill>
                <a:latin typeface="Arial" panose="020B0604020202020204" pitchFamily="34" charset="0"/>
              </a:defRPr>
            </a:lvl9pPr>
          </a:lstStyle>
          <a:p>
            <a:pPr marL="91440" algn="ctr" eaLnBrk="1" hangingPunct="1">
              <a:defRPr/>
            </a:pPr>
            <a:r>
              <a:rPr lang="en-US" altLang="fr-FR" sz="1600" b="1">
                <a:solidFill>
                  <a:schemeClr val="bg1"/>
                </a:solidFill>
                <a:latin typeface="+mn-lt"/>
              </a:rPr>
              <a:t>Coaching</a:t>
            </a:r>
          </a:p>
        </p:txBody>
      </p:sp>
      <p:sp>
        <p:nvSpPr>
          <p:cNvPr id="36" name="Line 28">
            <a:extLst>
              <a:ext uri="{FF2B5EF4-FFF2-40B4-BE49-F238E27FC236}">
                <a16:creationId xmlns:a16="http://schemas.microsoft.com/office/drawing/2014/main" id="{43687A0E-09E8-4C45-99FF-73F04EB01F3B}"/>
              </a:ext>
            </a:extLst>
          </p:cNvPr>
          <p:cNvSpPr>
            <a:spLocks noChangeShapeType="1"/>
          </p:cNvSpPr>
          <p:nvPr/>
        </p:nvSpPr>
        <p:spPr bwMode="gray">
          <a:xfrm>
            <a:off x="1704628" y="2432592"/>
            <a:ext cx="2996786" cy="0"/>
          </a:xfrm>
          <a:prstGeom prst="line">
            <a:avLst/>
          </a:prstGeom>
          <a:noFill/>
          <a:ln w="12700">
            <a:solidFill>
              <a:srgbClr val="B3B3B3"/>
            </a:solidFill>
            <a:prstDash val="solid"/>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3290" tIns="46646" rIns="93290" bIns="46646"/>
          <a:lstStyle/>
          <a:p>
            <a:endParaRPr lang="en-US" sz="1600"/>
          </a:p>
        </p:txBody>
      </p:sp>
      <p:sp>
        <p:nvSpPr>
          <p:cNvPr id="37" name="Line 29">
            <a:extLst>
              <a:ext uri="{FF2B5EF4-FFF2-40B4-BE49-F238E27FC236}">
                <a16:creationId xmlns:a16="http://schemas.microsoft.com/office/drawing/2014/main" id="{602F533B-41E9-4C05-98A4-F55E89D5C2DC}"/>
              </a:ext>
            </a:extLst>
          </p:cNvPr>
          <p:cNvSpPr>
            <a:spLocks noChangeShapeType="1"/>
          </p:cNvSpPr>
          <p:nvPr/>
        </p:nvSpPr>
        <p:spPr bwMode="gray">
          <a:xfrm>
            <a:off x="1704628" y="4020385"/>
            <a:ext cx="2996786" cy="0"/>
          </a:xfrm>
          <a:prstGeom prst="line">
            <a:avLst/>
          </a:prstGeom>
          <a:noFill/>
          <a:ln w="12700">
            <a:solidFill>
              <a:srgbClr val="B3B3B3"/>
            </a:solidFill>
            <a:prstDash val="solid"/>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3290" tIns="46646" rIns="93290" bIns="46646"/>
          <a:lstStyle/>
          <a:p>
            <a:endParaRPr lang="en-US" sz="1600"/>
          </a:p>
        </p:txBody>
      </p:sp>
      <p:grpSp>
        <p:nvGrpSpPr>
          <p:cNvPr id="5" name="Group 4">
            <a:extLst>
              <a:ext uri="{FF2B5EF4-FFF2-40B4-BE49-F238E27FC236}">
                <a16:creationId xmlns:a16="http://schemas.microsoft.com/office/drawing/2014/main" id="{6262F919-0BA0-4124-ABFE-AFBB63E28FE0}"/>
              </a:ext>
            </a:extLst>
          </p:cNvPr>
          <p:cNvGrpSpPr/>
          <p:nvPr/>
        </p:nvGrpSpPr>
        <p:grpSpPr>
          <a:xfrm>
            <a:off x="4987462" y="2432592"/>
            <a:ext cx="4193202" cy="1587793"/>
            <a:chOff x="5430078" y="2569662"/>
            <a:chExt cx="5474915" cy="1587793"/>
          </a:xfrm>
        </p:grpSpPr>
        <p:sp>
          <p:nvSpPr>
            <p:cNvPr id="15" name="Line 28">
              <a:extLst>
                <a:ext uri="{FF2B5EF4-FFF2-40B4-BE49-F238E27FC236}">
                  <a16:creationId xmlns:a16="http://schemas.microsoft.com/office/drawing/2014/main" id="{A25AE2FF-E92F-44BE-8474-DF24C06AAB5E}"/>
                </a:ext>
              </a:extLst>
            </p:cNvPr>
            <p:cNvSpPr>
              <a:spLocks noChangeShapeType="1"/>
            </p:cNvSpPr>
            <p:nvPr/>
          </p:nvSpPr>
          <p:spPr bwMode="gray">
            <a:xfrm>
              <a:off x="5430078" y="2569662"/>
              <a:ext cx="5474915" cy="0"/>
            </a:xfrm>
            <a:prstGeom prst="line">
              <a:avLst/>
            </a:prstGeom>
            <a:noFill/>
            <a:ln w="12700">
              <a:solidFill>
                <a:srgbClr val="B3B3B3"/>
              </a:solidFill>
              <a:prstDash val="solid"/>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3290" tIns="46646" rIns="93290" bIns="46646"/>
            <a:lstStyle/>
            <a:p>
              <a:endParaRPr lang="en-US" sz="1600"/>
            </a:p>
          </p:txBody>
        </p:sp>
        <p:sp>
          <p:nvSpPr>
            <p:cNvPr id="16" name="Line 29">
              <a:extLst>
                <a:ext uri="{FF2B5EF4-FFF2-40B4-BE49-F238E27FC236}">
                  <a16:creationId xmlns:a16="http://schemas.microsoft.com/office/drawing/2014/main" id="{7FEDDD6E-EC5A-4198-99BD-9678899D8476}"/>
                </a:ext>
              </a:extLst>
            </p:cNvPr>
            <p:cNvSpPr>
              <a:spLocks noChangeShapeType="1"/>
            </p:cNvSpPr>
            <p:nvPr/>
          </p:nvSpPr>
          <p:spPr bwMode="gray">
            <a:xfrm>
              <a:off x="5430078" y="4157455"/>
              <a:ext cx="5474915" cy="0"/>
            </a:xfrm>
            <a:prstGeom prst="line">
              <a:avLst/>
            </a:prstGeom>
            <a:noFill/>
            <a:ln w="12700">
              <a:solidFill>
                <a:srgbClr val="B3B3B3"/>
              </a:solidFill>
              <a:prstDash val="solid"/>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3290" tIns="46646" rIns="93290" bIns="46646"/>
            <a:lstStyle/>
            <a:p>
              <a:endParaRPr lang="en-US" sz="1600"/>
            </a:p>
          </p:txBody>
        </p:sp>
      </p:grpSp>
      <p:sp>
        <p:nvSpPr>
          <p:cNvPr id="20" name="Line 30">
            <a:extLst>
              <a:ext uri="{FF2B5EF4-FFF2-40B4-BE49-F238E27FC236}">
                <a16:creationId xmlns:a16="http://schemas.microsoft.com/office/drawing/2014/main" id="{0480ABD8-B703-44E7-86CC-C0ECE2A23858}"/>
              </a:ext>
            </a:extLst>
          </p:cNvPr>
          <p:cNvSpPr>
            <a:spLocks noChangeShapeType="1"/>
          </p:cNvSpPr>
          <p:nvPr/>
        </p:nvSpPr>
        <p:spPr bwMode="gray">
          <a:xfrm>
            <a:off x="4988476" y="1332711"/>
            <a:ext cx="4365550" cy="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3286" tIns="46644" rIns="93286" bIns="46644" anchor="ctr">
            <a:spAutoFit/>
          </a:bodyPr>
          <a:lstStyle/>
          <a:p>
            <a:endParaRPr lang="en-US" sz="1600"/>
          </a:p>
        </p:txBody>
      </p:sp>
      <p:sp>
        <p:nvSpPr>
          <p:cNvPr id="21" name="Rectangle 8">
            <a:extLst>
              <a:ext uri="{FF2B5EF4-FFF2-40B4-BE49-F238E27FC236}">
                <a16:creationId xmlns:a16="http://schemas.microsoft.com/office/drawing/2014/main" id="{5827D35E-9EA3-40B2-B8B8-781D46BB70AE}"/>
              </a:ext>
            </a:extLst>
          </p:cNvPr>
          <p:cNvSpPr>
            <a:spLocks noChangeArrowheads="1"/>
          </p:cNvSpPr>
          <p:nvPr/>
        </p:nvSpPr>
        <p:spPr bwMode="gray">
          <a:xfrm>
            <a:off x="4988476" y="1065565"/>
            <a:ext cx="4365550" cy="2671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18659" anchor="b">
            <a:spAutoFit/>
          </a:bodyPr>
          <a:lstStyle>
            <a:lvl1pPr defTabSz="895350">
              <a:buClr>
                <a:schemeClr val="tx2"/>
              </a:buClr>
              <a:defRPr sz="1600">
                <a:solidFill>
                  <a:schemeClr val="tx1"/>
                </a:solidFill>
                <a:latin typeface="Arial" charset="0"/>
              </a:defRPr>
            </a:lvl1pPr>
            <a:lvl2pPr marL="193675" indent="-192088" defTabSz="895350">
              <a:buClr>
                <a:schemeClr val="tx2"/>
              </a:buClr>
              <a:buSzPct val="125000"/>
              <a:buFont typeface="Arial" charset="0"/>
              <a:buChar char="▪"/>
              <a:defRPr sz="1600">
                <a:solidFill>
                  <a:schemeClr val="tx1"/>
                </a:solidFill>
                <a:latin typeface="Arial" charset="0"/>
              </a:defRPr>
            </a:lvl2pPr>
            <a:lvl3pPr marL="457200" indent="-261938" defTabSz="895350">
              <a:buClr>
                <a:schemeClr val="tx2"/>
              </a:buClr>
              <a:buSzPct val="120000"/>
              <a:buFont typeface="Arial" charset="0"/>
              <a:buChar char="–"/>
              <a:defRPr sz="1600">
                <a:solidFill>
                  <a:schemeClr val="tx1"/>
                </a:solidFill>
                <a:latin typeface="Arial" charset="0"/>
              </a:defRPr>
            </a:lvl3pPr>
            <a:lvl4pPr marL="614363" indent="-155575" defTabSz="895350">
              <a:buClr>
                <a:schemeClr val="tx2"/>
              </a:buClr>
              <a:buSzPct val="120000"/>
              <a:buFont typeface="Arial" charset="0"/>
              <a:buChar char="▫"/>
              <a:defRPr sz="1600">
                <a:solidFill>
                  <a:schemeClr val="tx1"/>
                </a:solidFill>
                <a:latin typeface="Arial" charset="0"/>
              </a:defRPr>
            </a:lvl4pPr>
            <a:lvl5pPr marL="746125" indent="-130175" defTabSz="895350">
              <a:buClr>
                <a:schemeClr val="tx2"/>
              </a:buClr>
              <a:buSzPct val="89000"/>
              <a:buFont typeface="Arial" charset="0"/>
              <a:buChar char="-"/>
              <a:defRPr sz="1600">
                <a:solidFill>
                  <a:schemeClr val="tx1"/>
                </a:solidFill>
                <a:latin typeface="Arial" charset="0"/>
              </a:defRPr>
            </a:lvl5pPr>
            <a:lvl6pPr marL="1203325" indent="-130175" defTabSz="895350" eaLnBrk="0" fontAlgn="base" hangingPunct="0">
              <a:spcBef>
                <a:spcPct val="0"/>
              </a:spcBef>
              <a:spcAft>
                <a:spcPct val="0"/>
              </a:spcAft>
              <a:buClr>
                <a:schemeClr val="tx2"/>
              </a:buClr>
              <a:buSzPct val="89000"/>
              <a:buFont typeface="Arial" charset="0"/>
              <a:buChar char="-"/>
              <a:defRPr sz="1600">
                <a:solidFill>
                  <a:schemeClr val="tx1"/>
                </a:solidFill>
                <a:latin typeface="Arial" charset="0"/>
              </a:defRPr>
            </a:lvl6pPr>
            <a:lvl7pPr marL="1660525" indent="-130175" defTabSz="895350" eaLnBrk="0" fontAlgn="base" hangingPunct="0">
              <a:spcBef>
                <a:spcPct val="0"/>
              </a:spcBef>
              <a:spcAft>
                <a:spcPct val="0"/>
              </a:spcAft>
              <a:buClr>
                <a:schemeClr val="tx2"/>
              </a:buClr>
              <a:buSzPct val="89000"/>
              <a:buFont typeface="Arial" charset="0"/>
              <a:buChar char="-"/>
              <a:defRPr sz="1600">
                <a:solidFill>
                  <a:schemeClr val="tx1"/>
                </a:solidFill>
                <a:latin typeface="Arial" charset="0"/>
              </a:defRPr>
            </a:lvl7pPr>
            <a:lvl8pPr marL="2117725" indent="-130175" defTabSz="895350" eaLnBrk="0" fontAlgn="base" hangingPunct="0">
              <a:spcBef>
                <a:spcPct val="0"/>
              </a:spcBef>
              <a:spcAft>
                <a:spcPct val="0"/>
              </a:spcAft>
              <a:buClr>
                <a:schemeClr val="tx2"/>
              </a:buClr>
              <a:buSzPct val="89000"/>
              <a:buFont typeface="Arial" charset="0"/>
              <a:buChar char="-"/>
              <a:defRPr sz="1600">
                <a:solidFill>
                  <a:schemeClr val="tx1"/>
                </a:solidFill>
                <a:latin typeface="Arial" charset="0"/>
              </a:defRPr>
            </a:lvl8pPr>
            <a:lvl9pPr marL="2574925" indent="-130175" defTabSz="895350" eaLnBrk="0" fontAlgn="base" hangingPunct="0">
              <a:spcBef>
                <a:spcPct val="0"/>
              </a:spcBef>
              <a:spcAft>
                <a:spcPct val="0"/>
              </a:spcAft>
              <a:buClr>
                <a:schemeClr val="tx2"/>
              </a:buClr>
              <a:buSzPct val="89000"/>
              <a:buFont typeface="Arial" charset="0"/>
              <a:buChar char="-"/>
              <a:defRPr sz="1600">
                <a:solidFill>
                  <a:schemeClr val="tx1"/>
                </a:solidFill>
                <a:latin typeface="Arial" charset="0"/>
              </a:defRPr>
            </a:lvl9pPr>
          </a:lstStyle>
          <a:p>
            <a:r>
              <a:rPr lang="en-US" altLang="fr-FR" b="1">
                <a:latin typeface="+mn-lt"/>
              </a:rPr>
              <a:t>Description</a:t>
            </a:r>
          </a:p>
        </p:txBody>
      </p:sp>
      <p:sp>
        <p:nvSpPr>
          <p:cNvPr id="28" name="TextBox 27">
            <a:extLst>
              <a:ext uri="{FF2B5EF4-FFF2-40B4-BE49-F238E27FC236}">
                <a16:creationId xmlns:a16="http://schemas.microsoft.com/office/drawing/2014/main" id="{A8C53C87-98D5-4A34-A797-B72D55EE063F}"/>
              </a:ext>
            </a:extLst>
          </p:cNvPr>
          <p:cNvSpPr txBox="1">
            <a:spLocks/>
          </p:cNvSpPr>
          <p:nvPr/>
        </p:nvSpPr>
        <p:spPr>
          <a:xfrm>
            <a:off x="4988477" y="1394739"/>
            <a:ext cx="4193202" cy="492443"/>
          </a:xfrm>
          <a:prstGeom prst="rect">
            <a:avLst/>
          </a:prstGeom>
        </p:spPr>
        <p:txBody>
          <a:bodyPr vert="horz" wrap="square" lIns="0" tIns="0" rIns="0" bIns="0" rtlCol="0" anchor="t" anchorCtr="0">
            <a:spAutoFit/>
          </a:bodyPr>
          <a:lstStyle>
            <a:lvl1pPr marL="0" lvl="0" indent="0" defTabSz="895350" eaLnBrk="1" hangingPunct="1">
              <a:buClr>
                <a:schemeClr val="tx2"/>
              </a:buClr>
              <a:defRPr baseline="0">
                <a:latin typeface="+mn-lt"/>
              </a:defRPr>
            </a:lvl1pPr>
            <a:lvl2pPr marL="193675" lvl="1" indent="-192088" defTabSz="895350" eaLnBrk="1" hangingPunct="1">
              <a:buClr>
                <a:schemeClr val="tx2"/>
              </a:buClr>
              <a:buSzPct val="125000"/>
              <a:buFont typeface="Arial" charset="0"/>
              <a:buChar char="▪"/>
              <a:defRPr baseline="0">
                <a:latin typeface="+mn-lt"/>
              </a:defRPr>
            </a:lvl2pPr>
            <a:lvl3pPr marL="457200" lvl="2" indent="-261938" defTabSz="895350" eaLnBrk="1" hangingPunct="1">
              <a:buClr>
                <a:schemeClr val="tx2"/>
              </a:buClr>
              <a:buSzPct val="120000"/>
              <a:buFont typeface="Arial" charset="0"/>
              <a:buChar char="–"/>
              <a:defRPr baseline="0">
                <a:latin typeface="+mn-lt"/>
              </a:defRPr>
            </a:lvl3pPr>
            <a:lvl4pPr marL="614363" lvl="3" indent="-155575" defTabSz="895350" eaLnBrk="1" hangingPunct="1">
              <a:buClr>
                <a:schemeClr val="tx2"/>
              </a:buClr>
              <a:buSzPct val="120000"/>
              <a:buFont typeface="Arial" charset="0"/>
              <a:buChar char="▫"/>
              <a:defRPr baseline="0">
                <a:latin typeface="+mn-lt"/>
              </a:defRPr>
            </a:lvl4pPr>
            <a:lvl5pPr marL="749808" lvl="4" indent="-130175" defTabSz="895350" eaLnBrk="1" hangingPunct="1">
              <a:buClr>
                <a:schemeClr val="tx2"/>
              </a:buClr>
              <a:buSzPct val="89000"/>
              <a:buFont typeface="Arial" charset="0"/>
              <a:buChar char="-"/>
              <a:defRPr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lvl="1">
              <a:buClrTx/>
              <a:buFont typeface="Arial" panose="020B0604020202020204" pitchFamily="34" charset="0"/>
              <a:buChar char="•"/>
            </a:pPr>
            <a:r>
              <a:rPr lang="en-US" sz="1600">
                <a:solidFill>
                  <a:schemeClr val="tx1">
                    <a:lumMod val="50000"/>
                    <a:lumOff val="50000"/>
                  </a:schemeClr>
                </a:solidFill>
              </a:rPr>
              <a:t>An ongoing relationship in which the mentor is a role model, a wise friend and counselor</a:t>
            </a:r>
          </a:p>
        </p:txBody>
      </p:sp>
      <p:sp>
        <p:nvSpPr>
          <p:cNvPr id="29" name="TextBox 28">
            <a:extLst>
              <a:ext uri="{FF2B5EF4-FFF2-40B4-BE49-F238E27FC236}">
                <a16:creationId xmlns:a16="http://schemas.microsoft.com/office/drawing/2014/main" id="{303C69F1-9637-437C-904C-B68E7252CE7C}"/>
              </a:ext>
            </a:extLst>
          </p:cNvPr>
          <p:cNvSpPr txBox="1">
            <a:spLocks/>
          </p:cNvSpPr>
          <p:nvPr/>
        </p:nvSpPr>
        <p:spPr>
          <a:xfrm>
            <a:off x="4988476" y="2494620"/>
            <a:ext cx="4195281" cy="738664"/>
          </a:xfrm>
          <a:prstGeom prst="rect">
            <a:avLst/>
          </a:prstGeom>
        </p:spPr>
        <p:txBody>
          <a:bodyPr vert="horz" wrap="square" lIns="0" tIns="0" rIns="0" bIns="0" rtlCol="0" anchor="t" anchorCtr="0">
            <a:spAutoFit/>
          </a:bodyPr>
          <a:lstStyle>
            <a:lvl1pPr marL="0" lvl="0" indent="0" defTabSz="895350" eaLnBrk="1" hangingPunct="1">
              <a:buClr>
                <a:schemeClr val="tx2"/>
              </a:buClr>
              <a:defRPr baseline="0">
                <a:latin typeface="+mn-lt"/>
              </a:defRPr>
            </a:lvl1pPr>
            <a:lvl2pPr marL="193675" lvl="1" indent="-192088" defTabSz="895350" eaLnBrk="1" hangingPunct="1">
              <a:buClr>
                <a:schemeClr val="tx2"/>
              </a:buClr>
              <a:buSzPct val="125000"/>
              <a:buFont typeface="Arial" charset="0"/>
              <a:buChar char="▪"/>
              <a:defRPr baseline="0">
                <a:latin typeface="+mn-lt"/>
              </a:defRPr>
            </a:lvl2pPr>
            <a:lvl3pPr marL="457200" lvl="2" indent="-261938" defTabSz="895350" eaLnBrk="1" hangingPunct="1">
              <a:buClr>
                <a:schemeClr val="tx2"/>
              </a:buClr>
              <a:buSzPct val="120000"/>
              <a:buFont typeface="Arial" charset="0"/>
              <a:buChar char="–"/>
              <a:defRPr baseline="0">
                <a:latin typeface="+mn-lt"/>
              </a:defRPr>
            </a:lvl3pPr>
            <a:lvl4pPr marL="614363" lvl="3" indent="-155575" defTabSz="895350" eaLnBrk="1" hangingPunct="1">
              <a:buClr>
                <a:schemeClr val="tx2"/>
              </a:buClr>
              <a:buSzPct val="120000"/>
              <a:buFont typeface="Arial" charset="0"/>
              <a:buChar char="▫"/>
              <a:defRPr baseline="0">
                <a:latin typeface="+mn-lt"/>
              </a:defRPr>
            </a:lvl4pPr>
            <a:lvl5pPr marL="749808" lvl="4" indent="-130175" defTabSz="895350" eaLnBrk="1" hangingPunct="1">
              <a:buClr>
                <a:schemeClr val="tx2"/>
              </a:buClr>
              <a:buSzPct val="89000"/>
              <a:buFont typeface="Arial" charset="0"/>
              <a:buChar char="-"/>
              <a:defRPr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lvl="1">
              <a:buClrTx/>
              <a:buFont typeface="Arial" panose="020B0604020202020204" pitchFamily="34" charset="0"/>
              <a:buChar char="•"/>
            </a:pPr>
            <a:r>
              <a:rPr lang="en-US" sz="1600"/>
              <a:t>Usually, a repeated interaction that aims to enhance the performance and learning ability of others</a:t>
            </a:r>
          </a:p>
        </p:txBody>
      </p:sp>
      <p:sp>
        <p:nvSpPr>
          <p:cNvPr id="31" name="TextBox 30">
            <a:extLst>
              <a:ext uri="{FF2B5EF4-FFF2-40B4-BE49-F238E27FC236}">
                <a16:creationId xmlns:a16="http://schemas.microsoft.com/office/drawing/2014/main" id="{83724956-8843-4DFA-967A-85D6ED165A82}"/>
              </a:ext>
            </a:extLst>
          </p:cNvPr>
          <p:cNvSpPr txBox="1">
            <a:spLocks/>
          </p:cNvSpPr>
          <p:nvPr/>
        </p:nvSpPr>
        <p:spPr>
          <a:xfrm>
            <a:off x="4988476" y="4082413"/>
            <a:ext cx="4195281" cy="492443"/>
          </a:xfrm>
          <a:prstGeom prst="rect">
            <a:avLst/>
          </a:prstGeom>
        </p:spPr>
        <p:txBody>
          <a:bodyPr vert="horz" wrap="square" lIns="0" tIns="0" rIns="0" bIns="0" rtlCol="0" anchor="t" anchorCtr="0">
            <a:spAutoFit/>
          </a:bodyPr>
          <a:lstStyle>
            <a:lvl1pPr marL="0" lvl="0" indent="0" defTabSz="895350" eaLnBrk="1" hangingPunct="1">
              <a:buClr>
                <a:schemeClr val="tx2"/>
              </a:buClr>
              <a:defRPr baseline="0">
                <a:latin typeface="+mn-lt"/>
              </a:defRPr>
            </a:lvl1pPr>
            <a:lvl2pPr marL="193675" lvl="1" indent="-192088" defTabSz="895350" eaLnBrk="1" hangingPunct="1">
              <a:buClr>
                <a:schemeClr val="tx2"/>
              </a:buClr>
              <a:buSzPct val="125000"/>
              <a:buFont typeface="Arial" charset="0"/>
              <a:buChar char="▪"/>
              <a:defRPr baseline="0">
                <a:latin typeface="+mn-lt"/>
              </a:defRPr>
            </a:lvl2pPr>
            <a:lvl3pPr marL="457200" lvl="2" indent="-261938" defTabSz="895350" eaLnBrk="1" hangingPunct="1">
              <a:buClr>
                <a:schemeClr val="tx2"/>
              </a:buClr>
              <a:buSzPct val="120000"/>
              <a:buFont typeface="Arial" charset="0"/>
              <a:buChar char="–"/>
              <a:defRPr baseline="0">
                <a:latin typeface="+mn-lt"/>
              </a:defRPr>
            </a:lvl3pPr>
            <a:lvl4pPr marL="614363" lvl="3" indent="-155575" defTabSz="895350" eaLnBrk="1" hangingPunct="1">
              <a:buClr>
                <a:schemeClr val="tx2"/>
              </a:buClr>
              <a:buSzPct val="120000"/>
              <a:buFont typeface="Arial" charset="0"/>
              <a:buChar char="▫"/>
              <a:defRPr baseline="0">
                <a:latin typeface="+mn-lt"/>
              </a:defRPr>
            </a:lvl4pPr>
            <a:lvl5pPr marL="749808" lvl="4" indent="-130175" defTabSz="895350" eaLnBrk="1" hangingPunct="1">
              <a:buClr>
                <a:schemeClr val="tx2"/>
              </a:buClr>
              <a:buSzPct val="89000"/>
              <a:buFont typeface="Arial" charset="0"/>
              <a:buChar char="-"/>
              <a:defRPr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lvl="1">
              <a:buClrTx/>
              <a:buFont typeface="Arial" panose="020B0604020202020204" pitchFamily="34" charset="0"/>
              <a:buChar char="•"/>
            </a:pPr>
            <a:r>
              <a:rPr lang="en-US" sz="1600">
                <a:solidFill>
                  <a:schemeClr val="tx1">
                    <a:lumMod val="50000"/>
                    <a:lumOff val="50000"/>
                  </a:schemeClr>
                </a:solidFill>
              </a:rPr>
              <a:t>Could be a single interaction; necessary to create awareness</a:t>
            </a:r>
          </a:p>
        </p:txBody>
      </p:sp>
      <p:cxnSp>
        <p:nvCxnSpPr>
          <p:cNvPr id="40" name="LineBasicDefault 40">
            <a:extLst>
              <a:ext uri="{FF2B5EF4-FFF2-40B4-BE49-F238E27FC236}">
                <a16:creationId xmlns:a16="http://schemas.microsoft.com/office/drawing/2014/main" id="{16E436B5-4491-4947-B17D-F41FA6B514ED}"/>
              </a:ext>
            </a:extLst>
          </p:cNvPr>
          <p:cNvCxnSpPr>
            <a:cxnSpLocks/>
          </p:cNvCxnSpPr>
          <p:nvPr>
            <p:custDataLst>
              <p:tags r:id="rId5"/>
            </p:custDataLst>
          </p:nvPr>
        </p:nvCxnSpPr>
        <p:spPr>
          <a:xfrm>
            <a:off x="4988476" y="1332711"/>
            <a:ext cx="4195281" cy="0"/>
          </a:xfrm>
          <a:prstGeom prst="straightConnector1">
            <a:avLst/>
          </a:prstGeom>
          <a:ln w="6350" cap="flat">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35" name="TrackerNumBlue 27">
            <a:extLst>
              <a:ext uri="{FF2B5EF4-FFF2-40B4-BE49-F238E27FC236}">
                <a16:creationId xmlns:a16="http://schemas.microsoft.com/office/drawing/2014/main" id="{FC985619-7805-41A9-B6CE-DF012BD88E28}"/>
              </a:ext>
            </a:extLst>
          </p:cNvPr>
          <p:cNvSpPr/>
          <p:nvPr>
            <p:custDataLst>
              <p:tags r:id="rId6"/>
            </p:custDataLst>
          </p:nvPr>
        </p:nvSpPr>
        <p:spPr>
          <a:xfrm>
            <a:off x="1564958" y="4552633"/>
            <a:ext cx="279340" cy="279340"/>
          </a:xfrm>
          <a:prstGeom prst="ellipse">
            <a:avLst/>
          </a:prstGeom>
          <a:solidFill>
            <a:schemeClr val="accent1">
              <a:lumMod val="40000"/>
              <a:lumOff val="60000"/>
            </a:schemeClr>
          </a:solidFill>
          <a:ln w="6350" cap="sq" cmpd="sng" algn="ctr">
            <a:solidFill>
              <a:schemeClr val="bg1"/>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1" forceAA="0" compatLnSpc="1">
            <a:prstTxWarp prst="textNoShape">
              <a:avLst/>
            </a:prstTxWarp>
            <a:noAutofit/>
          </a:bodyPr>
          <a:lstStyle/>
          <a:p>
            <a:pPr algn="ctr">
              <a:spcBef>
                <a:spcPts val="300"/>
              </a:spcBef>
              <a:spcAft>
                <a:spcPts val="300"/>
              </a:spcAft>
            </a:pPr>
            <a:r>
              <a:rPr lang="en-US" sz="1400">
                <a:solidFill>
                  <a:schemeClr val="bg1"/>
                </a:solidFill>
              </a:rPr>
              <a:t>1</a:t>
            </a:r>
          </a:p>
        </p:txBody>
      </p:sp>
      <p:sp>
        <p:nvSpPr>
          <p:cNvPr id="38" name="TrackerNumBlue 27">
            <a:extLst>
              <a:ext uri="{FF2B5EF4-FFF2-40B4-BE49-F238E27FC236}">
                <a16:creationId xmlns:a16="http://schemas.microsoft.com/office/drawing/2014/main" id="{F9BFE066-2796-4A22-93CB-758EACDB10CC}"/>
              </a:ext>
            </a:extLst>
          </p:cNvPr>
          <p:cNvSpPr/>
          <p:nvPr>
            <p:custDataLst>
              <p:tags r:id="rId7"/>
            </p:custDataLst>
          </p:nvPr>
        </p:nvSpPr>
        <p:spPr>
          <a:xfrm>
            <a:off x="2447520" y="3085583"/>
            <a:ext cx="279340" cy="279340"/>
          </a:xfrm>
          <a:prstGeom prst="ellipse">
            <a:avLst/>
          </a:prstGeom>
          <a:solidFill>
            <a:schemeClr val="accent1"/>
          </a:solidFill>
          <a:ln w="6350" cap="sq" cmpd="sng" algn="ctr">
            <a:solidFill>
              <a:schemeClr val="bg1"/>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1" forceAA="0" compatLnSpc="1">
            <a:prstTxWarp prst="textNoShape">
              <a:avLst/>
            </a:prstTxWarp>
            <a:noAutofit/>
          </a:bodyPr>
          <a:lstStyle/>
          <a:p>
            <a:pPr algn="ctr">
              <a:spcBef>
                <a:spcPts val="300"/>
              </a:spcBef>
              <a:spcAft>
                <a:spcPts val="300"/>
              </a:spcAft>
            </a:pPr>
            <a:r>
              <a:rPr lang="en-US" sz="1400">
                <a:solidFill>
                  <a:schemeClr val="bg1"/>
                </a:solidFill>
              </a:rPr>
              <a:t>2</a:t>
            </a:r>
          </a:p>
        </p:txBody>
      </p:sp>
      <p:sp>
        <p:nvSpPr>
          <p:cNvPr id="39" name="TrackerNumBlue 27">
            <a:extLst>
              <a:ext uri="{FF2B5EF4-FFF2-40B4-BE49-F238E27FC236}">
                <a16:creationId xmlns:a16="http://schemas.microsoft.com/office/drawing/2014/main" id="{159F1490-7B16-461B-89EB-EBDA5EB5E4D6}"/>
              </a:ext>
            </a:extLst>
          </p:cNvPr>
          <p:cNvSpPr/>
          <p:nvPr>
            <p:custDataLst>
              <p:tags r:id="rId8"/>
            </p:custDataLst>
          </p:nvPr>
        </p:nvSpPr>
        <p:spPr>
          <a:xfrm>
            <a:off x="3260557" y="1742981"/>
            <a:ext cx="279340" cy="279340"/>
          </a:xfrm>
          <a:prstGeom prst="ellipse">
            <a:avLst/>
          </a:prstGeom>
          <a:solidFill>
            <a:schemeClr val="accent1">
              <a:lumMod val="40000"/>
              <a:lumOff val="60000"/>
            </a:schemeClr>
          </a:solidFill>
          <a:ln w="6350" cap="sq" cmpd="sng" algn="ctr">
            <a:solidFill>
              <a:schemeClr val="bg1"/>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1" forceAA="0" compatLnSpc="1">
            <a:prstTxWarp prst="textNoShape">
              <a:avLst/>
            </a:prstTxWarp>
            <a:noAutofit/>
          </a:bodyPr>
          <a:lstStyle/>
          <a:p>
            <a:pPr algn="ctr">
              <a:spcBef>
                <a:spcPts val="300"/>
              </a:spcBef>
              <a:spcAft>
                <a:spcPts val="300"/>
              </a:spcAft>
            </a:pPr>
            <a:r>
              <a:rPr lang="en-US" sz="1400">
                <a:solidFill>
                  <a:schemeClr val="bg1"/>
                </a:solidFill>
              </a:rPr>
              <a:t>3</a:t>
            </a:r>
          </a:p>
        </p:txBody>
      </p:sp>
    </p:spTree>
    <p:extLst>
      <p:ext uri="{BB962C8B-B14F-4D97-AF65-F5344CB8AC3E}">
        <p14:creationId xmlns:p14="http://schemas.microsoft.com/office/powerpoint/2010/main" val="34066171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18A59B-62FF-4841-94F2-47A8F4FE6A38}"/>
              </a:ext>
            </a:extLst>
          </p:cNvPr>
          <p:cNvSpPr>
            <a:spLocks noGrp="1"/>
          </p:cNvSpPr>
          <p:nvPr>
            <p:ph type="title"/>
          </p:nvPr>
        </p:nvSpPr>
        <p:spPr/>
        <p:txBody>
          <a:bodyPr/>
          <a:lstStyle/>
          <a:p>
            <a:r>
              <a:rPr lang="en-US"/>
              <a:t>Coaching</a:t>
            </a:r>
          </a:p>
        </p:txBody>
      </p:sp>
      <p:sp>
        <p:nvSpPr>
          <p:cNvPr id="4" name="Text Placeholder 3">
            <a:extLst>
              <a:ext uri="{FF2B5EF4-FFF2-40B4-BE49-F238E27FC236}">
                <a16:creationId xmlns:a16="http://schemas.microsoft.com/office/drawing/2014/main" id="{95AA32E7-51E2-4C4D-87F7-0CE5BF81D358}"/>
              </a:ext>
            </a:extLst>
          </p:cNvPr>
          <p:cNvSpPr>
            <a:spLocks noGrp="1"/>
          </p:cNvSpPr>
          <p:nvPr>
            <p:ph type="body" sz="quarter" idx="10"/>
          </p:nvPr>
        </p:nvSpPr>
        <p:spPr/>
        <p:txBody>
          <a:bodyPr/>
          <a:lstStyle/>
          <a:p>
            <a:endParaRPr lang="en-US"/>
          </a:p>
        </p:txBody>
      </p:sp>
      <p:sp>
        <p:nvSpPr>
          <p:cNvPr id="3" name="TextBox 2">
            <a:extLst>
              <a:ext uri="{FF2B5EF4-FFF2-40B4-BE49-F238E27FC236}">
                <a16:creationId xmlns:a16="http://schemas.microsoft.com/office/drawing/2014/main" id="{6FC070CD-3871-4CD2-9EB1-9C1E6EB2E93F}"/>
              </a:ext>
            </a:extLst>
          </p:cNvPr>
          <p:cNvSpPr txBox="1"/>
          <p:nvPr/>
        </p:nvSpPr>
        <p:spPr>
          <a:xfrm>
            <a:off x="1008887" y="3605022"/>
            <a:ext cx="10174225" cy="4145280"/>
          </a:xfrm>
          <a:prstGeom prst="rect">
            <a:avLst/>
          </a:prstGeom>
          <a:ln w="6350">
            <a:noFill/>
            <a:miter lim="800000"/>
          </a:ln>
        </p:spPr>
        <p:txBody>
          <a:bodyPr vert="horz" wrap="square" lIns="0" tIns="0" rIns="0" bIns="0" rtlCol="0">
            <a:noAutofit/>
          </a:bodyPr>
          <a:lstStyle/>
          <a:p>
            <a:pPr algn="l">
              <a:spcBef>
                <a:spcPts val="300"/>
              </a:spcBef>
              <a:spcAft>
                <a:spcPts val="300"/>
              </a:spcAft>
              <a:buNone/>
            </a:pPr>
            <a:r>
              <a:rPr lang="en-US" sz="2800" b="0" i="0">
                <a:effectLst/>
              </a:rPr>
              <a:t>Coaching is a form of development in which an experienced person, called a coach, supports a learner or client in achieving a specific personal or professional goal by providing training and guidance. </a:t>
            </a:r>
            <a:endParaRPr lang="en-US" sz="2800"/>
          </a:p>
        </p:txBody>
      </p:sp>
      <p:pic>
        <p:nvPicPr>
          <p:cNvPr id="131074" name="Picture 2" descr="ACO Home | ADHD Coaches Organization">
            <a:extLst>
              <a:ext uri="{FF2B5EF4-FFF2-40B4-BE49-F238E27FC236}">
                <a16:creationId xmlns:a16="http://schemas.microsoft.com/office/drawing/2014/main" id="{0B5D5332-DBF2-4BDA-8623-366C26D8AC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5080" y="875538"/>
            <a:ext cx="8339936" cy="25534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793330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18A59B-62FF-4841-94F2-47A8F4FE6A38}"/>
              </a:ext>
            </a:extLst>
          </p:cNvPr>
          <p:cNvSpPr>
            <a:spLocks noGrp="1"/>
          </p:cNvSpPr>
          <p:nvPr>
            <p:ph type="title"/>
          </p:nvPr>
        </p:nvSpPr>
        <p:spPr/>
        <p:txBody>
          <a:bodyPr/>
          <a:lstStyle/>
          <a:p>
            <a:r>
              <a:rPr lang="en-US"/>
              <a:t>Difference between feedback and coaching</a:t>
            </a:r>
          </a:p>
        </p:txBody>
      </p:sp>
      <p:sp>
        <p:nvSpPr>
          <p:cNvPr id="4" name="Text Placeholder 3">
            <a:extLst>
              <a:ext uri="{FF2B5EF4-FFF2-40B4-BE49-F238E27FC236}">
                <a16:creationId xmlns:a16="http://schemas.microsoft.com/office/drawing/2014/main" id="{95AA32E7-51E2-4C4D-87F7-0CE5BF81D358}"/>
              </a:ext>
            </a:extLst>
          </p:cNvPr>
          <p:cNvSpPr>
            <a:spLocks noGrp="1"/>
          </p:cNvSpPr>
          <p:nvPr>
            <p:ph type="body" sz="quarter" idx="10"/>
          </p:nvPr>
        </p:nvSpPr>
        <p:spPr/>
        <p:txBody>
          <a:bodyPr/>
          <a:lstStyle/>
          <a:p>
            <a:endParaRPr lang="en-US"/>
          </a:p>
        </p:txBody>
      </p:sp>
      <p:sp>
        <p:nvSpPr>
          <p:cNvPr id="5" name="TextBox 4">
            <a:extLst>
              <a:ext uri="{FF2B5EF4-FFF2-40B4-BE49-F238E27FC236}">
                <a16:creationId xmlns:a16="http://schemas.microsoft.com/office/drawing/2014/main" id="{D3F715C4-F1C0-47CE-9234-1E7D02DCE728}"/>
              </a:ext>
            </a:extLst>
          </p:cNvPr>
          <p:cNvSpPr txBox="1"/>
          <p:nvPr/>
        </p:nvSpPr>
        <p:spPr>
          <a:xfrm>
            <a:off x="554735" y="1341120"/>
            <a:ext cx="5541265" cy="3200876"/>
          </a:xfrm>
          <a:prstGeom prst="rect">
            <a:avLst/>
          </a:prstGeom>
          <a:noFill/>
          <a:ln w="6350">
            <a:noFill/>
            <a:miter lim="800000"/>
          </a:ln>
        </p:spPr>
        <p:txBody>
          <a:bodyPr wrap="square">
            <a:spAutoFit/>
          </a:bodyPr>
          <a:lstStyle/>
          <a:p>
            <a:r>
              <a:rPr lang="en-US" sz="2400" b="1" i="0">
                <a:solidFill>
                  <a:srgbClr val="202124"/>
                </a:solidFill>
                <a:effectLst/>
                <a:latin typeface="Roboto" panose="02000000000000000000" pitchFamily="2" charset="0"/>
              </a:rPr>
              <a:t>Coaching</a:t>
            </a:r>
            <a:r>
              <a:rPr lang="en-US" sz="2400" b="0" i="0">
                <a:solidFill>
                  <a:srgbClr val="202124"/>
                </a:solidFill>
                <a:effectLst/>
                <a:latin typeface="Roboto" panose="02000000000000000000" pitchFamily="2" charset="0"/>
              </a:rPr>
              <a:t> is about assisting employees reach their goals for the future. </a:t>
            </a:r>
            <a:r>
              <a:rPr lang="en-US" sz="2400" b="1" i="0">
                <a:solidFill>
                  <a:srgbClr val="202124"/>
                </a:solidFill>
                <a:effectLst/>
                <a:latin typeface="Roboto" panose="02000000000000000000" pitchFamily="2" charset="0"/>
              </a:rPr>
              <a:t>Feedback</a:t>
            </a:r>
            <a:r>
              <a:rPr lang="en-US" sz="2400" b="0" i="0">
                <a:solidFill>
                  <a:srgbClr val="202124"/>
                </a:solidFill>
                <a:effectLst/>
                <a:latin typeface="Roboto" panose="02000000000000000000" pitchFamily="2" charset="0"/>
              </a:rPr>
              <a:t> is about helping employees understand what prevents them from reaching their current goals. </a:t>
            </a:r>
            <a:r>
              <a:rPr lang="en-US" sz="2400" b="1" i="0">
                <a:solidFill>
                  <a:srgbClr val="202124"/>
                </a:solidFill>
                <a:effectLst/>
                <a:latin typeface="Roboto" panose="02000000000000000000" pitchFamily="2" charset="0"/>
              </a:rPr>
              <a:t>Coaching</a:t>
            </a:r>
            <a:r>
              <a:rPr lang="en-US" sz="2400" b="0" i="0">
                <a:solidFill>
                  <a:srgbClr val="202124"/>
                </a:solidFill>
                <a:effectLst/>
                <a:latin typeface="Roboto" panose="02000000000000000000" pitchFamily="2" charset="0"/>
              </a:rPr>
              <a:t> is about advocating optimal performance. </a:t>
            </a:r>
            <a:r>
              <a:rPr lang="en-US" sz="2400" b="1" i="0">
                <a:solidFill>
                  <a:srgbClr val="202124"/>
                </a:solidFill>
                <a:effectLst/>
                <a:latin typeface="Roboto" panose="02000000000000000000" pitchFamily="2" charset="0"/>
              </a:rPr>
              <a:t>Feedback</a:t>
            </a:r>
            <a:r>
              <a:rPr lang="en-US" sz="2400" b="0" i="0">
                <a:solidFill>
                  <a:srgbClr val="202124"/>
                </a:solidFill>
                <a:effectLst/>
                <a:latin typeface="Roboto" panose="02000000000000000000" pitchFamily="2" charset="0"/>
              </a:rPr>
              <a:t> is about reinforcing appropriate behavior.</a:t>
            </a:r>
          </a:p>
          <a:p>
            <a:pPr algn="r"/>
            <a:r>
              <a:rPr lang="en-US" sz="1000">
                <a:solidFill>
                  <a:srgbClr val="202124"/>
                </a:solidFill>
                <a:latin typeface="Roboto" panose="02000000000000000000" pitchFamily="2" charset="0"/>
              </a:rPr>
              <a:t>www.rightattitudes.com</a:t>
            </a:r>
            <a:endParaRPr lang="en-US" sz="1000"/>
          </a:p>
        </p:txBody>
      </p:sp>
      <p:pic>
        <p:nvPicPr>
          <p:cNvPr id="6" name="Picture 5">
            <a:extLst>
              <a:ext uri="{FF2B5EF4-FFF2-40B4-BE49-F238E27FC236}">
                <a16:creationId xmlns:a16="http://schemas.microsoft.com/office/drawing/2014/main" id="{5F9007DF-B78B-465B-A7CA-4C4FC85B0CC8}"/>
              </a:ext>
            </a:extLst>
          </p:cNvPr>
          <p:cNvPicPr>
            <a:picLocks noChangeAspect="1"/>
          </p:cNvPicPr>
          <p:nvPr/>
        </p:nvPicPr>
        <p:blipFill>
          <a:blip r:embed="rId3"/>
          <a:stretch>
            <a:fillRect/>
          </a:stretch>
        </p:blipFill>
        <p:spPr>
          <a:xfrm>
            <a:off x="6561638" y="1504664"/>
            <a:ext cx="5234122" cy="293903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91931016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6" hidden="1">
            <a:extLst>
              <a:ext uri="{FF2B5EF4-FFF2-40B4-BE49-F238E27FC236}">
                <a16:creationId xmlns:a16="http://schemas.microsoft.com/office/drawing/2014/main" id="{14225C55-482A-4CC9-9E49-206DC0F35BC4}"/>
              </a:ext>
            </a:extLst>
          </p:cNvPr>
          <p:cNvGraphicFramePr>
            <a:graphicFrameLocks noChangeAspect="1"/>
          </p:cNvGraphicFramePr>
          <p:nvPr>
            <p:custDataLst>
              <p:tags r:id="rId1"/>
            </p:custDataLst>
            <p:extLst>
              <p:ext uri="{D42A27DB-BD31-4B8C-83A1-F6EECF244321}">
                <p14:modId xmlns:p14="http://schemas.microsoft.com/office/powerpoint/2010/main" val="349834764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25" imgW="395" imgH="394" progId="TCLayout.ActiveDocument.1">
                  <p:embed/>
                </p:oleObj>
              </mc:Choice>
              <mc:Fallback>
                <p:oleObj name="think-cell Slide" r:id="rId25" imgW="395" imgH="394" progId="TCLayout.ActiveDocument.1">
                  <p:embed/>
                  <p:pic>
                    <p:nvPicPr>
                      <p:cNvPr id="5" name="Object 6" hidden="1">
                        <a:extLst>
                          <a:ext uri="{FF2B5EF4-FFF2-40B4-BE49-F238E27FC236}">
                            <a16:creationId xmlns:a16="http://schemas.microsoft.com/office/drawing/2014/main" id="{14225C55-482A-4CC9-9E49-206DC0F35BC4}"/>
                          </a:ext>
                        </a:extLst>
                      </p:cNvPr>
                      <p:cNvPicPr/>
                      <p:nvPr/>
                    </p:nvPicPr>
                    <p:blipFill>
                      <a:blip r:embed="rId26"/>
                      <a:stretch>
                        <a:fillRect/>
                      </a:stretch>
                    </p:blipFill>
                    <p:spPr>
                      <a:xfrm>
                        <a:off x="1588" y="1588"/>
                        <a:ext cx="1588" cy="1588"/>
                      </a:xfrm>
                      <a:prstGeom prst="rect">
                        <a:avLst/>
                      </a:prstGeom>
                    </p:spPr>
                  </p:pic>
                </p:oleObj>
              </mc:Fallback>
            </mc:AlternateContent>
          </a:graphicData>
        </a:graphic>
      </p:graphicFrame>
      <p:sp>
        <p:nvSpPr>
          <p:cNvPr id="6" name="Rectangle 1" hidden="1">
            <a:extLst>
              <a:ext uri="{FF2B5EF4-FFF2-40B4-BE49-F238E27FC236}">
                <a16:creationId xmlns:a16="http://schemas.microsoft.com/office/drawing/2014/main" id="{48EC47CF-2E1C-42E4-947A-E77CAD099308}"/>
              </a:ext>
            </a:extLst>
          </p:cNvPr>
          <p:cNvSpPr/>
          <p:nvPr>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ts val="300"/>
              </a:spcBef>
              <a:spcAft>
                <a:spcPts val="300"/>
              </a:spcAft>
            </a:pPr>
            <a:endParaRPr lang="en-US" sz="2500" b="1">
              <a:solidFill>
                <a:schemeClr val="bg1"/>
              </a:solidFill>
              <a:latin typeface="Arial" panose="020B0604020202020204" pitchFamily="34" charset="0"/>
              <a:ea typeface="+mj-ea"/>
              <a:cs typeface="+mj-cs"/>
              <a:sym typeface="Arial" panose="020B0604020202020204" pitchFamily="34" charset="0"/>
            </a:endParaRPr>
          </a:p>
        </p:txBody>
      </p:sp>
      <p:sp>
        <p:nvSpPr>
          <p:cNvPr id="2" name="2. Slide Title">
            <a:extLst>
              <a:ext uri="{FF2B5EF4-FFF2-40B4-BE49-F238E27FC236}">
                <a16:creationId xmlns:a16="http://schemas.microsoft.com/office/drawing/2014/main" id="{9735DABA-49DD-4DBD-9CBC-0A514271110B}"/>
              </a:ext>
            </a:extLst>
          </p:cNvPr>
          <p:cNvSpPr>
            <a:spLocks noGrp="1"/>
          </p:cNvSpPr>
          <p:nvPr>
            <p:ph type="title"/>
            <p:custDataLst>
              <p:tags r:id="rId3"/>
            </p:custDataLst>
          </p:nvPr>
        </p:nvSpPr>
        <p:spPr>
          <a:xfrm>
            <a:off x="554736" y="172212"/>
            <a:ext cx="11082528" cy="769441"/>
          </a:xfrm>
        </p:spPr>
        <p:txBody>
          <a:bodyPr/>
          <a:lstStyle/>
          <a:p>
            <a:r>
              <a:rPr lang="en-US"/>
              <a:t>The coach’s style should adjust based on the level of skill and will of the coachee</a:t>
            </a:r>
          </a:p>
        </p:txBody>
      </p:sp>
      <p:sp>
        <p:nvSpPr>
          <p:cNvPr id="4" name="1. On-page tracker">
            <a:extLst>
              <a:ext uri="{FF2B5EF4-FFF2-40B4-BE49-F238E27FC236}">
                <a16:creationId xmlns:a16="http://schemas.microsoft.com/office/drawing/2014/main" id="{C553959A-949E-4F1C-A0E4-A6FC1601C665}"/>
              </a:ext>
            </a:extLst>
          </p:cNvPr>
          <p:cNvSpPr>
            <a:spLocks noGrp="1"/>
          </p:cNvSpPr>
          <p:nvPr>
            <p:ph type="body" sz="quarter" idx="10"/>
            <p:custDataLst>
              <p:tags r:id="rId4"/>
            </p:custDataLst>
          </p:nvPr>
        </p:nvSpPr>
        <p:spPr/>
        <p:txBody>
          <a:bodyPr/>
          <a:lstStyle/>
          <a:p>
            <a:r>
              <a:rPr lang="en-US"/>
              <a:t>Coaching</a:t>
            </a:r>
          </a:p>
        </p:txBody>
      </p:sp>
      <p:sp>
        <p:nvSpPr>
          <p:cNvPr id="28" name="Rectangle 3">
            <a:extLst>
              <a:ext uri="{FF2B5EF4-FFF2-40B4-BE49-F238E27FC236}">
                <a16:creationId xmlns:a16="http://schemas.microsoft.com/office/drawing/2014/main" id="{65BD6E3D-246A-430E-A150-8AF87D5F4C90}"/>
              </a:ext>
            </a:extLst>
          </p:cNvPr>
          <p:cNvSpPr>
            <a:spLocks noChangeArrowheads="1"/>
          </p:cNvSpPr>
          <p:nvPr>
            <p:custDataLst>
              <p:tags r:id="rId5"/>
            </p:custDataLst>
          </p:nvPr>
        </p:nvSpPr>
        <p:spPr bwMode="gray">
          <a:xfrm>
            <a:off x="8806547" y="1051240"/>
            <a:ext cx="2897405" cy="5162894"/>
          </a:xfrm>
          <a:prstGeom prst="rect">
            <a:avLst/>
          </a:prstGeom>
          <a:solidFill>
            <a:schemeClr val="bg1"/>
          </a:solidFill>
          <a:ln w="19050">
            <a:solidFill>
              <a:schemeClr val="bg1"/>
            </a:solidFill>
            <a:miter lim="800000"/>
            <a:headEnd/>
            <a:tailEnd/>
          </a:ln>
        </p:spPr>
        <p:txBody>
          <a:bodyPr lIns="70569" tIns="70569" rIns="70569" bIns="70569" anchor="t"/>
          <a:lstStyle/>
          <a:p>
            <a:pPr marL="1556" lvl="1" defTabSz="877443">
              <a:spcAft>
                <a:spcPct val="20000"/>
              </a:spcAft>
            </a:pPr>
            <a:endParaRPr lang="en-US" sz="1600"/>
          </a:p>
        </p:txBody>
      </p:sp>
      <p:sp>
        <p:nvSpPr>
          <p:cNvPr id="31" name="TextBox 30">
            <a:extLst>
              <a:ext uri="{FF2B5EF4-FFF2-40B4-BE49-F238E27FC236}">
                <a16:creationId xmlns:a16="http://schemas.microsoft.com/office/drawing/2014/main" id="{9EEB9992-CC63-4917-B48F-324A40F2DE45}"/>
              </a:ext>
            </a:extLst>
          </p:cNvPr>
          <p:cNvSpPr txBox="1"/>
          <p:nvPr/>
        </p:nvSpPr>
        <p:spPr>
          <a:xfrm>
            <a:off x="554736" y="1116301"/>
            <a:ext cx="5409184" cy="246221"/>
          </a:xfrm>
          <a:prstGeom prst="rect">
            <a:avLst/>
          </a:prstGeom>
        </p:spPr>
        <p:txBody>
          <a:bodyPr vert="horz" wrap="square" lIns="0" tIns="0" rIns="0" bIns="0" rtlCol="0">
            <a:spAutoFit/>
          </a:bodyPr>
          <a:lstStyle>
            <a:lvl1pPr lvl="0" indent="0">
              <a:lnSpc>
                <a:spcPct val="100000"/>
              </a:lnSpc>
              <a:spcBef>
                <a:spcPts val="300"/>
              </a:spcBef>
              <a:spcAft>
                <a:spcPts val="300"/>
              </a:spcAft>
              <a:buFont typeface="Segoe UI" panose="020B0502040204020203" pitchFamily="34" charset="0"/>
              <a:buChar char="​"/>
              <a:defRPr lang="en-US" sz="1600" dirty="0">
                <a:cs typeface="Arial" panose="020B0604020202020204" pitchFamily="34" charset="0"/>
              </a:defRPr>
            </a:lvl1pPr>
            <a:lvl2pPr marL="228600" lvl="1" indent="-225425">
              <a:lnSpc>
                <a:spcPct val="100000"/>
              </a:lnSpc>
              <a:spcBef>
                <a:spcPts val="0"/>
              </a:spcBef>
              <a:spcAft>
                <a:spcPts val="300"/>
              </a:spcAft>
              <a:buClr>
                <a:srgbClr val="000000"/>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rgbClr val="000000"/>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rgbClr val="000000"/>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rgbClr val="000000"/>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b="1" dirty="0"/>
              <a:t>Skill-will matrix</a:t>
            </a:r>
          </a:p>
        </p:txBody>
      </p:sp>
      <p:cxnSp>
        <p:nvCxnSpPr>
          <p:cNvPr id="32" name="LineBasicDefault 32">
            <a:extLst>
              <a:ext uri="{FF2B5EF4-FFF2-40B4-BE49-F238E27FC236}">
                <a16:creationId xmlns:a16="http://schemas.microsoft.com/office/drawing/2014/main" id="{B93D1DC2-0849-47DD-A366-4AE359051AF2}"/>
              </a:ext>
            </a:extLst>
          </p:cNvPr>
          <p:cNvCxnSpPr>
            <a:cxnSpLocks/>
          </p:cNvCxnSpPr>
          <p:nvPr>
            <p:custDataLst>
              <p:tags r:id="rId6"/>
            </p:custDataLst>
          </p:nvPr>
        </p:nvCxnSpPr>
        <p:spPr>
          <a:xfrm>
            <a:off x="554736" y="1362522"/>
            <a:ext cx="7886960" cy="0"/>
          </a:xfrm>
          <a:prstGeom prst="straightConnector1">
            <a:avLst/>
          </a:prstGeom>
          <a:ln w="6350" cap="flat">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grpSp>
        <p:nvGrpSpPr>
          <p:cNvPr id="58" name="Group 57">
            <a:extLst>
              <a:ext uri="{FF2B5EF4-FFF2-40B4-BE49-F238E27FC236}">
                <a16:creationId xmlns:a16="http://schemas.microsoft.com/office/drawing/2014/main" id="{EAFBDBA8-84A0-4FF3-A5FA-4945566C43CD}"/>
              </a:ext>
            </a:extLst>
          </p:cNvPr>
          <p:cNvGrpSpPr/>
          <p:nvPr/>
        </p:nvGrpSpPr>
        <p:grpSpPr>
          <a:xfrm>
            <a:off x="554736" y="1520688"/>
            <a:ext cx="7483882" cy="5030265"/>
            <a:chOff x="3305494" y="959124"/>
            <a:chExt cx="6803524" cy="5030265"/>
          </a:xfrm>
        </p:grpSpPr>
        <p:sp>
          <p:nvSpPr>
            <p:cNvPr id="59" name="Rectangle 58">
              <a:extLst>
                <a:ext uri="{FF2B5EF4-FFF2-40B4-BE49-F238E27FC236}">
                  <a16:creationId xmlns:a16="http://schemas.microsoft.com/office/drawing/2014/main" id="{254ACBAF-6897-4AF8-A14E-B91272D63CF7}"/>
                </a:ext>
              </a:extLst>
            </p:cNvPr>
            <p:cNvSpPr>
              <a:spLocks noChangeArrowheads="1"/>
            </p:cNvSpPr>
            <p:nvPr>
              <p:custDataLst>
                <p:tags r:id="rId7"/>
              </p:custDataLst>
            </p:nvPr>
          </p:nvSpPr>
          <p:spPr bwMode="gray">
            <a:xfrm rot="16200000">
              <a:off x="1481753" y="3025259"/>
              <a:ext cx="3871320" cy="223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b" anchorCtr="1">
              <a:spAutoFit/>
            </a:bodyPr>
            <a:lstStyle/>
            <a:p>
              <a:pPr algn="ctr" defTabSz="877443">
                <a:buClr>
                  <a:schemeClr val="tx2"/>
                </a:buClr>
              </a:pPr>
              <a:r>
                <a:rPr lang="en-US" sz="1600" b="1"/>
                <a:t>Will  (Employee commitment)</a:t>
              </a:r>
            </a:p>
          </p:txBody>
        </p:sp>
        <p:sp>
          <p:nvSpPr>
            <p:cNvPr id="60" name="Line 10">
              <a:extLst>
                <a:ext uri="{FF2B5EF4-FFF2-40B4-BE49-F238E27FC236}">
                  <a16:creationId xmlns:a16="http://schemas.microsoft.com/office/drawing/2014/main" id="{0CF473D8-8091-4747-926A-2B8296DAEE99}"/>
                </a:ext>
              </a:extLst>
            </p:cNvPr>
            <p:cNvSpPr>
              <a:spLocks noChangeShapeType="1"/>
            </p:cNvSpPr>
            <p:nvPr>
              <p:custDataLst>
                <p:tags r:id="rId8"/>
              </p:custDataLst>
            </p:nvPr>
          </p:nvSpPr>
          <p:spPr bwMode="gray">
            <a:xfrm>
              <a:off x="3641507" y="959124"/>
              <a:ext cx="0" cy="422399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89611" tIns="44806" rIns="89611" bIns="44806"/>
            <a:lstStyle/>
            <a:p>
              <a:endParaRPr lang="en-US" sz="1600"/>
            </a:p>
          </p:txBody>
        </p:sp>
        <p:sp>
          <p:nvSpPr>
            <p:cNvPr id="61" name="Rectangle 60">
              <a:extLst>
                <a:ext uri="{FF2B5EF4-FFF2-40B4-BE49-F238E27FC236}">
                  <a16:creationId xmlns:a16="http://schemas.microsoft.com/office/drawing/2014/main" id="{3E16426E-C587-4C26-BB16-E86684B26C30}"/>
                </a:ext>
              </a:extLst>
            </p:cNvPr>
            <p:cNvSpPr>
              <a:spLocks noChangeArrowheads="1"/>
            </p:cNvSpPr>
            <p:nvPr>
              <p:custDataLst>
                <p:tags r:id="rId9"/>
              </p:custDataLst>
            </p:nvPr>
          </p:nvSpPr>
          <p:spPr bwMode="gray">
            <a:xfrm>
              <a:off x="4680446" y="5214850"/>
              <a:ext cx="957764" cy="2766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defTabSz="877443">
                <a:buClr>
                  <a:schemeClr val="tx2"/>
                </a:buClr>
              </a:pPr>
              <a:r>
                <a:rPr lang="en-US" sz="1600"/>
                <a:t>Low</a:t>
              </a:r>
            </a:p>
          </p:txBody>
        </p:sp>
        <p:sp>
          <p:nvSpPr>
            <p:cNvPr id="62" name="Rectangle 61">
              <a:extLst>
                <a:ext uri="{FF2B5EF4-FFF2-40B4-BE49-F238E27FC236}">
                  <a16:creationId xmlns:a16="http://schemas.microsoft.com/office/drawing/2014/main" id="{4CDC7774-AD9E-454F-997B-7602269D6252}"/>
                </a:ext>
              </a:extLst>
            </p:cNvPr>
            <p:cNvSpPr>
              <a:spLocks noChangeArrowheads="1"/>
            </p:cNvSpPr>
            <p:nvPr>
              <p:custDataLst>
                <p:tags r:id="rId10"/>
              </p:custDataLst>
            </p:nvPr>
          </p:nvSpPr>
          <p:spPr bwMode="gray">
            <a:xfrm>
              <a:off x="9079115" y="5214850"/>
              <a:ext cx="848141" cy="2766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r" defTabSz="877443">
                <a:buClr>
                  <a:schemeClr val="tx2"/>
                </a:buClr>
              </a:pPr>
              <a:r>
                <a:rPr lang="en-US" sz="1600"/>
                <a:t>High</a:t>
              </a:r>
            </a:p>
          </p:txBody>
        </p:sp>
        <p:sp>
          <p:nvSpPr>
            <p:cNvPr id="63" name="Line 14">
              <a:extLst>
                <a:ext uri="{FF2B5EF4-FFF2-40B4-BE49-F238E27FC236}">
                  <a16:creationId xmlns:a16="http://schemas.microsoft.com/office/drawing/2014/main" id="{668BF6E5-F308-4CE2-83AA-C04B371D8016}"/>
                </a:ext>
              </a:extLst>
            </p:cNvPr>
            <p:cNvSpPr>
              <a:spLocks noChangeShapeType="1"/>
            </p:cNvSpPr>
            <p:nvPr>
              <p:custDataLst>
                <p:tags r:id="rId11"/>
              </p:custDataLst>
            </p:nvPr>
          </p:nvSpPr>
          <p:spPr bwMode="gray">
            <a:xfrm>
              <a:off x="4680447" y="5627308"/>
              <a:ext cx="524681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89611" tIns="44806" rIns="89611" bIns="44806"/>
            <a:lstStyle/>
            <a:p>
              <a:endParaRPr lang="en-US" sz="1600"/>
            </a:p>
          </p:txBody>
        </p:sp>
        <p:grpSp>
          <p:nvGrpSpPr>
            <p:cNvPr id="64" name="Group 63">
              <a:extLst>
                <a:ext uri="{FF2B5EF4-FFF2-40B4-BE49-F238E27FC236}">
                  <a16:creationId xmlns:a16="http://schemas.microsoft.com/office/drawing/2014/main" id="{AA87AC54-7114-446A-AFF5-BF3D3F9D0552}"/>
                </a:ext>
              </a:extLst>
            </p:cNvPr>
            <p:cNvGrpSpPr/>
            <p:nvPr/>
          </p:nvGrpSpPr>
          <p:grpSpPr>
            <a:xfrm>
              <a:off x="3827580" y="959125"/>
              <a:ext cx="936457" cy="4174894"/>
              <a:chOff x="2477515" y="1853983"/>
              <a:chExt cx="441849" cy="3071005"/>
            </a:xfrm>
          </p:grpSpPr>
          <p:sp>
            <p:nvSpPr>
              <p:cNvPr id="74" name="Rectangle 73">
                <a:extLst>
                  <a:ext uri="{FF2B5EF4-FFF2-40B4-BE49-F238E27FC236}">
                    <a16:creationId xmlns:a16="http://schemas.microsoft.com/office/drawing/2014/main" id="{DDC72F5F-79B4-40A4-9CF4-437AC45AD520}"/>
                  </a:ext>
                </a:extLst>
              </p:cNvPr>
              <p:cNvSpPr>
                <a:spLocks noChangeArrowheads="1"/>
              </p:cNvSpPr>
              <p:nvPr>
                <p:custDataLst>
                  <p:tags r:id="rId21"/>
                </p:custDataLst>
              </p:nvPr>
            </p:nvSpPr>
            <p:spPr bwMode="gray">
              <a:xfrm>
                <a:off x="2477515" y="4721500"/>
                <a:ext cx="441849" cy="203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defTabSz="877443">
                  <a:buClr>
                    <a:schemeClr val="tx2"/>
                  </a:buClr>
                </a:pPr>
                <a:r>
                  <a:rPr lang="en-US" sz="1600"/>
                  <a:t>Low</a:t>
                </a:r>
              </a:p>
            </p:txBody>
          </p:sp>
          <p:sp>
            <p:nvSpPr>
              <p:cNvPr id="75" name="Rectangle 74">
                <a:extLst>
                  <a:ext uri="{FF2B5EF4-FFF2-40B4-BE49-F238E27FC236}">
                    <a16:creationId xmlns:a16="http://schemas.microsoft.com/office/drawing/2014/main" id="{F15D1C3C-AB38-4448-AF3B-246B0AE9DA13}"/>
                  </a:ext>
                </a:extLst>
              </p:cNvPr>
              <p:cNvSpPr>
                <a:spLocks noChangeArrowheads="1"/>
              </p:cNvSpPr>
              <p:nvPr>
                <p:custDataLst>
                  <p:tags r:id="rId22"/>
                </p:custDataLst>
              </p:nvPr>
            </p:nvSpPr>
            <p:spPr bwMode="gray">
              <a:xfrm>
                <a:off x="2477515" y="1853983"/>
                <a:ext cx="416956" cy="203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defTabSz="877443">
                  <a:buClr>
                    <a:schemeClr val="tx2"/>
                  </a:buClr>
                </a:pPr>
                <a:r>
                  <a:rPr lang="en-US" sz="1600"/>
                  <a:t>High</a:t>
                </a:r>
              </a:p>
            </p:txBody>
          </p:sp>
        </p:grpSp>
        <p:sp>
          <p:nvSpPr>
            <p:cNvPr id="65" name="Rectangle 4">
              <a:extLst>
                <a:ext uri="{FF2B5EF4-FFF2-40B4-BE49-F238E27FC236}">
                  <a16:creationId xmlns:a16="http://schemas.microsoft.com/office/drawing/2014/main" id="{3A70B0DA-A050-4D8E-BCE7-76BD19FF462A}"/>
                </a:ext>
              </a:extLst>
            </p:cNvPr>
            <p:cNvSpPr>
              <a:spLocks noChangeArrowheads="1"/>
            </p:cNvSpPr>
            <p:nvPr>
              <p:custDataLst>
                <p:tags r:id="rId12"/>
              </p:custDataLst>
            </p:nvPr>
          </p:nvSpPr>
          <p:spPr bwMode="gray">
            <a:xfrm>
              <a:off x="7220516" y="959124"/>
              <a:ext cx="2888502" cy="2113057"/>
            </a:xfrm>
            <a:prstGeom prst="rect">
              <a:avLst/>
            </a:prstGeom>
            <a:solidFill>
              <a:schemeClr val="accent1"/>
            </a:solidFill>
            <a:ln w="19050" algn="ctr">
              <a:solidFill>
                <a:schemeClr val="bg1"/>
              </a:solidFill>
              <a:miter lim="800000"/>
              <a:headEnd/>
              <a:tailEnd/>
            </a:ln>
          </p:spPr>
          <p:txBody>
            <a:bodyPr lIns="89601" tIns="44802" rIns="89601" bIns="44802"/>
            <a:lstStyle/>
            <a:p>
              <a:pPr eaLnBrk="0" hangingPunct="0"/>
              <a:endParaRPr lang="en-US" sz="1400"/>
            </a:p>
          </p:txBody>
        </p:sp>
        <p:sp>
          <p:nvSpPr>
            <p:cNvPr id="66" name="Rectangle 5">
              <a:extLst>
                <a:ext uri="{FF2B5EF4-FFF2-40B4-BE49-F238E27FC236}">
                  <a16:creationId xmlns:a16="http://schemas.microsoft.com/office/drawing/2014/main" id="{706D129A-FF35-45B4-B583-CEA13F293758}"/>
                </a:ext>
              </a:extLst>
            </p:cNvPr>
            <p:cNvSpPr>
              <a:spLocks noChangeArrowheads="1"/>
            </p:cNvSpPr>
            <p:nvPr>
              <p:custDataLst>
                <p:tags r:id="rId13"/>
              </p:custDataLst>
            </p:nvPr>
          </p:nvSpPr>
          <p:spPr bwMode="gray">
            <a:xfrm>
              <a:off x="4318092" y="959124"/>
              <a:ext cx="2882989" cy="2113057"/>
            </a:xfrm>
            <a:prstGeom prst="rect">
              <a:avLst/>
            </a:prstGeom>
            <a:solidFill>
              <a:schemeClr val="accent1">
                <a:lumMod val="20000"/>
                <a:lumOff val="80000"/>
              </a:schemeClr>
            </a:solidFill>
            <a:ln w="19050" algn="ctr">
              <a:solidFill>
                <a:schemeClr val="bg1"/>
              </a:solidFill>
              <a:miter lim="800000"/>
              <a:headEnd/>
              <a:tailEnd/>
            </a:ln>
          </p:spPr>
          <p:txBody>
            <a:bodyPr lIns="89601" tIns="44802" rIns="89601" bIns="44802"/>
            <a:lstStyle/>
            <a:p>
              <a:pPr eaLnBrk="0" hangingPunct="0"/>
              <a:endParaRPr lang="en-US" sz="1600"/>
            </a:p>
          </p:txBody>
        </p:sp>
        <p:sp>
          <p:nvSpPr>
            <p:cNvPr id="67" name="Rectangle 7">
              <a:extLst>
                <a:ext uri="{FF2B5EF4-FFF2-40B4-BE49-F238E27FC236}">
                  <a16:creationId xmlns:a16="http://schemas.microsoft.com/office/drawing/2014/main" id="{13490767-5216-46C5-B402-D1CA97B0CA23}"/>
                </a:ext>
              </a:extLst>
            </p:cNvPr>
            <p:cNvSpPr>
              <a:spLocks noChangeArrowheads="1"/>
            </p:cNvSpPr>
            <p:nvPr>
              <p:custDataLst>
                <p:tags r:id="rId14"/>
              </p:custDataLst>
            </p:nvPr>
          </p:nvSpPr>
          <p:spPr bwMode="gray">
            <a:xfrm>
              <a:off x="4315462" y="3072181"/>
              <a:ext cx="2885746" cy="2110941"/>
            </a:xfrm>
            <a:prstGeom prst="rect">
              <a:avLst/>
            </a:prstGeom>
            <a:solidFill>
              <a:schemeClr val="accent1">
                <a:lumMod val="20000"/>
                <a:lumOff val="80000"/>
              </a:schemeClr>
            </a:solidFill>
            <a:ln w="19050" algn="ctr">
              <a:solidFill>
                <a:schemeClr val="bg1"/>
              </a:solidFill>
              <a:miter lim="800000"/>
              <a:headEnd/>
              <a:tailEnd/>
            </a:ln>
          </p:spPr>
          <p:txBody>
            <a:bodyPr lIns="89601" tIns="44802" rIns="89601" bIns="44802"/>
            <a:lstStyle/>
            <a:p>
              <a:pPr eaLnBrk="0" hangingPunct="0"/>
              <a:endParaRPr lang="en-US" sz="1600"/>
            </a:p>
          </p:txBody>
        </p:sp>
        <p:sp>
          <p:nvSpPr>
            <p:cNvPr id="68" name="Rectangle 8">
              <a:extLst>
                <a:ext uri="{FF2B5EF4-FFF2-40B4-BE49-F238E27FC236}">
                  <a16:creationId xmlns:a16="http://schemas.microsoft.com/office/drawing/2014/main" id="{4C260D77-7DE1-4F1A-837B-661260912703}"/>
                </a:ext>
              </a:extLst>
            </p:cNvPr>
            <p:cNvSpPr>
              <a:spLocks noChangeArrowheads="1"/>
            </p:cNvSpPr>
            <p:nvPr>
              <p:custDataLst>
                <p:tags r:id="rId15"/>
              </p:custDataLst>
            </p:nvPr>
          </p:nvSpPr>
          <p:spPr bwMode="gray">
            <a:xfrm>
              <a:off x="7220516" y="3072181"/>
              <a:ext cx="2885747" cy="2110941"/>
            </a:xfrm>
            <a:prstGeom prst="rect">
              <a:avLst/>
            </a:prstGeom>
            <a:solidFill>
              <a:schemeClr val="accent1">
                <a:lumMod val="20000"/>
                <a:lumOff val="80000"/>
              </a:schemeClr>
            </a:solidFill>
            <a:ln w="19050" algn="ctr">
              <a:solidFill>
                <a:schemeClr val="bg1"/>
              </a:solidFill>
              <a:miter lim="800000"/>
              <a:headEnd/>
              <a:tailEnd/>
            </a:ln>
          </p:spPr>
          <p:txBody>
            <a:bodyPr lIns="89601" tIns="44802" rIns="89601" bIns="44802"/>
            <a:lstStyle/>
            <a:p>
              <a:pPr algn="r" eaLnBrk="0" hangingPunct="0"/>
              <a:endParaRPr lang="en-US" sz="1600"/>
            </a:p>
          </p:txBody>
        </p:sp>
        <p:sp>
          <p:nvSpPr>
            <p:cNvPr id="69" name="Rectangle 16">
              <a:extLst>
                <a:ext uri="{FF2B5EF4-FFF2-40B4-BE49-F238E27FC236}">
                  <a16:creationId xmlns:a16="http://schemas.microsoft.com/office/drawing/2014/main" id="{114FF4AD-3F31-4863-A79F-3ABCD44C33C8}"/>
                </a:ext>
              </a:extLst>
            </p:cNvPr>
            <p:cNvSpPr>
              <a:spLocks noChangeArrowheads="1"/>
            </p:cNvSpPr>
            <p:nvPr>
              <p:custDataLst>
                <p:tags r:id="rId16"/>
              </p:custDataLst>
            </p:nvPr>
          </p:nvSpPr>
          <p:spPr bwMode="gray">
            <a:xfrm>
              <a:off x="4460761" y="959124"/>
              <a:ext cx="2779441" cy="21236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91440" rIns="91440" bIns="91440">
              <a:spAutoFit/>
            </a:bodyPr>
            <a:lstStyle/>
            <a:p>
              <a:pPr algn="ctr" defTabSz="877443">
                <a:buClr>
                  <a:schemeClr val="tx2"/>
                </a:buClr>
              </a:pPr>
              <a:r>
                <a:rPr lang="en-US" sz="1400" b="1"/>
                <a:t>Guide</a:t>
              </a:r>
            </a:p>
            <a:p>
              <a:pPr algn="ctr" defTabSz="877443">
                <a:buClr>
                  <a:schemeClr val="tx2"/>
                </a:buClr>
              </a:pPr>
              <a:r>
                <a:rPr lang="en-US" sz="1400" b="1"/>
                <a:t>“Willing, but must develop skills”</a:t>
              </a:r>
            </a:p>
            <a:p>
              <a:pPr defTabSz="877443"/>
              <a:endParaRPr lang="en-US" sz="1400"/>
            </a:p>
            <a:p>
              <a:pPr marL="285750" indent="-285750" defTabSz="877443">
                <a:buFont typeface="Arial" panose="020B0604020202020204" pitchFamily="34" charset="0"/>
                <a:buChar char="•"/>
              </a:pPr>
              <a:r>
                <a:rPr lang="en-US" sz="1400"/>
                <a:t>Training and mentoring</a:t>
              </a:r>
            </a:p>
            <a:p>
              <a:pPr marL="285750" indent="-285750" defTabSz="877443">
                <a:buFont typeface="Arial" panose="020B0604020202020204" pitchFamily="34" charset="0"/>
                <a:buChar char="•"/>
              </a:pPr>
              <a:r>
                <a:rPr lang="en-US" sz="1400"/>
                <a:t>Apprenticeship</a:t>
              </a:r>
            </a:p>
            <a:p>
              <a:pPr marL="285750" indent="-285750" defTabSz="877443">
                <a:buFont typeface="Arial" panose="020B0604020202020204" pitchFamily="34" charset="0"/>
                <a:buChar char="•"/>
              </a:pPr>
              <a:r>
                <a:rPr lang="en-US" sz="1400"/>
                <a:t>Clear role and direction</a:t>
              </a:r>
            </a:p>
            <a:p>
              <a:pPr marL="285750" indent="-285750" defTabSz="877443">
                <a:buFont typeface="Arial" panose="020B0604020202020204" pitchFamily="34" charset="0"/>
                <a:buChar char="•"/>
              </a:pPr>
              <a:r>
                <a:rPr lang="en-US" sz="1400"/>
                <a:t>Encouragement</a:t>
              </a:r>
            </a:p>
            <a:p>
              <a:pPr marL="285750" indent="-285750" defTabSz="877443">
                <a:buFont typeface="Arial" panose="020B0604020202020204" pitchFamily="34" charset="0"/>
                <a:buChar char="•"/>
              </a:pPr>
              <a:r>
                <a:rPr lang="en-US" sz="1400"/>
                <a:t>Role-play</a:t>
              </a:r>
            </a:p>
            <a:p>
              <a:pPr marL="285750" indent="-285750" defTabSz="877443">
                <a:buFont typeface="Arial" panose="020B0604020202020204" pitchFamily="34" charset="0"/>
                <a:buChar char="•"/>
              </a:pPr>
              <a:r>
                <a:rPr lang="en-US" sz="1400"/>
                <a:t>Peer coaching</a:t>
              </a:r>
            </a:p>
          </p:txBody>
        </p:sp>
        <p:sp>
          <p:nvSpPr>
            <p:cNvPr id="70" name="Rectangle 17">
              <a:extLst>
                <a:ext uri="{FF2B5EF4-FFF2-40B4-BE49-F238E27FC236}">
                  <a16:creationId xmlns:a16="http://schemas.microsoft.com/office/drawing/2014/main" id="{4593BED3-BD1B-4D18-B343-ECD163CAA2AA}"/>
                </a:ext>
              </a:extLst>
            </p:cNvPr>
            <p:cNvSpPr>
              <a:spLocks noChangeArrowheads="1"/>
            </p:cNvSpPr>
            <p:nvPr>
              <p:custDataLst>
                <p:tags r:id="rId17"/>
              </p:custDataLst>
            </p:nvPr>
          </p:nvSpPr>
          <p:spPr bwMode="gray">
            <a:xfrm>
              <a:off x="7219676" y="959124"/>
              <a:ext cx="2779441" cy="21236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91440" rIns="91440" bIns="91440">
              <a:spAutoFit/>
            </a:bodyPr>
            <a:lstStyle/>
            <a:p>
              <a:pPr algn="ctr" defTabSz="877443">
                <a:buClr>
                  <a:schemeClr val="bg1"/>
                </a:buClr>
              </a:pPr>
              <a:r>
                <a:rPr lang="en-US" sz="1400" b="1" dirty="0">
                  <a:solidFill>
                    <a:schemeClr val="bg1"/>
                  </a:solidFill>
                </a:rPr>
                <a:t>Empower</a:t>
              </a:r>
            </a:p>
            <a:p>
              <a:pPr algn="ctr" defTabSz="877443">
                <a:buClr>
                  <a:schemeClr val="bg1"/>
                </a:buClr>
              </a:pPr>
              <a:r>
                <a:rPr lang="en-US" sz="1400" b="1" dirty="0">
                  <a:solidFill>
                    <a:schemeClr val="bg1"/>
                  </a:solidFill>
                </a:rPr>
                <a:t>“Willing and able”</a:t>
              </a:r>
            </a:p>
            <a:p>
              <a:pPr algn="ctr" defTabSz="877443">
                <a:buClr>
                  <a:schemeClr val="bg1"/>
                </a:buClr>
              </a:pPr>
              <a:endParaRPr lang="en-US" sz="1400" dirty="0">
                <a:solidFill>
                  <a:schemeClr val="bg1"/>
                </a:solidFill>
              </a:endParaRPr>
            </a:p>
            <a:p>
              <a:pPr marL="285750" indent="-285750" defTabSz="877443">
                <a:buClr>
                  <a:schemeClr val="bg1"/>
                </a:buClr>
                <a:buFont typeface="Arial" panose="020B0604020202020204" pitchFamily="34" charset="0"/>
                <a:buChar char="•"/>
              </a:pPr>
              <a:r>
                <a:rPr lang="en-US" sz="1400" dirty="0">
                  <a:solidFill>
                    <a:schemeClr val="bg1"/>
                  </a:solidFill>
                </a:rPr>
                <a:t>Stretch assignments</a:t>
              </a:r>
            </a:p>
            <a:p>
              <a:pPr marL="285750" indent="-285750" defTabSz="877443">
                <a:buClr>
                  <a:schemeClr val="bg1"/>
                </a:buClr>
                <a:buFont typeface="Arial" panose="020B0604020202020204" pitchFamily="34" charset="0"/>
                <a:buChar char="•"/>
              </a:pPr>
              <a:r>
                <a:rPr lang="en-US" sz="1400" dirty="0">
                  <a:solidFill>
                    <a:schemeClr val="bg1"/>
                  </a:solidFill>
                </a:rPr>
                <a:t>Assign as mentor</a:t>
              </a:r>
            </a:p>
            <a:p>
              <a:pPr marL="285750" indent="-285750" defTabSz="877443">
                <a:buClr>
                  <a:schemeClr val="bg1"/>
                </a:buClr>
                <a:buFont typeface="Arial" panose="020B0604020202020204" pitchFamily="34" charset="0"/>
                <a:buChar char="•"/>
              </a:pPr>
              <a:r>
                <a:rPr lang="en-US" sz="1400" dirty="0">
                  <a:solidFill>
                    <a:schemeClr val="bg1"/>
                  </a:solidFill>
                </a:rPr>
                <a:t>Recognize and reward</a:t>
              </a:r>
            </a:p>
            <a:p>
              <a:pPr marL="285750" indent="-285750" defTabSz="877443">
                <a:buClr>
                  <a:schemeClr val="bg1"/>
                </a:buClr>
                <a:buFont typeface="Arial" panose="020B0604020202020204" pitchFamily="34" charset="0"/>
                <a:buChar char="•"/>
              </a:pPr>
              <a:r>
                <a:rPr lang="en-US" sz="1400" dirty="0">
                  <a:solidFill>
                    <a:schemeClr val="bg1"/>
                  </a:solidFill>
                </a:rPr>
                <a:t>Prep for promotion</a:t>
              </a:r>
            </a:p>
            <a:p>
              <a:pPr marL="285750" indent="-285750" defTabSz="877443">
                <a:buClr>
                  <a:schemeClr val="bg1"/>
                </a:buClr>
                <a:buFont typeface="Arial" panose="020B0604020202020204" pitchFamily="34" charset="0"/>
                <a:buChar char="•"/>
              </a:pPr>
              <a:r>
                <a:rPr lang="en-US" sz="1400" dirty="0">
                  <a:solidFill>
                    <a:schemeClr val="bg1"/>
                  </a:solidFill>
                </a:rPr>
                <a:t>Encourage risk-taking to try new approaches</a:t>
              </a:r>
            </a:p>
          </p:txBody>
        </p:sp>
        <p:sp>
          <p:nvSpPr>
            <p:cNvPr id="71" name="Rectangle 18">
              <a:extLst>
                <a:ext uri="{FF2B5EF4-FFF2-40B4-BE49-F238E27FC236}">
                  <a16:creationId xmlns:a16="http://schemas.microsoft.com/office/drawing/2014/main" id="{E1E4DEAD-42F0-4688-8E01-2CA534A88A76}"/>
                </a:ext>
              </a:extLst>
            </p:cNvPr>
            <p:cNvSpPr>
              <a:spLocks noChangeArrowheads="1"/>
            </p:cNvSpPr>
            <p:nvPr>
              <p:custDataLst>
                <p:tags r:id="rId18"/>
              </p:custDataLst>
            </p:nvPr>
          </p:nvSpPr>
          <p:spPr bwMode="gray">
            <a:xfrm>
              <a:off x="4479356" y="3072181"/>
              <a:ext cx="2779441" cy="21236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91440" rIns="91440" bIns="91440">
              <a:spAutoFit/>
            </a:bodyPr>
            <a:lstStyle/>
            <a:p>
              <a:pPr algn="ctr" defTabSz="877443">
                <a:buClr>
                  <a:schemeClr val="tx2"/>
                </a:buClr>
              </a:pPr>
              <a:r>
                <a:rPr lang="en-US" sz="1400" b="1"/>
                <a:t>Direct</a:t>
              </a:r>
            </a:p>
            <a:p>
              <a:pPr algn="ctr" defTabSz="877443">
                <a:buClr>
                  <a:schemeClr val="tx2"/>
                </a:buClr>
              </a:pPr>
              <a:r>
                <a:rPr lang="en-US" sz="1400" b="1"/>
                <a:t>“Low ability, </a:t>
              </a:r>
              <a:br>
                <a:rPr lang="en-US" sz="1400" b="1"/>
              </a:br>
              <a:r>
                <a:rPr lang="en-US" sz="1400" b="1"/>
                <a:t>and unwilling”</a:t>
              </a:r>
            </a:p>
            <a:p>
              <a:pPr defTabSz="877443"/>
              <a:endParaRPr lang="en-US" sz="1400"/>
            </a:p>
            <a:p>
              <a:pPr marL="285750" indent="-285750" defTabSz="877443">
                <a:buFont typeface="Arial" panose="020B0604020202020204" pitchFamily="34" charset="0"/>
                <a:buChar char="•"/>
              </a:pPr>
              <a:r>
                <a:rPr lang="en-US" sz="1400"/>
                <a:t>Documented feedback</a:t>
              </a:r>
            </a:p>
            <a:p>
              <a:pPr marL="285750" indent="-285750" defTabSz="877443">
                <a:buFont typeface="Arial" panose="020B0604020202020204" pitchFamily="34" charset="0"/>
                <a:buChar char="•"/>
              </a:pPr>
              <a:r>
                <a:rPr lang="en-US" sz="1400"/>
                <a:t>Development plan</a:t>
              </a:r>
            </a:p>
            <a:p>
              <a:pPr marL="285750" indent="-285750" defTabSz="877443">
                <a:buFont typeface="Arial" panose="020B0604020202020204" pitchFamily="34" charset="0"/>
                <a:buChar char="•"/>
              </a:pPr>
              <a:r>
                <a:rPr lang="en-US" sz="1400"/>
                <a:t>Enforce minimum standards</a:t>
              </a:r>
            </a:p>
            <a:p>
              <a:pPr marL="285750" indent="-285750" defTabSz="877443">
                <a:buFont typeface="Arial" panose="020B0604020202020204" pitchFamily="34" charset="0"/>
                <a:buChar char="•"/>
              </a:pPr>
              <a:r>
                <a:rPr lang="en-US" sz="1400"/>
                <a:t>Do not over-invest unless you can improve skill or will</a:t>
              </a:r>
            </a:p>
          </p:txBody>
        </p:sp>
        <p:sp>
          <p:nvSpPr>
            <p:cNvPr id="72" name="Rectangle 19">
              <a:extLst>
                <a:ext uri="{FF2B5EF4-FFF2-40B4-BE49-F238E27FC236}">
                  <a16:creationId xmlns:a16="http://schemas.microsoft.com/office/drawing/2014/main" id="{986BDA52-3309-4AEA-B640-38AD8EA51BF4}"/>
                </a:ext>
              </a:extLst>
            </p:cNvPr>
            <p:cNvSpPr>
              <a:spLocks noChangeArrowheads="1"/>
            </p:cNvSpPr>
            <p:nvPr>
              <p:custDataLst>
                <p:tags r:id="rId19"/>
              </p:custDataLst>
            </p:nvPr>
          </p:nvSpPr>
          <p:spPr bwMode="gray">
            <a:xfrm>
              <a:off x="7240202" y="3072181"/>
              <a:ext cx="2779441" cy="21236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91440" rIns="91440" bIns="91440">
              <a:spAutoFit/>
            </a:bodyPr>
            <a:lstStyle/>
            <a:p>
              <a:pPr algn="ctr" defTabSz="877443">
                <a:buClr>
                  <a:schemeClr val="tx2"/>
                </a:buClr>
              </a:pPr>
              <a:r>
                <a:rPr lang="en-US" sz="1400" b="1"/>
                <a:t>Excite/support</a:t>
              </a:r>
            </a:p>
            <a:p>
              <a:pPr algn="ctr" defTabSz="877443">
                <a:buClr>
                  <a:schemeClr val="tx2"/>
                </a:buClr>
              </a:pPr>
              <a:r>
                <a:rPr lang="en-US" sz="1400" b="1"/>
                <a:t>“Able, but not</a:t>
              </a:r>
              <a:br>
                <a:rPr lang="en-US" sz="1400" b="1"/>
              </a:br>
              <a:r>
                <a:rPr lang="en-US" sz="1400" b="1"/>
                <a:t>  motivated”</a:t>
              </a:r>
            </a:p>
            <a:p>
              <a:pPr defTabSz="877443"/>
              <a:endParaRPr lang="en-US" sz="1400"/>
            </a:p>
            <a:p>
              <a:pPr marL="285750" indent="-285750" defTabSz="877443">
                <a:buFont typeface="Arial" panose="020B0604020202020204" pitchFamily="34" charset="0"/>
                <a:buChar char="•"/>
              </a:pPr>
              <a:r>
                <a:rPr lang="en-US" sz="1400"/>
                <a:t>Motivational methods</a:t>
              </a:r>
            </a:p>
            <a:p>
              <a:pPr marL="285750" indent="-285750" defTabSz="877443">
                <a:buFont typeface="Arial" panose="020B0604020202020204" pitchFamily="34" charset="0"/>
                <a:buChar char="•"/>
              </a:pPr>
              <a:r>
                <a:rPr lang="en-US" sz="1400"/>
                <a:t>Role re-design</a:t>
              </a:r>
            </a:p>
            <a:p>
              <a:pPr marL="285750" indent="-285750" defTabSz="877443">
                <a:buFont typeface="Arial" panose="020B0604020202020204" pitchFamily="34" charset="0"/>
                <a:buChar char="•"/>
              </a:pPr>
              <a:r>
                <a:rPr lang="en-US" sz="1400"/>
                <a:t>Team re-assignment</a:t>
              </a:r>
            </a:p>
            <a:p>
              <a:pPr marL="285750" indent="-285750" defTabSz="877443">
                <a:buFont typeface="Arial" panose="020B0604020202020204" pitchFamily="34" charset="0"/>
                <a:buChar char="•"/>
              </a:pPr>
              <a:r>
                <a:rPr lang="en-US" sz="1400"/>
                <a:t>Praise progress and small gains</a:t>
              </a:r>
            </a:p>
            <a:p>
              <a:pPr marL="285750" indent="-285750" defTabSz="877443">
                <a:buFont typeface="Arial" panose="020B0604020202020204" pitchFamily="34" charset="0"/>
                <a:buChar char="•"/>
              </a:pPr>
              <a:r>
                <a:rPr lang="en-US" sz="1400"/>
                <a:t>Enforce minimum standards</a:t>
              </a:r>
            </a:p>
          </p:txBody>
        </p:sp>
        <p:sp>
          <p:nvSpPr>
            <p:cNvPr id="73" name="Rectangle 22">
              <a:extLst>
                <a:ext uri="{FF2B5EF4-FFF2-40B4-BE49-F238E27FC236}">
                  <a16:creationId xmlns:a16="http://schemas.microsoft.com/office/drawing/2014/main" id="{2F2A0DEB-F455-4E53-83C7-9B4FE073F81D}"/>
                </a:ext>
              </a:extLst>
            </p:cNvPr>
            <p:cNvSpPr>
              <a:spLocks noChangeArrowheads="1"/>
            </p:cNvSpPr>
            <p:nvPr>
              <p:custDataLst>
                <p:tags r:id="rId20"/>
              </p:custDataLst>
            </p:nvPr>
          </p:nvSpPr>
          <p:spPr bwMode="gray">
            <a:xfrm>
              <a:off x="6207978" y="5743168"/>
              <a:ext cx="219174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1">
              <a:spAutoFit/>
            </a:bodyPr>
            <a:lstStyle/>
            <a:p>
              <a:pPr algn="ctr" defTabSz="877443">
                <a:buClr>
                  <a:schemeClr val="tx2"/>
                </a:buClr>
              </a:pPr>
              <a:r>
                <a:rPr lang="en-US" sz="1600" b="1"/>
                <a:t>Skill (Employee abilities)</a:t>
              </a:r>
            </a:p>
          </p:txBody>
        </p:sp>
      </p:grpSp>
      <p:sp>
        <p:nvSpPr>
          <p:cNvPr id="27" name="Arrow: Notched Right 26">
            <a:extLst>
              <a:ext uri="{FF2B5EF4-FFF2-40B4-BE49-F238E27FC236}">
                <a16:creationId xmlns:a16="http://schemas.microsoft.com/office/drawing/2014/main" id="{52BC5502-33C9-42A7-88DE-9895765C95EA}"/>
              </a:ext>
            </a:extLst>
          </p:cNvPr>
          <p:cNvSpPr/>
          <p:nvPr/>
        </p:nvSpPr>
        <p:spPr>
          <a:xfrm rot="16200000">
            <a:off x="708594" y="1583704"/>
            <a:ext cx="431514" cy="276633"/>
          </a:xfrm>
          <a:prstGeom prst="notchedRightArrow">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endParaRPr>
          </a:p>
        </p:txBody>
      </p:sp>
      <p:sp>
        <p:nvSpPr>
          <p:cNvPr id="29" name="Arrow: Notched Right 28">
            <a:extLst>
              <a:ext uri="{FF2B5EF4-FFF2-40B4-BE49-F238E27FC236}">
                <a16:creationId xmlns:a16="http://schemas.microsoft.com/office/drawing/2014/main" id="{B5C05101-B619-4973-B3DB-C07ECB4D7140}"/>
              </a:ext>
            </a:extLst>
          </p:cNvPr>
          <p:cNvSpPr/>
          <p:nvPr/>
        </p:nvSpPr>
        <p:spPr>
          <a:xfrm>
            <a:off x="7551506" y="6053048"/>
            <a:ext cx="431514" cy="276633"/>
          </a:xfrm>
          <a:prstGeom prst="notchedRightArrow">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endParaRPr>
          </a:p>
        </p:txBody>
      </p:sp>
    </p:spTree>
    <p:extLst>
      <p:ext uri="{BB962C8B-B14F-4D97-AF65-F5344CB8AC3E}">
        <p14:creationId xmlns:p14="http://schemas.microsoft.com/office/powerpoint/2010/main" val="6489384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44828F2C-CC6F-466E-A189-1B32F0991139}"/>
              </a:ext>
            </a:extLst>
          </p:cNvPr>
          <p:cNvSpPr>
            <a:spLocks noGrp="1"/>
          </p:cNvSpPr>
          <p:nvPr>
            <p:ph type="subTitle" idx="1"/>
          </p:nvPr>
        </p:nvSpPr>
        <p:spPr/>
        <p:txBody>
          <a:bodyPr/>
          <a:lstStyle/>
          <a:p>
            <a:r>
              <a:rPr lang="en-US"/>
              <a:t>Learning and Development COE</a:t>
            </a:r>
          </a:p>
        </p:txBody>
      </p:sp>
      <p:sp>
        <p:nvSpPr>
          <p:cNvPr id="6" name="Title 5">
            <a:extLst>
              <a:ext uri="{FF2B5EF4-FFF2-40B4-BE49-F238E27FC236}">
                <a16:creationId xmlns:a16="http://schemas.microsoft.com/office/drawing/2014/main" id="{94744B5C-B4CC-43C9-8F9D-1834F02B07B2}"/>
              </a:ext>
            </a:extLst>
          </p:cNvPr>
          <p:cNvSpPr>
            <a:spLocks noGrp="1"/>
          </p:cNvSpPr>
          <p:nvPr>
            <p:ph type="title"/>
          </p:nvPr>
        </p:nvSpPr>
        <p:spPr>
          <a:xfrm>
            <a:off x="231648" y="172212"/>
            <a:ext cx="5864352" cy="769441"/>
          </a:xfrm>
        </p:spPr>
        <p:txBody>
          <a:bodyPr/>
          <a:lstStyle/>
          <a:p>
            <a:r>
              <a:rPr lang="en-US"/>
              <a:t>Professional Development Academy</a:t>
            </a:r>
          </a:p>
        </p:txBody>
      </p:sp>
      <p:sp>
        <p:nvSpPr>
          <p:cNvPr id="8" name="TextBox 7">
            <a:extLst>
              <a:ext uri="{FF2B5EF4-FFF2-40B4-BE49-F238E27FC236}">
                <a16:creationId xmlns:a16="http://schemas.microsoft.com/office/drawing/2014/main" id="{8EAFDACE-330E-41EB-A23F-53A2241C91B8}"/>
              </a:ext>
            </a:extLst>
          </p:cNvPr>
          <p:cNvSpPr txBox="1"/>
          <p:nvPr/>
        </p:nvSpPr>
        <p:spPr>
          <a:xfrm>
            <a:off x="6205728" y="1055191"/>
            <a:ext cx="5718048" cy="461665"/>
          </a:xfrm>
          <a:prstGeom prst="rect">
            <a:avLst/>
          </a:prstGeom>
          <a:noFill/>
          <a:ln w="6350">
            <a:noFill/>
            <a:miter lim="800000"/>
          </a:ln>
        </p:spPr>
        <p:txBody>
          <a:bodyPr wrap="square">
            <a:spAutoFit/>
          </a:bodyPr>
          <a:lstStyle/>
          <a:p>
            <a:pPr algn="l"/>
            <a:r>
              <a:rPr lang="en-US" sz="2400" b="1" i="0">
                <a:solidFill>
                  <a:srgbClr val="595959"/>
                </a:solidFill>
                <a:effectLst/>
                <a:latin typeface="Calibri" panose="020F0502020204030204" pitchFamily="34" charset="0"/>
                <a:cs typeface="Calibri" panose="020F0502020204030204" pitchFamily="34" charset="0"/>
              </a:rPr>
              <a:t>The 6 Critical Practices for Leading a Team</a:t>
            </a:r>
          </a:p>
        </p:txBody>
      </p:sp>
      <p:sp>
        <p:nvSpPr>
          <p:cNvPr id="10" name="TextBox 9">
            <a:extLst>
              <a:ext uri="{FF2B5EF4-FFF2-40B4-BE49-F238E27FC236}">
                <a16:creationId xmlns:a16="http://schemas.microsoft.com/office/drawing/2014/main" id="{38B52A3E-D6C4-4EF3-8197-BA4D310E557C}"/>
              </a:ext>
            </a:extLst>
          </p:cNvPr>
          <p:cNvSpPr txBox="1"/>
          <p:nvPr/>
        </p:nvSpPr>
        <p:spPr>
          <a:xfrm>
            <a:off x="6498336" y="1510451"/>
            <a:ext cx="4718304" cy="1938992"/>
          </a:xfrm>
          <a:prstGeom prst="rect">
            <a:avLst/>
          </a:prstGeom>
          <a:noFill/>
          <a:ln w="6350">
            <a:noFill/>
            <a:miter lim="800000"/>
          </a:ln>
        </p:spPr>
        <p:txBody>
          <a:bodyPr wrap="square">
            <a:spAutoFit/>
          </a:bodyPr>
          <a:lstStyle/>
          <a:p>
            <a:r>
              <a:rPr lang="en-US" sz="2000" b="0" i="0">
                <a:solidFill>
                  <a:srgbClr val="595959"/>
                </a:solidFill>
                <a:effectLst/>
                <a:latin typeface="Calibri" panose="020F0502020204030204" pitchFamily="34" charset="0"/>
                <a:cs typeface="Calibri" panose="020F0502020204030204" pitchFamily="34" charset="0"/>
              </a:rPr>
              <a:t>This course is ideal for </a:t>
            </a:r>
            <a:r>
              <a:rPr lang="en-US" sz="2000" b="0" i="1">
                <a:solidFill>
                  <a:srgbClr val="595959"/>
                </a:solidFill>
                <a:effectLst/>
                <a:latin typeface="Calibri" panose="020F0502020204030204" pitchFamily="34" charset="0"/>
                <a:cs typeface="Calibri" panose="020F0502020204030204" pitchFamily="34" charset="0"/>
              </a:rPr>
              <a:t>first-time people leaders </a:t>
            </a:r>
            <a:r>
              <a:rPr lang="en-US" sz="2000" b="0" i="0">
                <a:solidFill>
                  <a:srgbClr val="595959"/>
                </a:solidFill>
                <a:effectLst/>
                <a:latin typeface="Calibri" panose="020F0502020204030204" pitchFamily="34" charset="0"/>
                <a:cs typeface="Calibri" panose="020F0502020204030204" pitchFamily="34" charset="0"/>
              </a:rPr>
              <a:t>who have transitioned from individual contributors to leading others and </a:t>
            </a:r>
            <a:r>
              <a:rPr lang="en-US" sz="2000" i="1">
                <a:solidFill>
                  <a:srgbClr val="595959"/>
                </a:solidFill>
                <a:effectLst/>
                <a:latin typeface="Calibri" panose="020F0502020204030204" pitchFamily="34" charset="0"/>
                <a:cs typeface="Calibri" panose="020F0502020204030204" pitchFamily="34" charset="0"/>
              </a:rPr>
              <a:t>existing leaders </a:t>
            </a:r>
            <a:r>
              <a:rPr lang="en-US" sz="2000" b="0" i="0">
                <a:solidFill>
                  <a:srgbClr val="595959"/>
                </a:solidFill>
                <a:effectLst/>
                <a:latin typeface="Calibri" panose="020F0502020204030204" pitchFamily="34" charset="0"/>
                <a:cs typeface="Calibri" panose="020F0502020204030204" pitchFamily="34" charset="0"/>
              </a:rPr>
              <a:t>who are looking for practical, relevant resources to effectively lead and manage their teams.</a:t>
            </a:r>
            <a:endParaRPr lang="en-US" sz="2000">
              <a:latin typeface="Calibri" panose="020F0502020204030204" pitchFamily="34" charset="0"/>
              <a:cs typeface="Calibri" panose="020F0502020204030204" pitchFamily="34" charset="0"/>
            </a:endParaRPr>
          </a:p>
        </p:txBody>
      </p:sp>
      <p:sp>
        <p:nvSpPr>
          <p:cNvPr id="13" name="TextBox 12">
            <a:extLst>
              <a:ext uri="{FF2B5EF4-FFF2-40B4-BE49-F238E27FC236}">
                <a16:creationId xmlns:a16="http://schemas.microsoft.com/office/drawing/2014/main" id="{103B7E83-2D6C-41F2-9C1A-82376E74BF5D}"/>
              </a:ext>
            </a:extLst>
          </p:cNvPr>
          <p:cNvSpPr txBox="1"/>
          <p:nvPr/>
        </p:nvSpPr>
        <p:spPr>
          <a:xfrm>
            <a:off x="6498336" y="3985638"/>
            <a:ext cx="4998720" cy="1361911"/>
          </a:xfrm>
          <a:prstGeom prst="rect">
            <a:avLst/>
          </a:prstGeom>
          <a:solidFill>
            <a:srgbClr val="C00000"/>
          </a:solidFill>
          <a:ln w="6350">
            <a:solidFill>
              <a:schemeClr val="tx1">
                <a:lumMod val="50000"/>
                <a:lumOff val="50000"/>
              </a:schemeClr>
            </a:solidFill>
            <a:miter lim="800000"/>
          </a:ln>
          <a:effectLst>
            <a:outerShdw blurRad="50800" dist="38100" dir="5400000" algn="t" rotWithShape="0">
              <a:prstClr val="black">
                <a:alpha val="40000"/>
              </a:prstClr>
            </a:outerShdw>
          </a:effectLst>
        </p:spPr>
        <p:txBody>
          <a:bodyPr wrap="square">
            <a:spAutoFit/>
          </a:bodyPr>
          <a:lstStyle/>
          <a:p>
            <a:pPr algn="l">
              <a:buNone/>
            </a:pPr>
            <a:r>
              <a:rPr lang="en-US" sz="1800" dirty="0">
                <a:solidFill>
                  <a:schemeClr val="bg1"/>
                </a:solidFill>
              </a:rPr>
              <a:t>Watch for offerings in </a:t>
            </a:r>
            <a:r>
              <a:rPr lang="en-US" sz="1800" b="1" dirty="0" err="1">
                <a:solidFill>
                  <a:schemeClr val="bg1"/>
                </a:solidFill>
              </a:rPr>
              <a:t>mySpark</a:t>
            </a:r>
            <a:r>
              <a:rPr lang="en-US" sz="1800" b="1" dirty="0">
                <a:solidFill>
                  <a:schemeClr val="bg1"/>
                </a:solidFill>
              </a:rPr>
              <a:t>!</a:t>
            </a:r>
            <a:r>
              <a:rPr lang="en-US" sz="1800" dirty="0">
                <a:solidFill>
                  <a:schemeClr val="bg1"/>
                </a:solidFill>
              </a:rPr>
              <a:t> Classes fill up quickly and new classes are added frequently!</a:t>
            </a:r>
          </a:p>
          <a:p>
            <a:pPr algn="l">
              <a:buNone/>
            </a:pPr>
            <a:endParaRPr lang="en-US" sz="800" dirty="0">
              <a:solidFill>
                <a:schemeClr val="bg1"/>
              </a:solidFill>
            </a:endParaRPr>
          </a:p>
          <a:p>
            <a:pPr algn="l">
              <a:buNone/>
            </a:pPr>
            <a:r>
              <a:rPr lang="en-US" sz="1800" dirty="0">
                <a:solidFill>
                  <a:schemeClr val="bg1"/>
                </a:solidFill>
              </a:rPr>
              <a:t>Also watch for special offerings for your site.</a:t>
            </a:r>
          </a:p>
          <a:p>
            <a:pPr algn="l">
              <a:spcBef>
                <a:spcPts val="300"/>
              </a:spcBef>
              <a:spcAft>
                <a:spcPts val="300"/>
              </a:spcAft>
              <a:buNone/>
            </a:pPr>
            <a:endParaRPr lang="en-US" sz="1800" dirty="0"/>
          </a:p>
        </p:txBody>
      </p:sp>
      <p:sp>
        <p:nvSpPr>
          <p:cNvPr id="15" name="TextBox 14">
            <a:extLst>
              <a:ext uri="{FF2B5EF4-FFF2-40B4-BE49-F238E27FC236}">
                <a16:creationId xmlns:a16="http://schemas.microsoft.com/office/drawing/2014/main" id="{F1A9D269-40BA-4A1A-8DF6-2BF4BD0D5653}"/>
              </a:ext>
            </a:extLst>
          </p:cNvPr>
          <p:cNvSpPr txBox="1"/>
          <p:nvPr/>
        </p:nvSpPr>
        <p:spPr>
          <a:xfrm>
            <a:off x="231648" y="1538329"/>
            <a:ext cx="5644896" cy="4955203"/>
          </a:xfrm>
          <a:prstGeom prst="rect">
            <a:avLst/>
          </a:prstGeom>
          <a:noFill/>
          <a:ln w="6350">
            <a:noFill/>
            <a:miter lim="800000"/>
          </a:ln>
        </p:spPr>
        <p:txBody>
          <a:bodyPr wrap="square">
            <a:spAutoFit/>
          </a:bodyPr>
          <a:lstStyle/>
          <a:p>
            <a:r>
              <a:rPr lang="en-US" b="0" i="0">
                <a:solidFill>
                  <a:srgbClr val="595959"/>
                </a:solidFill>
                <a:effectLst/>
                <a:latin typeface="Calibri" panose="020F0502020204030204" pitchFamily="34" charset="0"/>
                <a:cs typeface="Calibri" panose="020F0502020204030204" pitchFamily="34" charset="0"/>
              </a:rPr>
              <a:t>Leading the Cardinal Health Way is an Interactive leadership development program for new people leaders (external new hires or internal promotions) that includes a one-day live event of Instructor-led training. </a:t>
            </a:r>
          </a:p>
          <a:p>
            <a:endParaRPr lang="en-US" sz="800" b="0" i="0">
              <a:solidFill>
                <a:srgbClr val="595959"/>
              </a:solidFill>
              <a:effectLst/>
              <a:latin typeface="Calibri" panose="020F0502020204030204" pitchFamily="34" charset="0"/>
              <a:cs typeface="Calibri" panose="020F0502020204030204" pitchFamily="34" charset="0"/>
            </a:endParaRPr>
          </a:p>
          <a:p>
            <a:r>
              <a:rPr lang="en-US" b="0" i="0">
                <a:solidFill>
                  <a:srgbClr val="595959"/>
                </a:solidFill>
                <a:effectLst/>
                <a:latin typeface="Calibri" panose="020F0502020204030204" pitchFamily="34" charset="0"/>
                <a:cs typeface="Calibri" panose="020F0502020204030204" pitchFamily="34" charset="0"/>
              </a:rPr>
              <a:t>Designed to accelerate performance, drive engagement and increase retention. Increases speed to competency on how a leader uses tools and resources to successfully lead at Cardinal Health. Teaches the "what" and "how."</a:t>
            </a:r>
            <a:br>
              <a:rPr lang="en-US" sz="800">
                <a:latin typeface="Calibri" panose="020F0502020204030204" pitchFamily="34" charset="0"/>
                <a:cs typeface="Calibri" panose="020F0502020204030204" pitchFamily="34" charset="0"/>
              </a:rPr>
            </a:br>
            <a:endParaRPr lang="en-US" sz="800">
              <a:latin typeface="Calibri" panose="020F0502020204030204" pitchFamily="34" charset="0"/>
              <a:cs typeface="Calibri" panose="020F0502020204030204" pitchFamily="34" charset="0"/>
            </a:endParaRPr>
          </a:p>
          <a:p>
            <a:r>
              <a:rPr lang="en-US" b="0" i="0">
                <a:solidFill>
                  <a:srgbClr val="595959"/>
                </a:solidFill>
                <a:effectLst/>
                <a:latin typeface="Calibri" panose="020F0502020204030204" pitchFamily="34" charset="0"/>
                <a:cs typeface="Calibri" panose="020F0502020204030204" pitchFamily="34" charset="0"/>
              </a:rPr>
              <a:t>Key topics include: </a:t>
            </a:r>
          </a:p>
          <a:p>
            <a:pPr marL="742950" lvl="1" indent="-285750">
              <a:buFont typeface="Arial" panose="020B0604020202020204" pitchFamily="34" charset="0"/>
              <a:buChar char="•"/>
            </a:pPr>
            <a:r>
              <a:rPr lang="en-US" sz="1600" b="0" i="0">
                <a:solidFill>
                  <a:srgbClr val="595959"/>
                </a:solidFill>
                <a:effectLst/>
                <a:latin typeface="Calibri" panose="020F0502020204030204" pitchFamily="34" charset="0"/>
                <a:cs typeface="Calibri" panose="020F0502020204030204" pitchFamily="34" charset="0"/>
              </a:rPr>
              <a:t>Diversity &amp; Inclusion</a:t>
            </a:r>
          </a:p>
          <a:p>
            <a:pPr marL="742950" lvl="1" indent="-285750">
              <a:buFont typeface="Arial" panose="020B0604020202020204" pitchFamily="34" charset="0"/>
              <a:buChar char="•"/>
            </a:pPr>
            <a:r>
              <a:rPr lang="en-US" sz="1600" b="0" i="0">
                <a:solidFill>
                  <a:srgbClr val="595959"/>
                </a:solidFill>
                <a:effectLst/>
                <a:latin typeface="Calibri" panose="020F0502020204030204" pitchFamily="34" charset="0"/>
                <a:cs typeface="Calibri" panose="020F0502020204030204" pitchFamily="34" charset="0"/>
              </a:rPr>
              <a:t>Leader as a Coach</a:t>
            </a:r>
          </a:p>
          <a:p>
            <a:pPr marL="742950" lvl="1" indent="-285750">
              <a:buFont typeface="Arial" panose="020B0604020202020204" pitchFamily="34" charset="0"/>
              <a:buChar char="•"/>
            </a:pPr>
            <a:r>
              <a:rPr lang="en-US" sz="1600" b="0" i="0">
                <a:solidFill>
                  <a:srgbClr val="595959"/>
                </a:solidFill>
                <a:effectLst/>
                <a:latin typeface="Calibri" panose="020F0502020204030204" pitchFamily="34" charset="0"/>
                <a:cs typeface="Calibri" panose="020F0502020204030204" pitchFamily="34" charset="0"/>
              </a:rPr>
              <a:t>Leadership Essentials</a:t>
            </a:r>
          </a:p>
          <a:p>
            <a:pPr marL="742950" lvl="1" indent="-285750">
              <a:buFont typeface="Arial" panose="020B0604020202020204" pitchFamily="34" charset="0"/>
              <a:buChar char="•"/>
            </a:pPr>
            <a:r>
              <a:rPr lang="en-US" sz="1600" b="0" i="0">
                <a:solidFill>
                  <a:srgbClr val="595959"/>
                </a:solidFill>
                <a:effectLst/>
                <a:latin typeface="Calibri" panose="020F0502020204030204" pitchFamily="34" charset="0"/>
                <a:cs typeface="Calibri" panose="020F0502020204030204" pitchFamily="34" charset="0"/>
              </a:rPr>
              <a:t>Manage Expectations</a:t>
            </a:r>
          </a:p>
          <a:p>
            <a:pPr marL="742950" lvl="1" indent="-285750">
              <a:buFont typeface="Arial" panose="020B0604020202020204" pitchFamily="34" charset="0"/>
              <a:buChar char="•"/>
            </a:pPr>
            <a:r>
              <a:rPr lang="en-US" sz="1600" b="0" i="0">
                <a:solidFill>
                  <a:srgbClr val="595959"/>
                </a:solidFill>
                <a:effectLst/>
                <a:latin typeface="Calibri" panose="020F0502020204030204" pitchFamily="34" charset="0"/>
                <a:cs typeface="Calibri" panose="020F0502020204030204" pitchFamily="34" charset="0"/>
              </a:rPr>
              <a:t>Talent Acquisition</a:t>
            </a:r>
          </a:p>
          <a:p>
            <a:pPr marL="742950" lvl="1" indent="-285750">
              <a:buFont typeface="Arial" panose="020B0604020202020204" pitchFamily="34" charset="0"/>
              <a:buChar char="•"/>
            </a:pPr>
            <a:r>
              <a:rPr lang="en-US" sz="1600" b="0" i="0">
                <a:solidFill>
                  <a:srgbClr val="595959"/>
                </a:solidFill>
                <a:effectLst/>
                <a:latin typeface="Calibri" panose="020F0502020204030204" pitchFamily="34" charset="0"/>
                <a:cs typeface="Calibri" panose="020F0502020204030204" pitchFamily="34" charset="0"/>
              </a:rPr>
              <a:t>Provide Feedback</a:t>
            </a:r>
          </a:p>
          <a:p>
            <a:pPr marL="742950" lvl="1" indent="-285750">
              <a:buFont typeface="Arial" panose="020B0604020202020204" pitchFamily="34" charset="0"/>
              <a:buChar char="•"/>
            </a:pPr>
            <a:r>
              <a:rPr lang="en-US" sz="1600" b="0" i="0">
                <a:solidFill>
                  <a:srgbClr val="595959"/>
                </a:solidFill>
                <a:effectLst/>
                <a:latin typeface="Calibri" panose="020F0502020204030204" pitchFamily="34" charset="0"/>
                <a:cs typeface="Calibri" panose="020F0502020204030204" pitchFamily="34" charset="0"/>
              </a:rPr>
              <a:t>Manage Performance</a:t>
            </a:r>
          </a:p>
          <a:p>
            <a:pPr marL="742950" lvl="1" indent="-285750">
              <a:buFont typeface="Arial" panose="020B0604020202020204" pitchFamily="34" charset="0"/>
              <a:buChar char="•"/>
            </a:pPr>
            <a:r>
              <a:rPr lang="en-US" sz="1600" b="0" i="0">
                <a:solidFill>
                  <a:srgbClr val="595959"/>
                </a:solidFill>
                <a:effectLst/>
                <a:latin typeface="Calibri" panose="020F0502020204030204" pitchFamily="34" charset="0"/>
                <a:cs typeface="Calibri" panose="020F0502020204030204" pitchFamily="34" charset="0"/>
              </a:rPr>
              <a:t>Rewards &amp; Recognition</a:t>
            </a:r>
            <a:endParaRPr lang="en-US" sz="1600">
              <a:latin typeface="Calibri" panose="020F0502020204030204" pitchFamily="34" charset="0"/>
              <a:cs typeface="Calibri" panose="020F0502020204030204" pitchFamily="34" charset="0"/>
            </a:endParaRPr>
          </a:p>
        </p:txBody>
      </p:sp>
      <p:sp>
        <p:nvSpPr>
          <p:cNvPr id="16" name="TextBox 15">
            <a:extLst>
              <a:ext uri="{FF2B5EF4-FFF2-40B4-BE49-F238E27FC236}">
                <a16:creationId xmlns:a16="http://schemas.microsoft.com/office/drawing/2014/main" id="{59B91B06-4EC9-4AD1-8183-B3CF3B99A67D}"/>
              </a:ext>
            </a:extLst>
          </p:cNvPr>
          <p:cNvSpPr txBox="1"/>
          <p:nvPr/>
        </p:nvSpPr>
        <p:spPr>
          <a:xfrm>
            <a:off x="176784" y="1048786"/>
            <a:ext cx="5718048" cy="461665"/>
          </a:xfrm>
          <a:prstGeom prst="rect">
            <a:avLst/>
          </a:prstGeom>
          <a:noFill/>
          <a:ln w="6350">
            <a:noFill/>
            <a:miter lim="800000"/>
          </a:ln>
        </p:spPr>
        <p:txBody>
          <a:bodyPr wrap="square">
            <a:spAutoFit/>
          </a:bodyPr>
          <a:lstStyle/>
          <a:p>
            <a:pPr algn="l"/>
            <a:r>
              <a:rPr lang="en-US" sz="2400" b="1" i="0">
                <a:solidFill>
                  <a:srgbClr val="595959"/>
                </a:solidFill>
                <a:effectLst/>
                <a:highlight>
                  <a:srgbClr val="FFFF00"/>
                </a:highlight>
                <a:latin typeface="Calibri" panose="020F0502020204030204" pitchFamily="34" charset="0"/>
                <a:cs typeface="Calibri" panose="020F0502020204030204" pitchFamily="34" charset="0"/>
              </a:rPr>
              <a:t>Leading the Cardinal Health Way</a:t>
            </a:r>
          </a:p>
        </p:txBody>
      </p:sp>
    </p:spTree>
    <p:extLst>
      <p:ext uri="{BB962C8B-B14F-4D97-AF65-F5344CB8AC3E}">
        <p14:creationId xmlns:p14="http://schemas.microsoft.com/office/powerpoint/2010/main" val="116449901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6" hidden="1">
            <a:extLst>
              <a:ext uri="{FF2B5EF4-FFF2-40B4-BE49-F238E27FC236}">
                <a16:creationId xmlns:a16="http://schemas.microsoft.com/office/drawing/2014/main" id="{14225C55-482A-4CC9-9E49-206DC0F35BC4}"/>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7" imgW="395" imgH="394" progId="TCLayout.ActiveDocument.1">
                  <p:embed/>
                </p:oleObj>
              </mc:Choice>
              <mc:Fallback>
                <p:oleObj name="think-cell Slide" r:id="rId17" imgW="395" imgH="394" progId="TCLayout.ActiveDocument.1">
                  <p:embed/>
                  <p:pic>
                    <p:nvPicPr>
                      <p:cNvPr id="5" name="Object 6" hidden="1">
                        <a:extLst>
                          <a:ext uri="{FF2B5EF4-FFF2-40B4-BE49-F238E27FC236}">
                            <a16:creationId xmlns:a16="http://schemas.microsoft.com/office/drawing/2014/main" id="{14225C55-482A-4CC9-9E49-206DC0F35BC4}"/>
                          </a:ext>
                        </a:extLst>
                      </p:cNvPr>
                      <p:cNvPicPr/>
                      <p:nvPr/>
                    </p:nvPicPr>
                    <p:blipFill>
                      <a:blip r:embed="rId18"/>
                      <a:stretch>
                        <a:fillRect/>
                      </a:stretch>
                    </p:blipFill>
                    <p:spPr>
                      <a:xfrm>
                        <a:off x="1588" y="1588"/>
                        <a:ext cx="1588" cy="1588"/>
                      </a:xfrm>
                      <a:prstGeom prst="rect">
                        <a:avLst/>
                      </a:prstGeom>
                    </p:spPr>
                  </p:pic>
                </p:oleObj>
              </mc:Fallback>
            </mc:AlternateContent>
          </a:graphicData>
        </a:graphic>
      </p:graphicFrame>
      <p:sp>
        <p:nvSpPr>
          <p:cNvPr id="6" name="Rectangle 1" hidden="1">
            <a:extLst>
              <a:ext uri="{FF2B5EF4-FFF2-40B4-BE49-F238E27FC236}">
                <a16:creationId xmlns:a16="http://schemas.microsoft.com/office/drawing/2014/main" id="{48EC47CF-2E1C-42E4-947A-E77CAD099308}"/>
              </a:ext>
            </a:extLst>
          </p:cNvPr>
          <p:cNvSpPr/>
          <p:nvPr>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ts val="300"/>
              </a:spcBef>
              <a:spcAft>
                <a:spcPts val="300"/>
              </a:spcAft>
            </a:pPr>
            <a:endParaRPr lang="en-US" sz="2500" b="1">
              <a:solidFill>
                <a:schemeClr val="bg1"/>
              </a:solidFill>
              <a:latin typeface="Arial" panose="020B0604020202020204" pitchFamily="34" charset="0"/>
              <a:ea typeface="+mj-ea"/>
              <a:cs typeface="+mj-cs"/>
              <a:sym typeface="Arial" panose="020B0604020202020204" pitchFamily="34" charset="0"/>
            </a:endParaRPr>
          </a:p>
        </p:txBody>
      </p:sp>
      <p:sp>
        <p:nvSpPr>
          <p:cNvPr id="2" name="2. Slide Title">
            <a:extLst>
              <a:ext uri="{FF2B5EF4-FFF2-40B4-BE49-F238E27FC236}">
                <a16:creationId xmlns:a16="http://schemas.microsoft.com/office/drawing/2014/main" id="{9735DABA-49DD-4DBD-9CBC-0A514271110B}"/>
              </a:ext>
            </a:extLst>
          </p:cNvPr>
          <p:cNvSpPr>
            <a:spLocks noGrp="1"/>
          </p:cNvSpPr>
          <p:nvPr>
            <p:ph type="title"/>
            <p:custDataLst>
              <p:tags r:id="rId3"/>
            </p:custDataLst>
          </p:nvPr>
        </p:nvSpPr>
        <p:spPr>
          <a:xfrm>
            <a:off x="554736" y="172212"/>
            <a:ext cx="11082528" cy="769441"/>
          </a:xfrm>
        </p:spPr>
        <p:txBody>
          <a:bodyPr/>
          <a:lstStyle/>
          <a:p>
            <a:r>
              <a:rPr lang="en-US"/>
              <a:t>The coach’s style should adjust based on the level of skill and will of the coachee</a:t>
            </a:r>
          </a:p>
        </p:txBody>
      </p:sp>
      <p:sp>
        <p:nvSpPr>
          <p:cNvPr id="4" name="1. On-page tracker">
            <a:extLst>
              <a:ext uri="{FF2B5EF4-FFF2-40B4-BE49-F238E27FC236}">
                <a16:creationId xmlns:a16="http://schemas.microsoft.com/office/drawing/2014/main" id="{C553959A-949E-4F1C-A0E4-A6FC1601C665}"/>
              </a:ext>
            </a:extLst>
          </p:cNvPr>
          <p:cNvSpPr>
            <a:spLocks noGrp="1"/>
          </p:cNvSpPr>
          <p:nvPr>
            <p:ph type="body" sz="quarter" idx="10"/>
            <p:custDataLst>
              <p:tags r:id="rId4"/>
            </p:custDataLst>
          </p:nvPr>
        </p:nvSpPr>
        <p:spPr/>
        <p:txBody>
          <a:bodyPr/>
          <a:lstStyle/>
          <a:p>
            <a:r>
              <a:rPr lang="en-US"/>
              <a:t>Coaching</a:t>
            </a:r>
          </a:p>
        </p:txBody>
      </p:sp>
      <p:sp>
        <p:nvSpPr>
          <p:cNvPr id="28" name="Rectangle 3">
            <a:extLst>
              <a:ext uri="{FF2B5EF4-FFF2-40B4-BE49-F238E27FC236}">
                <a16:creationId xmlns:a16="http://schemas.microsoft.com/office/drawing/2014/main" id="{65BD6E3D-246A-430E-A150-8AF87D5F4C90}"/>
              </a:ext>
            </a:extLst>
          </p:cNvPr>
          <p:cNvSpPr>
            <a:spLocks noChangeArrowheads="1"/>
          </p:cNvSpPr>
          <p:nvPr>
            <p:custDataLst>
              <p:tags r:id="rId5"/>
            </p:custDataLst>
          </p:nvPr>
        </p:nvSpPr>
        <p:spPr bwMode="gray">
          <a:xfrm>
            <a:off x="8739859" y="1033674"/>
            <a:ext cx="2897405" cy="5162894"/>
          </a:xfrm>
          <a:prstGeom prst="rect">
            <a:avLst/>
          </a:prstGeom>
          <a:solidFill>
            <a:schemeClr val="bg1"/>
          </a:solidFill>
          <a:ln w="19050">
            <a:solidFill>
              <a:schemeClr val="bg1"/>
            </a:solidFill>
            <a:miter lim="800000"/>
            <a:headEnd/>
            <a:tailEnd/>
          </a:ln>
        </p:spPr>
        <p:txBody>
          <a:bodyPr lIns="70569" tIns="70569" rIns="70569" bIns="70569" anchor="t"/>
          <a:lstStyle/>
          <a:p>
            <a:pPr marL="1556" lvl="1" defTabSz="877443">
              <a:spcAft>
                <a:spcPct val="20000"/>
              </a:spcAft>
            </a:pPr>
            <a:endParaRPr lang="en-US" sz="1600"/>
          </a:p>
        </p:txBody>
      </p:sp>
      <p:sp>
        <p:nvSpPr>
          <p:cNvPr id="31" name="TextBox 30">
            <a:extLst>
              <a:ext uri="{FF2B5EF4-FFF2-40B4-BE49-F238E27FC236}">
                <a16:creationId xmlns:a16="http://schemas.microsoft.com/office/drawing/2014/main" id="{9EEB9992-CC63-4917-B48F-324A40F2DE45}"/>
              </a:ext>
            </a:extLst>
          </p:cNvPr>
          <p:cNvSpPr txBox="1"/>
          <p:nvPr/>
        </p:nvSpPr>
        <p:spPr>
          <a:xfrm>
            <a:off x="554736" y="1116301"/>
            <a:ext cx="5409184" cy="246221"/>
          </a:xfrm>
          <a:prstGeom prst="rect">
            <a:avLst/>
          </a:prstGeom>
        </p:spPr>
        <p:txBody>
          <a:bodyPr vert="horz" wrap="square" lIns="0" tIns="0" rIns="0" bIns="0" rtlCol="0">
            <a:spAutoFit/>
          </a:bodyPr>
          <a:lstStyle>
            <a:lvl1pPr lvl="0" indent="0">
              <a:lnSpc>
                <a:spcPct val="100000"/>
              </a:lnSpc>
              <a:spcBef>
                <a:spcPts val="300"/>
              </a:spcBef>
              <a:spcAft>
                <a:spcPts val="300"/>
              </a:spcAft>
              <a:buFont typeface="Segoe UI" panose="020B0502040204020203" pitchFamily="34" charset="0"/>
              <a:buChar char="​"/>
              <a:defRPr lang="en-US" sz="1600" dirty="0">
                <a:cs typeface="Arial" panose="020B0604020202020204" pitchFamily="34" charset="0"/>
              </a:defRPr>
            </a:lvl1pPr>
            <a:lvl2pPr marL="228600" lvl="1" indent="-225425">
              <a:lnSpc>
                <a:spcPct val="100000"/>
              </a:lnSpc>
              <a:spcBef>
                <a:spcPts val="0"/>
              </a:spcBef>
              <a:spcAft>
                <a:spcPts val="300"/>
              </a:spcAft>
              <a:buClr>
                <a:srgbClr val="000000"/>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rgbClr val="000000"/>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rgbClr val="000000"/>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rgbClr val="000000"/>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b="1" dirty="0"/>
              <a:t>Skill-will matrix</a:t>
            </a:r>
          </a:p>
        </p:txBody>
      </p:sp>
      <p:cxnSp>
        <p:nvCxnSpPr>
          <p:cNvPr id="32" name="LineBasicDefault 32">
            <a:extLst>
              <a:ext uri="{FF2B5EF4-FFF2-40B4-BE49-F238E27FC236}">
                <a16:creationId xmlns:a16="http://schemas.microsoft.com/office/drawing/2014/main" id="{B93D1DC2-0849-47DD-A366-4AE359051AF2}"/>
              </a:ext>
            </a:extLst>
          </p:cNvPr>
          <p:cNvCxnSpPr>
            <a:cxnSpLocks/>
          </p:cNvCxnSpPr>
          <p:nvPr>
            <p:custDataLst>
              <p:tags r:id="rId6"/>
            </p:custDataLst>
          </p:nvPr>
        </p:nvCxnSpPr>
        <p:spPr>
          <a:xfrm>
            <a:off x="554736" y="1362522"/>
            <a:ext cx="7886960" cy="0"/>
          </a:xfrm>
          <a:prstGeom prst="straightConnector1">
            <a:avLst/>
          </a:prstGeom>
          <a:ln w="6350" cap="flat">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grpSp>
        <p:nvGrpSpPr>
          <p:cNvPr id="58" name="Group 57">
            <a:extLst>
              <a:ext uri="{FF2B5EF4-FFF2-40B4-BE49-F238E27FC236}">
                <a16:creationId xmlns:a16="http://schemas.microsoft.com/office/drawing/2014/main" id="{EAFBDBA8-84A0-4FF3-A5FA-4945566C43CD}"/>
              </a:ext>
            </a:extLst>
          </p:cNvPr>
          <p:cNvGrpSpPr/>
          <p:nvPr/>
        </p:nvGrpSpPr>
        <p:grpSpPr>
          <a:xfrm>
            <a:off x="554736" y="1520688"/>
            <a:ext cx="7283945" cy="5030265"/>
            <a:chOff x="3305494" y="959124"/>
            <a:chExt cx="6621763" cy="5030265"/>
          </a:xfrm>
        </p:grpSpPr>
        <p:sp>
          <p:nvSpPr>
            <p:cNvPr id="59" name="Rectangle 58">
              <a:extLst>
                <a:ext uri="{FF2B5EF4-FFF2-40B4-BE49-F238E27FC236}">
                  <a16:creationId xmlns:a16="http://schemas.microsoft.com/office/drawing/2014/main" id="{254ACBAF-6897-4AF8-A14E-B91272D63CF7}"/>
                </a:ext>
              </a:extLst>
            </p:cNvPr>
            <p:cNvSpPr>
              <a:spLocks noChangeArrowheads="1"/>
            </p:cNvSpPr>
            <p:nvPr>
              <p:custDataLst>
                <p:tags r:id="rId7"/>
              </p:custDataLst>
            </p:nvPr>
          </p:nvSpPr>
          <p:spPr bwMode="gray">
            <a:xfrm rot="16200000">
              <a:off x="1481753" y="3025259"/>
              <a:ext cx="3871320" cy="223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b" anchorCtr="1">
              <a:spAutoFit/>
            </a:bodyPr>
            <a:lstStyle/>
            <a:p>
              <a:pPr algn="ctr" defTabSz="877443">
                <a:buClr>
                  <a:schemeClr val="tx2"/>
                </a:buClr>
              </a:pPr>
              <a:r>
                <a:rPr lang="en-US" sz="1600" b="1"/>
                <a:t>Will  (Employee commitment)</a:t>
              </a:r>
            </a:p>
          </p:txBody>
        </p:sp>
        <p:sp>
          <p:nvSpPr>
            <p:cNvPr id="60" name="Line 10">
              <a:extLst>
                <a:ext uri="{FF2B5EF4-FFF2-40B4-BE49-F238E27FC236}">
                  <a16:creationId xmlns:a16="http://schemas.microsoft.com/office/drawing/2014/main" id="{0CF473D8-8091-4747-926A-2B8296DAEE99}"/>
                </a:ext>
              </a:extLst>
            </p:cNvPr>
            <p:cNvSpPr>
              <a:spLocks noChangeShapeType="1"/>
            </p:cNvSpPr>
            <p:nvPr>
              <p:custDataLst>
                <p:tags r:id="rId8"/>
              </p:custDataLst>
            </p:nvPr>
          </p:nvSpPr>
          <p:spPr bwMode="gray">
            <a:xfrm>
              <a:off x="3641507" y="959124"/>
              <a:ext cx="0" cy="422399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89611" tIns="44806" rIns="89611" bIns="44806"/>
            <a:lstStyle/>
            <a:p>
              <a:endParaRPr lang="en-US" sz="1600"/>
            </a:p>
          </p:txBody>
        </p:sp>
        <p:sp>
          <p:nvSpPr>
            <p:cNvPr id="61" name="Rectangle 60">
              <a:extLst>
                <a:ext uri="{FF2B5EF4-FFF2-40B4-BE49-F238E27FC236}">
                  <a16:creationId xmlns:a16="http://schemas.microsoft.com/office/drawing/2014/main" id="{3E16426E-C587-4C26-BB16-E86684B26C30}"/>
                </a:ext>
              </a:extLst>
            </p:cNvPr>
            <p:cNvSpPr>
              <a:spLocks noChangeArrowheads="1"/>
            </p:cNvSpPr>
            <p:nvPr>
              <p:custDataLst>
                <p:tags r:id="rId9"/>
              </p:custDataLst>
            </p:nvPr>
          </p:nvSpPr>
          <p:spPr bwMode="gray">
            <a:xfrm>
              <a:off x="4680446" y="5214850"/>
              <a:ext cx="957764" cy="2766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defTabSz="877443">
                <a:buClr>
                  <a:schemeClr val="tx2"/>
                </a:buClr>
              </a:pPr>
              <a:r>
                <a:rPr lang="en-US" sz="1600"/>
                <a:t>Low</a:t>
              </a:r>
            </a:p>
          </p:txBody>
        </p:sp>
        <p:sp>
          <p:nvSpPr>
            <p:cNvPr id="62" name="Rectangle 61">
              <a:extLst>
                <a:ext uri="{FF2B5EF4-FFF2-40B4-BE49-F238E27FC236}">
                  <a16:creationId xmlns:a16="http://schemas.microsoft.com/office/drawing/2014/main" id="{4CDC7774-AD9E-454F-997B-7602269D6252}"/>
                </a:ext>
              </a:extLst>
            </p:cNvPr>
            <p:cNvSpPr>
              <a:spLocks noChangeArrowheads="1"/>
            </p:cNvSpPr>
            <p:nvPr>
              <p:custDataLst>
                <p:tags r:id="rId10"/>
              </p:custDataLst>
            </p:nvPr>
          </p:nvSpPr>
          <p:spPr bwMode="gray">
            <a:xfrm>
              <a:off x="9079115" y="5214850"/>
              <a:ext cx="848141" cy="2766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r" defTabSz="877443">
                <a:buClr>
                  <a:schemeClr val="tx2"/>
                </a:buClr>
              </a:pPr>
              <a:r>
                <a:rPr lang="en-US" sz="1600"/>
                <a:t>High</a:t>
              </a:r>
            </a:p>
          </p:txBody>
        </p:sp>
        <p:sp>
          <p:nvSpPr>
            <p:cNvPr id="63" name="Line 14">
              <a:extLst>
                <a:ext uri="{FF2B5EF4-FFF2-40B4-BE49-F238E27FC236}">
                  <a16:creationId xmlns:a16="http://schemas.microsoft.com/office/drawing/2014/main" id="{668BF6E5-F308-4CE2-83AA-C04B371D8016}"/>
                </a:ext>
              </a:extLst>
            </p:cNvPr>
            <p:cNvSpPr>
              <a:spLocks noChangeShapeType="1"/>
            </p:cNvSpPr>
            <p:nvPr>
              <p:custDataLst>
                <p:tags r:id="rId11"/>
              </p:custDataLst>
            </p:nvPr>
          </p:nvSpPr>
          <p:spPr bwMode="gray">
            <a:xfrm>
              <a:off x="4680447" y="5627308"/>
              <a:ext cx="524681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89611" tIns="44806" rIns="89611" bIns="44806"/>
            <a:lstStyle/>
            <a:p>
              <a:endParaRPr lang="en-US" sz="1600"/>
            </a:p>
          </p:txBody>
        </p:sp>
        <p:grpSp>
          <p:nvGrpSpPr>
            <p:cNvPr id="64" name="Group 63">
              <a:extLst>
                <a:ext uri="{FF2B5EF4-FFF2-40B4-BE49-F238E27FC236}">
                  <a16:creationId xmlns:a16="http://schemas.microsoft.com/office/drawing/2014/main" id="{AA87AC54-7114-446A-AFF5-BF3D3F9D0552}"/>
                </a:ext>
              </a:extLst>
            </p:cNvPr>
            <p:cNvGrpSpPr/>
            <p:nvPr/>
          </p:nvGrpSpPr>
          <p:grpSpPr>
            <a:xfrm>
              <a:off x="3827580" y="959125"/>
              <a:ext cx="936457" cy="4174894"/>
              <a:chOff x="2477515" y="1853983"/>
              <a:chExt cx="441849" cy="3071005"/>
            </a:xfrm>
          </p:grpSpPr>
          <p:sp>
            <p:nvSpPr>
              <p:cNvPr id="74" name="Rectangle 73">
                <a:extLst>
                  <a:ext uri="{FF2B5EF4-FFF2-40B4-BE49-F238E27FC236}">
                    <a16:creationId xmlns:a16="http://schemas.microsoft.com/office/drawing/2014/main" id="{DDC72F5F-79B4-40A4-9CF4-437AC45AD520}"/>
                  </a:ext>
                </a:extLst>
              </p:cNvPr>
              <p:cNvSpPr>
                <a:spLocks noChangeArrowheads="1"/>
              </p:cNvSpPr>
              <p:nvPr>
                <p:custDataLst>
                  <p:tags r:id="rId13"/>
                </p:custDataLst>
              </p:nvPr>
            </p:nvSpPr>
            <p:spPr bwMode="gray">
              <a:xfrm>
                <a:off x="2477515" y="4721500"/>
                <a:ext cx="441849" cy="203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defTabSz="877443">
                  <a:buClr>
                    <a:schemeClr val="tx2"/>
                  </a:buClr>
                </a:pPr>
                <a:r>
                  <a:rPr lang="en-US" sz="1600"/>
                  <a:t>Low</a:t>
                </a:r>
              </a:p>
            </p:txBody>
          </p:sp>
          <p:sp>
            <p:nvSpPr>
              <p:cNvPr id="75" name="Rectangle 74">
                <a:extLst>
                  <a:ext uri="{FF2B5EF4-FFF2-40B4-BE49-F238E27FC236}">
                    <a16:creationId xmlns:a16="http://schemas.microsoft.com/office/drawing/2014/main" id="{F15D1C3C-AB38-4448-AF3B-246B0AE9DA13}"/>
                  </a:ext>
                </a:extLst>
              </p:cNvPr>
              <p:cNvSpPr>
                <a:spLocks noChangeArrowheads="1"/>
              </p:cNvSpPr>
              <p:nvPr>
                <p:custDataLst>
                  <p:tags r:id="rId14"/>
                </p:custDataLst>
              </p:nvPr>
            </p:nvSpPr>
            <p:spPr bwMode="gray">
              <a:xfrm>
                <a:off x="2477515" y="1853983"/>
                <a:ext cx="416956" cy="203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defTabSz="877443">
                  <a:buClr>
                    <a:schemeClr val="tx2"/>
                  </a:buClr>
                </a:pPr>
                <a:r>
                  <a:rPr lang="en-US" sz="1600"/>
                  <a:t>High</a:t>
                </a:r>
              </a:p>
            </p:txBody>
          </p:sp>
        </p:grpSp>
        <p:sp>
          <p:nvSpPr>
            <p:cNvPr id="73" name="Rectangle 22">
              <a:extLst>
                <a:ext uri="{FF2B5EF4-FFF2-40B4-BE49-F238E27FC236}">
                  <a16:creationId xmlns:a16="http://schemas.microsoft.com/office/drawing/2014/main" id="{2F2A0DEB-F455-4E53-83C7-9B4FE073F81D}"/>
                </a:ext>
              </a:extLst>
            </p:cNvPr>
            <p:cNvSpPr>
              <a:spLocks noChangeArrowheads="1"/>
            </p:cNvSpPr>
            <p:nvPr>
              <p:custDataLst>
                <p:tags r:id="rId12"/>
              </p:custDataLst>
            </p:nvPr>
          </p:nvSpPr>
          <p:spPr bwMode="gray">
            <a:xfrm>
              <a:off x="6207978" y="5743168"/>
              <a:ext cx="219174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1">
              <a:spAutoFit/>
            </a:bodyPr>
            <a:lstStyle/>
            <a:p>
              <a:pPr algn="ctr" defTabSz="877443">
                <a:buClr>
                  <a:schemeClr val="tx2"/>
                </a:buClr>
              </a:pPr>
              <a:r>
                <a:rPr lang="en-US" sz="1600" b="1"/>
                <a:t>Skill (Employee abilities)</a:t>
              </a:r>
            </a:p>
          </p:txBody>
        </p:sp>
      </p:grpSp>
      <p:sp>
        <p:nvSpPr>
          <p:cNvPr id="3" name="TextBox 2">
            <a:extLst>
              <a:ext uri="{FF2B5EF4-FFF2-40B4-BE49-F238E27FC236}">
                <a16:creationId xmlns:a16="http://schemas.microsoft.com/office/drawing/2014/main" id="{C61BECC7-8682-4F9C-8015-1CD92B1131B5}"/>
              </a:ext>
            </a:extLst>
          </p:cNvPr>
          <p:cNvSpPr txBox="1"/>
          <p:nvPr/>
        </p:nvSpPr>
        <p:spPr>
          <a:xfrm>
            <a:off x="1960065" y="3609384"/>
            <a:ext cx="2103120" cy="2103120"/>
          </a:xfrm>
          <a:prstGeom prst="rect">
            <a:avLst/>
          </a:prstGeom>
          <a:solidFill>
            <a:srgbClr val="00B0F0"/>
          </a:solidFill>
          <a:ln w="28575">
            <a:solidFill>
              <a:srgbClr val="0057B8"/>
            </a:solidFill>
            <a:miter lim="800000"/>
          </a:ln>
        </p:spPr>
        <p:txBody>
          <a:bodyPr vert="horz" wrap="square" lIns="0" tIns="0" rIns="0" bIns="0" rtlCol="0">
            <a:noAutofit/>
          </a:bodyPr>
          <a:lstStyle/>
          <a:p>
            <a:pPr algn="ctr">
              <a:spcBef>
                <a:spcPts val="300"/>
              </a:spcBef>
              <a:spcAft>
                <a:spcPts val="300"/>
              </a:spcAft>
              <a:buNone/>
            </a:pPr>
            <a:endParaRPr lang="en-US" sz="1600" b="1" dirty="0"/>
          </a:p>
          <a:p>
            <a:pPr algn="ctr">
              <a:spcBef>
                <a:spcPts val="300"/>
              </a:spcBef>
              <a:spcAft>
                <a:spcPts val="300"/>
              </a:spcAft>
              <a:buNone/>
            </a:pPr>
            <a:endParaRPr lang="en-US" sz="1600" b="1" dirty="0"/>
          </a:p>
          <a:p>
            <a:pPr algn="ctr">
              <a:spcBef>
                <a:spcPts val="300"/>
              </a:spcBef>
              <a:spcAft>
                <a:spcPts val="300"/>
              </a:spcAft>
              <a:buNone/>
            </a:pPr>
            <a:r>
              <a:rPr lang="en-US" sz="1600" b="1" dirty="0"/>
              <a:t>High Supportive, High Directive Behavior</a:t>
            </a:r>
          </a:p>
        </p:txBody>
      </p:sp>
      <p:sp>
        <p:nvSpPr>
          <p:cNvPr id="29" name="TextBox 28">
            <a:extLst>
              <a:ext uri="{FF2B5EF4-FFF2-40B4-BE49-F238E27FC236}">
                <a16:creationId xmlns:a16="http://schemas.microsoft.com/office/drawing/2014/main" id="{87208C6F-5356-4765-BBB2-CFBDBA1E2B12}"/>
              </a:ext>
            </a:extLst>
          </p:cNvPr>
          <p:cNvSpPr txBox="1"/>
          <p:nvPr/>
        </p:nvSpPr>
        <p:spPr>
          <a:xfrm>
            <a:off x="1960065" y="1509020"/>
            <a:ext cx="2103120" cy="2103120"/>
          </a:xfrm>
          <a:prstGeom prst="rect">
            <a:avLst/>
          </a:prstGeom>
          <a:solidFill>
            <a:schemeClr val="accent6">
              <a:lumMod val="75000"/>
            </a:schemeClr>
          </a:solidFill>
          <a:ln w="28575">
            <a:solidFill>
              <a:srgbClr val="0057B8"/>
            </a:solidFill>
            <a:miter lim="800000"/>
          </a:ln>
        </p:spPr>
        <p:txBody>
          <a:bodyPr vert="horz" wrap="square" lIns="0" tIns="0" rIns="0" bIns="0" rtlCol="0">
            <a:noAutofit/>
          </a:bodyPr>
          <a:lstStyle/>
          <a:p>
            <a:pPr algn="ctr">
              <a:spcBef>
                <a:spcPts val="300"/>
              </a:spcBef>
              <a:spcAft>
                <a:spcPts val="300"/>
              </a:spcAft>
              <a:buNone/>
            </a:pPr>
            <a:endParaRPr lang="en-US" sz="1600" b="1" dirty="0"/>
          </a:p>
          <a:p>
            <a:pPr algn="ctr">
              <a:spcBef>
                <a:spcPts val="300"/>
              </a:spcBef>
              <a:spcAft>
                <a:spcPts val="300"/>
              </a:spcAft>
              <a:buNone/>
            </a:pPr>
            <a:endParaRPr lang="en-US" sz="1600" b="1" dirty="0"/>
          </a:p>
          <a:p>
            <a:pPr algn="ctr">
              <a:spcBef>
                <a:spcPts val="300"/>
              </a:spcBef>
              <a:spcAft>
                <a:spcPts val="300"/>
              </a:spcAft>
              <a:buNone/>
            </a:pPr>
            <a:r>
              <a:rPr lang="en-US" sz="1600" b="1" dirty="0"/>
              <a:t>High Directive, Low Supportive Behavior</a:t>
            </a:r>
          </a:p>
        </p:txBody>
      </p:sp>
      <p:sp>
        <p:nvSpPr>
          <p:cNvPr id="30" name="TextBox 29">
            <a:extLst>
              <a:ext uri="{FF2B5EF4-FFF2-40B4-BE49-F238E27FC236}">
                <a16:creationId xmlns:a16="http://schemas.microsoft.com/office/drawing/2014/main" id="{A260A1BC-B8FA-4169-B363-CBA0E221851E}"/>
              </a:ext>
            </a:extLst>
          </p:cNvPr>
          <p:cNvSpPr txBox="1"/>
          <p:nvPr/>
        </p:nvSpPr>
        <p:spPr>
          <a:xfrm>
            <a:off x="4055269" y="3612043"/>
            <a:ext cx="2103120" cy="2103120"/>
          </a:xfrm>
          <a:prstGeom prst="rect">
            <a:avLst/>
          </a:prstGeom>
          <a:solidFill>
            <a:schemeClr val="accent6">
              <a:lumMod val="75000"/>
            </a:schemeClr>
          </a:solidFill>
          <a:ln w="28575">
            <a:solidFill>
              <a:srgbClr val="0057B8"/>
            </a:solidFill>
            <a:miter lim="800000"/>
          </a:ln>
        </p:spPr>
        <p:txBody>
          <a:bodyPr vert="horz" wrap="square" lIns="0" tIns="0" rIns="0" bIns="0" rtlCol="0">
            <a:noAutofit/>
          </a:bodyPr>
          <a:lstStyle/>
          <a:p>
            <a:pPr algn="ctr">
              <a:spcBef>
                <a:spcPts val="300"/>
              </a:spcBef>
              <a:spcAft>
                <a:spcPts val="300"/>
              </a:spcAft>
              <a:buNone/>
            </a:pPr>
            <a:endParaRPr lang="en-US" sz="1600" b="1" dirty="0"/>
          </a:p>
          <a:p>
            <a:pPr algn="ctr">
              <a:spcBef>
                <a:spcPts val="300"/>
              </a:spcBef>
              <a:spcAft>
                <a:spcPts val="300"/>
              </a:spcAft>
              <a:buNone/>
            </a:pPr>
            <a:endParaRPr lang="en-US" sz="1600" b="1" dirty="0"/>
          </a:p>
          <a:p>
            <a:pPr algn="ctr">
              <a:spcBef>
                <a:spcPts val="300"/>
              </a:spcBef>
              <a:spcAft>
                <a:spcPts val="300"/>
              </a:spcAft>
              <a:buNone/>
            </a:pPr>
            <a:r>
              <a:rPr lang="en-US" sz="1600" b="1" dirty="0"/>
              <a:t> High Supportive, Low Directive Behavior</a:t>
            </a:r>
          </a:p>
        </p:txBody>
      </p:sp>
      <p:sp>
        <p:nvSpPr>
          <p:cNvPr id="33" name="TextBox 32">
            <a:extLst>
              <a:ext uri="{FF2B5EF4-FFF2-40B4-BE49-F238E27FC236}">
                <a16:creationId xmlns:a16="http://schemas.microsoft.com/office/drawing/2014/main" id="{AB89DA43-AAEC-41AE-8861-634A32254974}"/>
              </a:ext>
            </a:extLst>
          </p:cNvPr>
          <p:cNvSpPr txBox="1"/>
          <p:nvPr/>
        </p:nvSpPr>
        <p:spPr>
          <a:xfrm>
            <a:off x="4055269" y="1506264"/>
            <a:ext cx="2103120" cy="2103120"/>
          </a:xfrm>
          <a:prstGeom prst="rect">
            <a:avLst/>
          </a:prstGeom>
          <a:solidFill>
            <a:schemeClr val="accent6">
              <a:lumMod val="50000"/>
            </a:schemeClr>
          </a:solidFill>
          <a:ln w="28575">
            <a:solidFill>
              <a:srgbClr val="0057B8"/>
            </a:solidFill>
            <a:miter lim="800000"/>
          </a:ln>
        </p:spPr>
        <p:txBody>
          <a:bodyPr vert="horz" wrap="square" lIns="0" tIns="0" rIns="0" bIns="0" rtlCol="0">
            <a:noAutofit/>
          </a:bodyPr>
          <a:lstStyle/>
          <a:p>
            <a:pPr algn="ctr">
              <a:spcBef>
                <a:spcPts val="300"/>
              </a:spcBef>
              <a:spcAft>
                <a:spcPts val="300"/>
              </a:spcAft>
              <a:buNone/>
            </a:pPr>
            <a:endParaRPr lang="en-US" sz="1600" b="1" dirty="0"/>
          </a:p>
          <a:p>
            <a:pPr algn="ctr">
              <a:spcBef>
                <a:spcPts val="300"/>
              </a:spcBef>
              <a:spcAft>
                <a:spcPts val="300"/>
              </a:spcAft>
              <a:buNone/>
            </a:pPr>
            <a:endParaRPr lang="en-US" sz="1600" b="1" dirty="0"/>
          </a:p>
          <a:p>
            <a:pPr algn="ctr">
              <a:spcBef>
                <a:spcPts val="300"/>
              </a:spcBef>
              <a:spcAft>
                <a:spcPts val="300"/>
              </a:spcAft>
              <a:buNone/>
            </a:pPr>
            <a:r>
              <a:rPr lang="en-US" sz="1600" b="1" dirty="0"/>
              <a:t>Low Supportive Behavior, Low Directive Behavior</a:t>
            </a:r>
          </a:p>
        </p:txBody>
      </p:sp>
      <p:sp>
        <p:nvSpPr>
          <p:cNvPr id="7" name="Rectangle 6">
            <a:extLst>
              <a:ext uri="{FF2B5EF4-FFF2-40B4-BE49-F238E27FC236}">
                <a16:creationId xmlns:a16="http://schemas.microsoft.com/office/drawing/2014/main" id="{1E0B09FE-58D7-4548-8860-C545A2DBC695}"/>
              </a:ext>
            </a:extLst>
          </p:cNvPr>
          <p:cNvSpPr/>
          <p:nvPr/>
        </p:nvSpPr>
        <p:spPr>
          <a:xfrm>
            <a:off x="4093957" y="2844225"/>
            <a:ext cx="2031325" cy="584775"/>
          </a:xfrm>
          <a:prstGeom prst="rect">
            <a:avLst/>
          </a:prstGeom>
          <a:noFill/>
        </p:spPr>
        <p:txBody>
          <a:bodyPr wrap="none" lIns="91440" tIns="45720" rIns="91440" bIns="45720">
            <a:spAutoFit/>
          </a:bodyPr>
          <a:lstStyle/>
          <a:p>
            <a:pPr algn="ctr"/>
            <a:r>
              <a:rPr lang="en-US" sz="32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Empower</a:t>
            </a:r>
          </a:p>
        </p:txBody>
      </p:sp>
      <p:sp>
        <p:nvSpPr>
          <p:cNvPr id="8" name="Rectangle 7">
            <a:extLst>
              <a:ext uri="{FF2B5EF4-FFF2-40B4-BE49-F238E27FC236}">
                <a16:creationId xmlns:a16="http://schemas.microsoft.com/office/drawing/2014/main" id="{E23CF929-866F-4A0B-9F9F-152F4B4F606E}"/>
              </a:ext>
            </a:extLst>
          </p:cNvPr>
          <p:cNvSpPr/>
          <p:nvPr/>
        </p:nvSpPr>
        <p:spPr>
          <a:xfrm>
            <a:off x="1893896" y="4972491"/>
            <a:ext cx="1958806" cy="584775"/>
          </a:xfrm>
          <a:prstGeom prst="rect">
            <a:avLst/>
          </a:prstGeom>
          <a:noFill/>
        </p:spPr>
        <p:txBody>
          <a:bodyPr wrap="square" lIns="91440" tIns="45720" rIns="91440" bIns="45720">
            <a:spAutoFit/>
          </a:bodyPr>
          <a:lstStyle/>
          <a:p>
            <a:pPr algn="ctr"/>
            <a:r>
              <a:rPr lang="en-US" sz="32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Coach</a:t>
            </a:r>
          </a:p>
        </p:txBody>
      </p:sp>
      <p:sp>
        <p:nvSpPr>
          <p:cNvPr id="34" name="Rectangle 33">
            <a:extLst>
              <a:ext uri="{FF2B5EF4-FFF2-40B4-BE49-F238E27FC236}">
                <a16:creationId xmlns:a16="http://schemas.microsoft.com/office/drawing/2014/main" id="{ABE92D43-A1AF-43D5-A982-112821A7EE4F}"/>
              </a:ext>
            </a:extLst>
          </p:cNvPr>
          <p:cNvSpPr/>
          <p:nvPr/>
        </p:nvSpPr>
        <p:spPr>
          <a:xfrm>
            <a:off x="4093957" y="4947345"/>
            <a:ext cx="1958806" cy="584775"/>
          </a:xfrm>
          <a:prstGeom prst="rect">
            <a:avLst/>
          </a:prstGeom>
          <a:noFill/>
        </p:spPr>
        <p:txBody>
          <a:bodyPr wrap="square" lIns="91440" tIns="45720" rIns="91440" bIns="45720">
            <a:spAutoFit/>
          </a:bodyPr>
          <a:lstStyle/>
          <a:p>
            <a:pPr algn="ctr"/>
            <a:r>
              <a:rPr lang="en-US" sz="32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Support</a:t>
            </a:r>
          </a:p>
        </p:txBody>
      </p:sp>
      <p:sp>
        <p:nvSpPr>
          <p:cNvPr id="35" name="Rectangle 34">
            <a:extLst>
              <a:ext uri="{FF2B5EF4-FFF2-40B4-BE49-F238E27FC236}">
                <a16:creationId xmlns:a16="http://schemas.microsoft.com/office/drawing/2014/main" id="{CC47BBFA-91CA-4082-AF59-4E4D92DC54DD}"/>
              </a:ext>
            </a:extLst>
          </p:cNvPr>
          <p:cNvSpPr/>
          <p:nvPr/>
        </p:nvSpPr>
        <p:spPr>
          <a:xfrm>
            <a:off x="1893896" y="2856211"/>
            <a:ext cx="1958806" cy="584775"/>
          </a:xfrm>
          <a:prstGeom prst="rect">
            <a:avLst/>
          </a:prstGeom>
          <a:noFill/>
        </p:spPr>
        <p:txBody>
          <a:bodyPr wrap="square" lIns="91440" tIns="45720" rIns="91440" bIns="45720">
            <a:spAutoFit/>
          </a:bodyPr>
          <a:lstStyle/>
          <a:p>
            <a:pPr algn="ctr"/>
            <a:r>
              <a:rPr lang="en-US" sz="32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Direct</a:t>
            </a:r>
          </a:p>
        </p:txBody>
      </p:sp>
      <p:sp>
        <p:nvSpPr>
          <p:cNvPr id="36" name="Arrow: Notched Right 35">
            <a:extLst>
              <a:ext uri="{FF2B5EF4-FFF2-40B4-BE49-F238E27FC236}">
                <a16:creationId xmlns:a16="http://schemas.microsoft.com/office/drawing/2014/main" id="{74ECB1F8-A4EE-4DF8-9218-356B2DEA5D47}"/>
              </a:ext>
            </a:extLst>
          </p:cNvPr>
          <p:cNvSpPr/>
          <p:nvPr/>
        </p:nvSpPr>
        <p:spPr>
          <a:xfrm rot="16200000">
            <a:off x="708594" y="1583704"/>
            <a:ext cx="431514" cy="276633"/>
          </a:xfrm>
          <a:prstGeom prst="notchedRightArrow">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endParaRPr>
          </a:p>
        </p:txBody>
      </p:sp>
      <p:sp>
        <p:nvSpPr>
          <p:cNvPr id="37" name="Arrow: Notched Right 36">
            <a:extLst>
              <a:ext uri="{FF2B5EF4-FFF2-40B4-BE49-F238E27FC236}">
                <a16:creationId xmlns:a16="http://schemas.microsoft.com/office/drawing/2014/main" id="{4322AB31-FBA1-45F5-8241-9A210D8C5108}"/>
              </a:ext>
            </a:extLst>
          </p:cNvPr>
          <p:cNvSpPr/>
          <p:nvPr/>
        </p:nvSpPr>
        <p:spPr>
          <a:xfrm>
            <a:off x="7551506" y="6053048"/>
            <a:ext cx="431514" cy="276633"/>
          </a:xfrm>
          <a:prstGeom prst="notchedRightArrow">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endParaRPr>
          </a:p>
        </p:txBody>
      </p:sp>
    </p:spTree>
    <p:extLst>
      <p:ext uri="{BB962C8B-B14F-4D97-AF65-F5344CB8AC3E}">
        <p14:creationId xmlns:p14="http://schemas.microsoft.com/office/powerpoint/2010/main" val="344852552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6" hidden="1">
            <a:extLst>
              <a:ext uri="{FF2B5EF4-FFF2-40B4-BE49-F238E27FC236}">
                <a16:creationId xmlns:a16="http://schemas.microsoft.com/office/drawing/2014/main" id="{14225C55-482A-4CC9-9E49-206DC0F35BC4}"/>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6" imgW="395" imgH="394" progId="TCLayout.ActiveDocument.1">
                  <p:embed/>
                </p:oleObj>
              </mc:Choice>
              <mc:Fallback>
                <p:oleObj name="think-cell Slide" r:id="rId16" imgW="395" imgH="394" progId="TCLayout.ActiveDocument.1">
                  <p:embed/>
                  <p:pic>
                    <p:nvPicPr>
                      <p:cNvPr id="5" name="Object 6" hidden="1">
                        <a:extLst>
                          <a:ext uri="{FF2B5EF4-FFF2-40B4-BE49-F238E27FC236}">
                            <a16:creationId xmlns:a16="http://schemas.microsoft.com/office/drawing/2014/main" id="{14225C55-482A-4CC9-9E49-206DC0F35BC4}"/>
                          </a:ext>
                        </a:extLst>
                      </p:cNvPr>
                      <p:cNvPicPr/>
                      <p:nvPr/>
                    </p:nvPicPr>
                    <p:blipFill>
                      <a:blip r:embed="rId17"/>
                      <a:stretch>
                        <a:fillRect/>
                      </a:stretch>
                    </p:blipFill>
                    <p:spPr>
                      <a:xfrm>
                        <a:off x="1588" y="1588"/>
                        <a:ext cx="1588" cy="1588"/>
                      </a:xfrm>
                      <a:prstGeom prst="rect">
                        <a:avLst/>
                      </a:prstGeom>
                    </p:spPr>
                  </p:pic>
                </p:oleObj>
              </mc:Fallback>
            </mc:AlternateContent>
          </a:graphicData>
        </a:graphic>
      </p:graphicFrame>
      <p:sp>
        <p:nvSpPr>
          <p:cNvPr id="6" name="Rectangle 1" hidden="1">
            <a:extLst>
              <a:ext uri="{FF2B5EF4-FFF2-40B4-BE49-F238E27FC236}">
                <a16:creationId xmlns:a16="http://schemas.microsoft.com/office/drawing/2014/main" id="{48EC47CF-2E1C-42E4-947A-E77CAD099308}"/>
              </a:ext>
            </a:extLst>
          </p:cNvPr>
          <p:cNvSpPr/>
          <p:nvPr>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ts val="300"/>
              </a:spcBef>
              <a:spcAft>
                <a:spcPts val="300"/>
              </a:spcAft>
            </a:pPr>
            <a:endParaRPr lang="en-US" sz="2500" b="1">
              <a:solidFill>
                <a:schemeClr val="bg1"/>
              </a:solidFill>
              <a:latin typeface="Arial" panose="020B0604020202020204" pitchFamily="34" charset="0"/>
              <a:ea typeface="+mj-ea"/>
              <a:cs typeface="+mj-cs"/>
              <a:sym typeface="Arial" panose="020B0604020202020204" pitchFamily="34" charset="0"/>
            </a:endParaRPr>
          </a:p>
        </p:txBody>
      </p:sp>
      <p:sp>
        <p:nvSpPr>
          <p:cNvPr id="2" name="2. Slide Title">
            <a:extLst>
              <a:ext uri="{FF2B5EF4-FFF2-40B4-BE49-F238E27FC236}">
                <a16:creationId xmlns:a16="http://schemas.microsoft.com/office/drawing/2014/main" id="{9735DABA-49DD-4DBD-9CBC-0A514271110B}"/>
              </a:ext>
            </a:extLst>
          </p:cNvPr>
          <p:cNvSpPr>
            <a:spLocks noGrp="1"/>
          </p:cNvSpPr>
          <p:nvPr>
            <p:ph type="title"/>
            <p:custDataLst>
              <p:tags r:id="rId3"/>
            </p:custDataLst>
          </p:nvPr>
        </p:nvSpPr>
        <p:spPr>
          <a:xfrm>
            <a:off x="554736" y="172212"/>
            <a:ext cx="11082528" cy="692497"/>
          </a:xfrm>
        </p:spPr>
        <p:txBody>
          <a:bodyPr/>
          <a:lstStyle/>
          <a:p>
            <a:r>
              <a:rPr lang="en-US" dirty="0"/>
              <a:t>How to Empower</a:t>
            </a:r>
            <a:br>
              <a:rPr lang="en-US" dirty="0"/>
            </a:br>
            <a:r>
              <a:rPr lang="en-US" sz="2000" dirty="0"/>
              <a:t> Situational Leadership = Situation + Empowering People + Result Accountability </a:t>
            </a:r>
          </a:p>
        </p:txBody>
      </p:sp>
      <p:sp>
        <p:nvSpPr>
          <p:cNvPr id="4" name="1. On-page tracker">
            <a:extLst>
              <a:ext uri="{FF2B5EF4-FFF2-40B4-BE49-F238E27FC236}">
                <a16:creationId xmlns:a16="http://schemas.microsoft.com/office/drawing/2014/main" id="{C553959A-949E-4F1C-A0E4-A6FC1601C665}"/>
              </a:ext>
            </a:extLst>
          </p:cNvPr>
          <p:cNvSpPr>
            <a:spLocks noGrp="1"/>
          </p:cNvSpPr>
          <p:nvPr>
            <p:ph type="body" sz="quarter" idx="10"/>
            <p:custDataLst>
              <p:tags r:id="rId4"/>
            </p:custDataLst>
          </p:nvPr>
        </p:nvSpPr>
        <p:spPr/>
        <p:txBody>
          <a:bodyPr/>
          <a:lstStyle/>
          <a:p>
            <a:r>
              <a:rPr lang="en-US"/>
              <a:t>Coaching</a:t>
            </a:r>
          </a:p>
        </p:txBody>
      </p:sp>
      <p:sp>
        <p:nvSpPr>
          <p:cNvPr id="31" name="TextBox 30">
            <a:extLst>
              <a:ext uri="{FF2B5EF4-FFF2-40B4-BE49-F238E27FC236}">
                <a16:creationId xmlns:a16="http://schemas.microsoft.com/office/drawing/2014/main" id="{9EEB9992-CC63-4917-B48F-324A40F2DE45}"/>
              </a:ext>
            </a:extLst>
          </p:cNvPr>
          <p:cNvSpPr txBox="1"/>
          <p:nvPr/>
        </p:nvSpPr>
        <p:spPr>
          <a:xfrm>
            <a:off x="554736" y="1116301"/>
            <a:ext cx="5409184" cy="246221"/>
          </a:xfrm>
          <a:prstGeom prst="rect">
            <a:avLst/>
          </a:prstGeom>
        </p:spPr>
        <p:txBody>
          <a:bodyPr vert="horz" wrap="square" lIns="0" tIns="0" rIns="0" bIns="0" rtlCol="0">
            <a:spAutoFit/>
          </a:bodyPr>
          <a:lstStyle>
            <a:lvl1pPr lvl="0" indent="0">
              <a:lnSpc>
                <a:spcPct val="100000"/>
              </a:lnSpc>
              <a:spcBef>
                <a:spcPts val="300"/>
              </a:spcBef>
              <a:spcAft>
                <a:spcPts val="300"/>
              </a:spcAft>
              <a:buFont typeface="Segoe UI" panose="020B0502040204020203" pitchFamily="34" charset="0"/>
              <a:buChar char="​"/>
              <a:defRPr lang="en-US" sz="1600" dirty="0">
                <a:cs typeface="Arial" panose="020B0604020202020204" pitchFamily="34" charset="0"/>
              </a:defRPr>
            </a:lvl1pPr>
            <a:lvl2pPr marL="228600" lvl="1" indent="-225425">
              <a:lnSpc>
                <a:spcPct val="100000"/>
              </a:lnSpc>
              <a:spcBef>
                <a:spcPts val="0"/>
              </a:spcBef>
              <a:spcAft>
                <a:spcPts val="300"/>
              </a:spcAft>
              <a:buClr>
                <a:srgbClr val="000000"/>
              </a:buClr>
              <a:buSzPct val="110000"/>
              <a:buFont typeface="Wingdings" panose="05000000000000000000" pitchFamily="2" charset="2"/>
              <a:buChar char=""/>
              <a:defRPr lang="en-US" sz="1600" dirty="0"/>
            </a:lvl2pPr>
            <a:lvl3pPr marL="442913" lvl="2" indent="-214313">
              <a:lnSpc>
                <a:spcPct val="100000"/>
              </a:lnSpc>
              <a:spcBef>
                <a:spcPts val="0"/>
              </a:spcBef>
              <a:spcAft>
                <a:spcPts val="300"/>
              </a:spcAft>
              <a:buClr>
                <a:srgbClr val="000000"/>
              </a:buClr>
              <a:buSzPct val="110000"/>
              <a:buFont typeface="Arial" panose="020B0604020202020204" pitchFamily="34" charset="0"/>
              <a:buChar char="‒"/>
              <a:defRPr lang="en-US" sz="1600" dirty="0"/>
            </a:lvl3pPr>
            <a:lvl4pPr marL="598488" lvl="3" indent="-152400">
              <a:lnSpc>
                <a:spcPct val="100000"/>
              </a:lnSpc>
              <a:spcBef>
                <a:spcPts val="0"/>
              </a:spcBef>
              <a:spcAft>
                <a:spcPts val="300"/>
              </a:spcAft>
              <a:buClr>
                <a:srgbClr val="000000"/>
              </a:buClr>
              <a:buSzPct val="100000"/>
              <a:buFont typeface="Arial" panose="020B0604020202020204" pitchFamily="34" charset="0"/>
              <a:buChar char="•"/>
              <a:defRPr lang="en-US" sz="1600" dirty="0"/>
            </a:lvl4pPr>
            <a:lvl5pPr marL="817563" lvl="4" indent="-147638">
              <a:lnSpc>
                <a:spcPct val="100000"/>
              </a:lnSpc>
              <a:spcBef>
                <a:spcPts val="0"/>
              </a:spcBef>
              <a:spcAft>
                <a:spcPts val="300"/>
              </a:spcAft>
              <a:buClr>
                <a:srgbClr val="000000"/>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b="1" dirty="0"/>
              <a:t>Skill-will matrix</a:t>
            </a:r>
          </a:p>
        </p:txBody>
      </p:sp>
      <p:cxnSp>
        <p:nvCxnSpPr>
          <p:cNvPr id="32" name="LineBasicDefault 32">
            <a:extLst>
              <a:ext uri="{FF2B5EF4-FFF2-40B4-BE49-F238E27FC236}">
                <a16:creationId xmlns:a16="http://schemas.microsoft.com/office/drawing/2014/main" id="{B93D1DC2-0849-47DD-A366-4AE359051AF2}"/>
              </a:ext>
            </a:extLst>
          </p:cNvPr>
          <p:cNvCxnSpPr>
            <a:cxnSpLocks/>
          </p:cNvCxnSpPr>
          <p:nvPr>
            <p:custDataLst>
              <p:tags r:id="rId5"/>
            </p:custDataLst>
          </p:nvPr>
        </p:nvCxnSpPr>
        <p:spPr>
          <a:xfrm>
            <a:off x="554736" y="1362522"/>
            <a:ext cx="7886960" cy="0"/>
          </a:xfrm>
          <a:prstGeom prst="straightConnector1">
            <a:avLst/>
          </a:prstGeom>
          <a:ln w="6350" cap="flat">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grpSp>
        <p:nvGrpSpPr>
          <p:cNvPr id="58" name="Group 57">
            <a:extLst>
              <a:ext uri="{FF2B5EF4-FFF2-40B4-BE49-F238E27FC236}">
                <a16:creationId xmlns:a16="http://schemas.microsoft.com/office/drawing/2014/main" id="{EAFBDBA8-84A0-4FF3-A5FA-4945566C43CD}"/>
              </a:ext>
            </a:extLst>
          </p:cNvPr>
          <p:cNvGrpSpPr/>
          <p:nvPr/>
        </p:nvGrpSpPr>
        <p:grpSpPr>
          <a:xfrm>
            <a:off x="554737" y="1520688"/>
            <a:ext cx="6996770" cy="5337312"/>
            <a:chOff x="3305494" y="959124"/>
            <a:chExt cx="6621763" cy="5030265"/>
          </a:xfrm>
        </p:grpSpPr>
        <p:sp>
          <p:nvSpPr>
            <p:cNvPr id="59" name="Rectangle 58">
              <a:extLst>
                <a:ext uri="{FF2B5EF4-FFF2-40B4-BE49-F238E27FC236}">
                  <a16:creationId xmlns:a16="http://schemas.microsoft.com/office/drawing/2014/main" id="{254ACBAF-6897-4AF8-A14E-B91272D63CF7}"/>
                </a:ext>
              </a:extLst>
            </p:cNvPr>
            <p:cNvSpPr>
              <a:spLocks noChangeArrowheads="1"/>
            </p:cNvSpPr>
            <p:nvPr>
              <p:custDataLst>
                <p:tags r:id="rId6"/>
              </p:custDataLst>
            </p:nvPr>
          </p:nvSpPr>
          <p:spPr bwMode="gray">
            <a:xfrm rot="16200000">
              <a:off x="1481753" y="3025259"/>
              <a:ext cx="3871320" cy="223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b" anchorCtr="1">
              <a:spAutoFit/>
            </a:bodyPr>
            <a:lstStyle/>
            <a:p>
              <a:pPr algn="ctr" defTabSz="877443">
                <a:buClr>
                  <a:schemeClr val="tx2"/>
                </a:buClr>
              </a:pPr>
              <a:r>
                <a:rPr lang="en-US" sz="1600" b="1"/>
                <a:t>Will  (Employee commitment)</a:t>
              </a:r>
            </a:p>
          </p:txBody>
        </p:sp>
        <p:sp>
          <p:nvSpPr>
            <p:cNvPr id="60" name="Line 10">
              <a:extLst>
                <a:ext uri="{FF2B5EF4-FFF2-40B4-BE49-F238E27FC236}">
                  <a16:creationId xmlns:a16="http://schemas.microsoft.com/office/drawing/2014/main" id="{0CF473D8-8091-4747-926A-2B8296DAEE99}"/>
                </a:ext>
              </a:extLst>
            </p:cNvPr>
            <p:cNvSpPr>
              <a:spLocks noChangeShapeType="1"/>
            </p:cNvSpPr>
            <p:nvPr>
              <p:custDataLst>
                <p:tags r:id="rId7"/>
              </p:custDataLst>
            </p:nvPr>
          </p:nvSpPr>
          <p:spPr bwMode="gray">
            <a:xfrm>
              <a:off x="3641507" y="959124"/>
              <a:ext cx="0" cy="422399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89611" tIns="44806" rIns="89611" bIns="44806"/>
            <a:lstStyle/>
            <a:p>
              <a:endParaRPr lang="en-US" sz="1600"/>
            </a:p>
          </p:txBody>
        </p:sp>
        <p:sp>
          <p:nvSpPr>
            <p:cNvPr id="61" name="Rectangle 60">
              <a:extLst>
                <a:ext uri="{FF2B5EF4-FFF2-40B4-BE49-F238E27FC236}">
                  <a16:creationId xmlns:a16="http://schemas.microsoft.com/office/drawing/2014/main" id="{3E16426E-C587-4C26-BB16-E86684B26C30}"/>
                </a:ext>
              </a:extLst>
            </p:cNvPr>
            <p:cNvSpPr>
              <a:spLocks noChangeArrowheads="1"/>
            </p:cNvSpPr>
            <p:nvPr>
              <p:custDataLst>
                <p:tags r:id="rId8"/>
              </p:custDataLst>
            </p:nvPr>
          </p:nvSpPr>
          <p:spPr bwMode="gray">
            <a:xfrm>
              <a:off x="4680446" y="5214850"/>
              <a:ext cx="957764" cy="2766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defTabSz="877443">
                <a:buClr>
                  <a:schemeClr val="tx2"/>
                </a:buClr>
              </a:pPr>
              <a:r>
                <a:rPr lang="en-US" sz="1600"/>
                <a:t>Low</a:t>
              </a:r>
            </a:p>
          </p:txBody>
        </p:sp>
        <p:sp>
          <p:nvSpPr>
            <p:cNvPr id="62" name="Rectangle 61">
              <a:extLst>
                <a:ext uri="{FF2B5EF4-FFF2-40B4-BE49-F238E27FC236}">
                  <a16:creationId xmlns:a16="http://schemas.microsoft.com/office/drawing/2014/main" id="{4CDC7774-AD9E-454F-997B-7602269D6252}"/>
                </a:ext>
              </a:extLst>
            </p:cNvPr>
            <p:cNvSpPr>
              <a:spLocks noChangeArrowheads="1"/>
            </p:cNvSpPr>
            <p:nvPr>
              <p:custDataLst>
                <p:tags r:id="rId9"/>
              </p:custDataLst>
            </p:nvPr>
          </p:nvSpPr>
          <p:spPr bwMode="gray">
            <a:xfrm>
              <a:off x="9079115" y="5214850"/>
              <a:ext cx="848141" cy="2766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r" defTabSz="877443">
                <a:buClr>
                  <a:schemeClr val="tx2"/>
                </a:buClr>
              </a:pPr>
              <a:r>
                <a:rPr lang="en-US" sz="1600"/>
                <a:t>High</a:t>
              </a:r>
            </a:p>
          </p:txBody>
        </p:sp>
        <p:sp>
          <p:nvSpPr>
            <p:cNvPr id="63" name="Line 14">
              <a:extLst>
                <a:ext uri="{FF2B5EF4-FFF2-40B4-BE49-F238E27FC236}">
                  <a16:creationId xmlns:a16="http://schemas.microsoft.com/office/drawing/2014/main" id="{668BF6E5-F308-4CE2-83AA-C04B371D8016}"/>
                </a:ext>
              </a:extLst>
            </p:cNvPr>
            <p:cNvSpPr>
              <a:spLocks noChangeShapeType="1"/>
            </p:cNvSpPr>
            <p:nvPr>
              <p:custDataLst>
                <p:tags r:id="rId10"/>
              </p:custDataLst>
            </p:nvPr>
          </p:nvSpPr>
          <p:spPr bwMode="gray">
            <a:xfrm>
              <a:off x="4680447" y="5627308"/>
              <a:ext cx="524681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89611" tIns="44806" rIns="89611" bIns="44806"/>
            <a:lstStyle/>
            <a:p>
              <a:endParaRPr lang="en-US" sz="1600"/>
            </a:p>
          </p:txBody>
        </p:sp>
        <p:grpSp>
          <p:nvGrpSpPr>
            <p:cNvPr id="64" name="Group 63">
              <a:extLst>
                <a:ext uri="{FF2B5EF4-FFF2-40B4-BE49-F238E27FC236}">
                  <a16:creationId xmlns:a16="http://schemas.microsoft.com/office/drawing/2014/main" id="{AA87AC54-7114-446A-AFF5-BF3D3F9D0552}"/>
                </a:ext>
              </a:extLst>
            </p:cNvPr>
            <p:cNvGrpSpPr/>
            <p:nvPr/>
          </p:nvGrpSpPr>
          <p:grpSpPr>
            <a:xfrm>
              <a:off x="3827580" y="959125"/>
              <a:ext cx="936457" cy="4174894"/>
              <a:chOff x="2477515" y="1853983"/>
              <a:chExt cx="441849" cy="3071005"/>
            </a:xfrm>
          </p:grpSpPr>
          <p:sp>
            <p:nvSpPr>
              <p:cNvPr id="74" name="Rectangle 73">
                <a:extLst>
                  <a:ext uri="{FF2B5EF4-FFF2-40B4-BE49-F238E27FC236}">
                    <a16:creationId xmlns:a16="http://schemas.microsoft.com/office/drawing/2014/main" id="{DDC72F5F-79B4-40A4-9CF4-437AC45AD520}"/>
                  </a:ext>
                </a:extLst>
              </p:cNvPr>
              <p:cNvSpPr>
                <a:spLocks noChangeArrowheads="1"/>
              </p:cNvSpPr>
              <p:nvPr>
                <p:custDataLst>
                  <p:tags r:id="rId12"/>
                </p:custDataLst>
              </p:nvPr>
            </p:nvSpPr>
            <p:spPr bwMode="gray">
              <a:xfrm>
                <a:off x="2477515" y="4721500"/>
                <a:ext cx="441849" cy="203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defTabSz="877443">
                  <a:buClr>
                    <a:schemeClr val="tx2"/>
                  </a:buClr>
                </a:pPr>
                <a:r>
                  <a:rPr lang="en-US" sz="1600"/>
                  <a:t>Low</a:t>
                </a:r>
              </a:p>
            </p:txBody>
          </p:sp>
          <p:sp>
            <p:nvSpPr>
              <p:cNvPr id="75" name="Rectangle 74">
                <a:extLst>
                  <a:ext uri="{FF2B5EF4-FFF2-40B4-BE49-F238E27FC236}">
                    <a16:creationId xmlns:a16="http://schemas.microsoft.com/office/drawing/2014/main" id="{F15D1C3C-AB38-4448-AF3B-246B0AE9DA13}"/>
                  </a:ext>
                </a:extLst>
              </p:cNvPr>
              <p:cNvSpPr>
                <a:spLocks noChangeArrowheads="1"/>
              </p:cNvSpPr>
              <p:nvPr>
                <p:custDataLst>
                  <p:tags r:id="rId13"/>
                </p:custDataLst>
              </p:nvPr>
            </p:nvSpPr>
            <p:spPr bwMode="gray">
              <a:xfrm>
                <a:off x="2477515" y="1853983"/>
                <a:ext cx="416956" cy="203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defTabSz="877443">
                  <a:buClr>
                    <a:schemeClr val="tx2"/>
                  </a:buClr>
                </a:pPr>
                <a:r>
                  <a:rPr lang="en-US" sz="1600"/>
                  <a:t>High</a:t>
                </a:r>
              </a:p>
            </p:txBody>
          </p:sp>
        </p:grpSp>
        <p:sp>
          <p:nvSpPr>
            <p:cNvPr id="73" name="Rectangle 22">
              <a:extLst>
                <a:ext uri="{FF2B5EF4-FFF2-40B4-BE49-F238E27FC236}">
                  <a16:creationId xmlns:a16="http://schemas.microsoft.com/office/drawing/2014/main" id="{2F2A0DEB-F455-4E53-83C7-9B4FE073F81D}"/>
                </a:ext>
              </a:extLst>
            </p:cNvPr>
            <p:cNvSpPr>
              <a:spLocks noChangeArrowheads="1"/>
            </p:cNvSpPr>
            <p:nvPr>
              <p:custDataLst>
                <p:tags r:id="rId11"/>
              </p:custDataLst>
            </p:nvPr>
          </p:nvSpPr>
          <p:spPr bwMode="gray">
            <a:xfrm>
              <a:off x="6207978" y="5743168"/>
              <a:ext cx="219174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1">
              <a:spAutoFit/>
            </a:bodyPr>
            <a:lstStyle/>
            <a:p>
              <a:pPr algn="ctr" defTabSz="877443">
                <a:buClr>
                  <a:schemeClr val="tx2"/>
                </a:buClr>
              </a:pPr>
              <a:r>
                <a:rPr lang="en-US" sz="1600" b="1"/>
                <a:t>Skill (Employee abilities)</a:t>
              </a:r>
            </a:p>
          </p:txBody>
        </p:sp>
      </p:grpSp>
      <p:sp>
        <p:nvSpPr>
          <p:cNvPr id="3" name="TextBox 2">
            <a:extLst>
              <a:ext uri="{FF2B5EF4-FFF2-40B4-BE49-F238E27FC236}">
                <a16:creationId xmlns:a16="http://schemas.microsoft.com/office/drawing/2014/main" id="{C61BECC7-8682-4F9C-8015-1CD92B1131B5}"/>
              </a:ext>
            </a:extLst>
          </p:cNvPr>
          <p:cNvSpPr txBox="1"/>
          <p:nvPr/>
        </p:nvSpPr>
        <p:spPr>
          <a:xfrm>
            <a:off x="1961119" y="3658357"/>
            <a:ext cx="3017520" cy="2194560"/>
          </a:xfrm>
          <a:prstGeom prst="rect">
            <a:avLst/>
          </a:prstGeom>
          <a:solidFill>
            <a:schemeClr val="bg1"/>
          </a:solidFill>
          <a:ln w="28575">
            <a:solidFill>
              <a:srgbClr val="0057B8"/>
            </a:solidFill>
            <a:miter lim="800000"/>
          </a:ln>
        </p:spPr>
        <p:txBody>
          <a:bodyPr vert="horz" wrap="square" lIns="0" tIns="0" rIns="0" bIns="0" rtlCol="0">
            <a:noAutofit/>
          </a:bodyPr>
          <a:lstStyle/>
          <a:p>
            <a:pPr algn="ctr">
              <a:spcBef>
                <a:spcPts val="300"/>
              </a:spcBef>
              <a:spcAft>
                <a:spcPts val="300"/>
              </a:spcAft>
              <a:buNone/>
            </a:pPr>
            <a:endParaRPr lang="en-US" sz="800" b="1" dirty="0"/>
          </a:p>
          <a:p>
            <a:pPr algn="ctr">
              <a:spcBef>
                <a:spcPts val="300"/>
              </a:spcBef>
              <a:spcAft>
                <a:spcPts val="300"/>
              </a:spcAft>
              <a:buNone/>
            </a:pPr>
            <a:r>
              <a:rPr lang="en-US" sz="1600" b="1" dirty="0">
                <a:solidFill>
                  <a:srgbClr val="0057B8"/>
                </a:solidFill>
              </a:rPr>
              <a:t>Direct/Tell</a:t>
            </a:r>
          </a:p>
          <a:p>
            <a:pPr marL="285750" indent="-285750">
              <a:spcBef>
                <a:spcPts val="300"/>
              </a:spcBef>
              <a:spcAft>
                <a:spcPts val="300"/>
              </a:spcAft>
              <a:buFont typeface="Arial" panose="020B0604020202020204" pitchFamily="34" charset="0"/>
              <a:buChar char="•"/>
            </a:pPr>
            <a:r>
              <a:rPr lang="en-US" sz="1400" b="1" dirty="0"/>
              <a:t>Clear briefing, identify motives, develop vision for success </a:t>
            </a:r>
          </a:p>
          <a:p>
            <a:pPr marL="285750" indent="-285750">
              <a:spcBef>
                <a:spcPts val="300"/>
              </a:spcBef>
              <a:spcAft>
                <a:spcPts val="300"/>
              </a:spcAft>
              <a:buFont typeface="Arial" panose="020B0604020202020204" pitchFamily="34" charset="0"/>
              <a:buChar char="•"/>
            </a:pPr>
            <a:r>
              <a:rPr lang="en-US" sz="1400" b="1" dirty="0"/>
              <a:t>Structure quick wins, train/coach patiently</a:t>
            </a:r>
          </a:p>
          <a:p>
            <a:pPr marL="285750" indent="-285750">
              <a:spcBef>
                <a:spcPts val="300"/>
              </a:spcBef>
              <a:spcAft>
                <a:spcPts val="300"/>
              </a:spcAft>
              <a:buFont typeface="Arial" panose="020B0604020202020204" pitchFamily="34" charset="0"/>
              <a:buChar char="•"/>
            </a:pPr>
            <a:r>
              <a:rPr lang="en-US" sz="1400" b="1" dirty="0"/>
              <a:t>Supervise with frequent feedback and clear expectations</a:t>
            </a:r>
          </a:p>
          <a:p>
            <a:pPr algn="ctr">
              <a:spcBef>
                <a:spcPts val="300"/>
              </a:spcBef>
              <a:spcAft>
                <a:spcPts val="300"/>
              </a:spcAft>
              <a:buNone/>
            </a:pPr>
            <a:endParaRPr lang="en-US" sz="1600" b="1" dirty="0"/>
          </a:p>
        </p:txBody>
      </p:sp>
      <p:sp>
        <p:nvSpPr>
          <p:cNvPr id="29" name="TextBox 28">
            <a:extLst>
              <a:ext uri="{FF2B5EF4-FFF2-40B4-BE49-F238E27FC236}">
                <a16:creationId xmlns:a16="http://schemas.microsoft.com/office/drawing/2014/main" id="{87208C6F-5356-4765-BBB2-CFBDBA1E2B12}"/>
              </a:ext>
            </a:extLst>
          </p:cNvPr>
          <p:cNvSpPr txBox="1"/>
          <p:nvPr/>
        </p:nvSpPr>
        <p:spPr>
          <a:xfrm>
            <a:off x="1960064" y="1448975"/>
            <a:ext cx="3017520" cy="2194560"/>
          </a:xfrm>
          <a:prstGeom prst="rect">
            <a:avLst/>
          </a:prstGeom>
          <a:solidFill>
            <a:schemeClr val="bg1"/>
          </a:solidFill>
          <a:ln w="28575">
            <a:solidFill>
              <a:srgbClr val="0057B8"/>
            </a:solidFill>
            <a:miter lim="800000"/>
          </a:ln>
        </p:spPr>
        <p:txBody>
          <a:bodyPr vert="horz" wrap="square" lIns="0" tIns="0" rIns="0" bIns="0" rtlCol="0">
            <a:noAutofit/>
          </a:bodyPr>
          <a:lstStyle/>
          <a:p>
            <a:pPr algn="ctr">
              <a:spcBef>
                <a:spcPts val="300"/>
              </a:spcBef>
              <a:spcAft>
                <a:spcPts val="300"/>
              </a:spcAft>
              <a:buNone/>
            </a:pPr>
            <a:endParaRPr lang="en-US" sz="800" b="1" dirty="0"/>
          </a:p>
          <a:p>
            <a:pPr algn="ctr">
              <a:spcBef>
                <a:spcPts val="300"/>
              </a:spcBef>
              <a:spcAft>
                <a:spcPts val="300"/>
              </a:spcAft>
              <a:buNone/>
            </a:pPr>
            <a:r>
              <a:rPr lang="en-US" sz="1600" b="1" dirty="0">
                <a:solidFill>
                  <a:srgbClr val="7030A0"/>
                </a:solidFill>
              </a:rPr>
              <a:t>Guide/Participate</a:t>
            </a:r>
          </a:p>
          <a:p>
            <a:pPr marL="285750" indent="-285750">
              <a:spcBef>
                <a:spcPts val="300"/>
              </a:spcBef>
              <a:spcAft>
                <a:spcPts val="300"/>
              </a:spcAft>
              <a:buFont typeface="Arial" panose="020B0604020202020204" pitchFamily="34" charset="0"/>
              <a:buChar char="•"/>
            </a:pPr>
            <a:r>
              <a:rPr lang="en-US" sz="1400" b="1" dirty="0"/>
              <a:t>Reduce Risks, obstacles, constraints</a:t>
            </a:r>
          </a:p>
          <a:p>
            <a:pPr marL="285750" indent="-285750">
              <a:spcBef>
                <a:spcPts val="300"/>
              </a:spcBef>
              <a:spcAft>
                <a:spcPts val="300"/>
              </a:spcAft>
              <a:buFont typeface="Arial" panose="020B0604020202020204" pitchFamily="34" charset="0"/>
              <a:buChar char="•"/>
            </a:pPr>
            <a:r>
              <a:rPr lang="en-US" sz="1400" b="1" dirty="0"/>
              <a:t>Provide tools, training, guidance, coaching, feedback upfront</a:t>
            </a:r>
          </a:p>
          <a:p>
            <a:pPr marL="285750" indent="-285750">
              <a:spcBef>
                <a:spcPts val="300"/>
              </a:spcBef>
              <a:spcAft>
                <a:spcPts val="300"/>
              </a:spcAft>
              <a:buFont typeface="Arial" panose="020B0604020202020204" pitchFamily="34" charset="0"/>
              <a:buChar char="•"/>
            </a:pPr>
            <a:r>
              <a:rPr lang="en-US" sz="1400" b="1" dirty="0"/>
              <a:t>Relax control as progress is shown</a:t>
            </a:r>
          </a:p>
        </p:txBody>
      </p:sp>
      <p:sp>
        <p:nvSpPr>
          <p:cNvPr id="30" name="TextBox 29">
            <a:extLst>
              <a:ext uri="{FF2B5EF4-FFF2-40B4-BE49-F238E27FC236}">
                <a16:creationId xmlns:a16="http://schemas.microsoft.com/office/drawing/2014/main" id="{A260A1BC-B8FA-4169-B363-CBA0E221851E}"/>
              </a:ext>
            </a:extLst>
          </p:cNvPr>
          <p:cNvSpPr txBox="1"/>
          <p:nvPr/>
        </p:nvSpPr>
        <p:spPr>
          <a:xfrm>
            <a:off x="4979040" y="3644160"/>
            <a:ext cx="3017518" cy="2200444"/>
          </a:xfrm>
          <a:prstGeom prst="rect">
            <a:avLst/>
          </a:prstGeom>
          <a:solidFill>
            <a:schemeClr val="bg1"/>
          </a:solidFill>
          <a:ln w="28575">
            <a:solidFill>
              <a:srgbClr val="0057B8"/>
            </a:solidFill>
            <a:miter lim="800000"/>
          </a:ln>
        </p:spPr>
        <p:txBody>
          <a:bodyPr vert="horz" wrap="square" lIns="0" tIns="0" rIns="0" bIns="0" rtlCol="0">
            <a:noAutofit/>
          </a:bodyPr>
          <a:lstStyle/>
          <a:p>
            <a:pPr algn="ctr">
              <a:spcBef>
                <a:spcPts val="300"/>
              </a:spcBef>
              <a:spcAft>
                <a:spcPts val="300"/>
              </a:spcAft>
              <a:buNone/>
            </a:pPr>
            <a:endParaRPr lang="en-US" sz="800" b="1" dirty="0"/>
          </a:p>
          <a:p>
            <a:pPr algn="ctr">
              <a:spcBef>
                <a:spcPts val="300"/>
              </a:spcBef>
              <a:spcAft>
                <a:spcPts val="300"/>
              </a:spcAft>
              <a:buNone/>
            </a:pPr>
            <a:r>
              <a:rPr lang="en-US" sz="1600" b="1" dirty="0">
                <a:solidFill>
                  <a:schemeClr val="accent3"/>
                </a:solidFill>
              </a:rPr>
              <a:t> Excite/Sell</a:t>
            </a:r>
          </a:p>
          <a:p>
            <a:pPr marL="285750" indent="-285750">
              <a:spcBef>
                <a:spcPts val="300"/>
              </a:spcBef>
              <a:spcAft>
                <a:spcPts val="300"/>
              </a:spcAft>
              <a:buFont typeface="Arial" panose="020B0604020202020204" pitchFamily="34" charset="0"/>
              <a:buChar char="•"/>
            </a:pPr>
            <a:r>
              <a:rPr lang="en-US" sz="1400" b="1" dirty="0"/>
              <a:t>Identify reason for low will</a:t>
            </a:r>
          </a:p>
          <a:p>
            <a:pPr marL="285750" indent="-285750">
              <a:spcBef>
                <a:spcPts val="300"/>
              </a:spcBef>
              <a:spcAft>
                <a:spcPts val="300"/>
              </a:spcAft>
              <a:buFont typeface="Arial" panose="020B0604020202020204" pitchFamily="34" charset="0"/>
              <a:buChar char="•"/>
            </a:pPr>
            <a:r>
              <a:rPr lang="en-US" sz="1400" b="1" dirty="0"/>
              <a:t>Develop intrinsic motivation, incentives and value alignment</a:t>
            </a:r>
          </a:p>
          <a:p>
            <a:pPr marL="285750" indent="-285750">
              <a:spcBef>
                <a:spcPts val="300"/>
              </a:spcBef>
              <a:spcAft>
                <a:spcPts val="300"/>
              </a:spcAft>
              <a:buFont typeface="Arial" panose="020B0604020202020204" pitchFamily="34" charset="0"/>
              <a:buChar char="•"/>
            </a:pPr>
            <a:r>
              <a:rPr lang="en-US" sz="1400" b="1" dirty="0"/>
              <a:t>Monitor and provide recognition to reinforce positive behavior </a:t>
            </a:r>
          </a:p>
        </p:txBody>
      </p:sp>
      <p:sp>
        <p:nvSpPr>
          <p:cNvPr id="33" name="TextBox 32">
            <a:extLst>
              <a:ext uri="{FF2B5EF4-FFF2-40B4-BE49-F238E27FC236}">
                <a16:creationId xmlns:a16="http://schemas.microsoft.com/office/drawing/2014/main" id="{AB89DA43-AAEC-41AE-8861-634A32254974}"/>
              </a:ext>
            </a:extLst>
          </p:cNvPr>
          <p:cNvSpPr txBox="1"/>
          <p:nvPr/>
        </p:nvSpPr>
        <p:spPr>
          <a:xfrm>
            <a:off x="4977584" y="1439112"/>
            <a:ext cx="3017520" cy="2194560"/>
          </a:xfrm>
          <a:prstGeom prst="rect">
            <a:avLst/>
          </a:prstGeom>
          <a:solidFill>
            <a:schemeClr val="bg1"/>
          </a:solidFill>
          <a:ln w="28575">
            <a:solidFill>
              <a:srgbClr val="0057B8"/>
            </a:solidFill>
            <a:miter lim="800000"/>
          </a:ln>
        </p:spPr>
        <p:txBody>
          <a:bodyPr vert="horz" wrap="square" lIns="0" tIns="0" rIns="0" bIns="0" rtlCol="0">
            <a:noAutofit/>
          </a:bodyPr>
          <a:lstStyle/>
          <a:p>
            <a:pPr algn="ctr">
              <a:spcBef>
                <a:spcPts val="300"/>
              </a:spcBef>
              <a:spcAft>
                <a:spcPts val="300"/>
              </a:spcAft>
              <a:buNone/>
            </a:pPr>
            <a:endParaRPr lang="en-US" sz="800" b="1" dirty="0"/>
          </a:p>
          <a:p>
            <a:pPr algn="ctr">
              <a:spcBef>
                <a:spcPts val="300"/>
              </a:spcBef>
              <a:spcAft>
                <a:spcPts val="300"/>
              </a:spcAft>
              <a:buNone/>
            </a:pPr>
            <a:r>
              <a:rPr lang="en-US" sz="1600" b="1" dirty="0">
                <a:solidFill>
                  <a:srgbClr val="00B050"/>
                </a:solidFill>
              </a:rPr>
              <a:t>Empower</a:t>
            </a:r>
          </a:p>
          <a:p>
            <a:pPr marL="285750" indent="-285750">
              <a:spcBef>
                <a:spcPts val="300"/>
              </a:spcBef>
              <a:spcAft>
                <a:spcPts val="300"/>
              </a:spcAft>
              <a:buFont typeface="Arial" panose="020B0604020202020204" pitchFamily="34" charset="0"/>
              <a:buChar char="•"/>
            </a:pPr>
            <a:r>
              <a:rPr lang="en-US" sz="1400" b="1" dirty="0"/>
              <a:t>Provide freedom in job methodology</a:t>
            </a:r>
          </a:p>
          <a:p>
            <a:pPr marL="285750" indent="-285750">
              <a:spcBef>
                <a:spcPts val="300"/>
              </a:spcBef>
              <a:spcAft>
                <a:spcPts val="300"/>
              </a:spcAft>
              <a:buFont typeface="Arial" panose="020B0604020202020204" pitchFamily="34" charset="0"/>
              <a:buChar char="•"/>
            </a:pPr>
            <a:r>
              <a:rPr lang="en-US" sz="1400" b="1" dirty="0"/>
              <a:t>Communicate trust and recognition</a:t>
            </a:r>
          </a:p>
          <a:p>
            <a:pPr marL="285750" indent="-285750">
              <a:spcBef>
                <a:spcPts val="300"/>
              </a:spcBef>
              <a:spcAft>
                <a:spcPts val="300"/>
              </a:spcAft>
              <a:buFont typeface="Arial" panose="020B0604020202020204" pitchFamily="34" charset="0"/>
              <a:buChar char="•"/>
            </a:pPr>
            <a:r>
              <a:rPr lang="en-US" sz="1400" b="1" dirty="0"/>
              <a:t>Develop stretch goals, broaden responsibilities, treat as a “partner” </a:t>
            </a:r>
          </a:p>
        </p:txBody>
      </p:sp>
      <p:sp>
        <p:nvSpPr>
          <p:cNvPr id="9" name="Arrow: Notched Right 8">
            <a:extLst>
              <a:ext uri="{FF2B5EF4-FFF2-40B4-BE49-F238E27FC236}">
                <a16:creationId xmlns:a16="http://schemas.microsoft.com/office/drawing/2014/main" id="{EF204858-E25F-4502-A07A-86F6DF538B2A}"/>
              </a:ext>
            </a:extLst>
          </p:cNvPr>
          <p:cNvSpPr/>
          <p:nvPr/>
        </p:nvSpPr>
        <p:spPr>
          <a:xfrm>
            <a:off x="7191242" y="6340190"/>
            <a:ext cx="431514" cy="276633"/>
          </a:xfrm>
          <a:prstGeom prst="notchedRightArrow">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endParaRPr>
          </a:p>
        </p:txBody>
      </p:sp>
      <p:sp>
        <p:nvSpPr>
          <p:cNvPr id="36" name="Arrow: Notched Right 35">
            <a:extLst>
              <a:ext uri="{FF2B5EF4-FFF2-40B4-BE49-F238E27FC236}">
                <a16:creationId xmlns:a16="http://schemas.microsoft.com/office/drawing/2014/main" id="{1EE98213-A008-4012-97A5-9B940C3C8F78}"/>
              </a:ext>
            </a:extLst>
          </p:cNvPr>
          <p:cNvSpPr/>
          <p:nvPr/>
        </p:nvSpPr>
        <p:spPr>
          <a:xfrm rot="16200000">
            <a:off x="708594" y="1583704"/>
            <a:ext cx="431514" cy="276633"/>
          </a:xfrm>
          <a:prstGeom prst="notchedRightArrow">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endParaRPr>
          </a:p>
        </p:txBody>
      </p:sp>
    </p:spTree>
    <p:extLst>
      <p:ext uri="{BB962C8B-B14F-4D97-AF65-F5344CB8AC3E}">
        <p14:creationId xmlns:p14="http://schemas.microsoft.com/office/powerpoint/2010/main" val="338355137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6" hidden="1">
            <a:extLst>
              <a:ext uri="{FF2B5EF4-FFF2-40B4-BE49-F238E27FC236}">
                <a16:creationId xmlns:a16="http://schemas.microsoft.com/office/drawing/2014/main" id="{4DBA08AD-CDBB-4254-B71D-6AAFCD522782}"/>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6" imgW="395" imgH="394" progId="TCLayout.ActiveDocument.1">
                  <p:embed/>
                </p:oleObj>
              </mc:Choice>
              <mc:Fallback>
                <p:oleObj name="think-cell Slide" r:id="rId6" imgW="395" imgH="394" progId="TCLayout.ActiveDocument.1">
                  <p:embed/>
                  <p:pic>
                    <p:nvPicPr>
                      <p:cNvPr id="5" name="Object 6" hidden="1">
                        <a:extLst>
                          <a:ext uri="{FF2B5EF4-FFF2-40B4-BE49-F238E27FC236}">
                            <a16:creationId xmlns:a16="http://schemas.microsoft.com/office/drawing/2014/main" id="{4DBA08AD-CDBB-4254-B71D-6AAFCD522782}"/>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6" name="Rectangle 1" hidden="1">
            <a:extLst>
              <a:ext uri="{FF2B5EF4-FFF2-40B4-BE49-F238E27FC236}">
                <a16:creationId xmlns:a16="http://schemas.microsoft.com/office/drawing/2014/main" id="{87DECB5C-1A8F-4CF8-AC14-9083A90977F7}"/>
              </a:ext>
            </a:extLst>
          </p:cNvPr>
          <p:cNvSpPr/>
          <p:nvPr>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US" sz="2500" b="1" i="1" u="none" strike="noStrike" kern="1200" cap="none" spc="0" normalizeH="0" baseline="0" noProof="0" err="1">
              <a:ln>
                <a:noFill/>
              </a:ln>
              <a:solidFill>
                <a:srgbClr val="FFFFFF"/>
              </a:solidFill>
              <a:effectLst/>
              <a:uLnTx/>
              <a:uFillTx/>
              <a:latin typeface="Arial" panose="020B0604020202020204" pitchFamily="34" charset="0"/>
              <a:ea typeface="+mn-ea"/>
              <a:cs typeface="+mn-cs"/>
              <a:sym typeface="Arial" panose="020B0604020202020204" pitchFamily="34" charset="0"/>
            </a:endParaRPr>
          </a:p>
        </p:txBody>
      </p:sp>
      <p:sp>
        <p:nvSpPr>
          <p:cNvPr id="2" name="2. Slide Title">
            <a:extLst>
              <a:ext uri="{FF2B5EF4-FFF2-40B4-BE49-F238E27FC236}">
                <a16:creationId xmlns:a16="http://schemas.microsoft.com/office/drawing/2014/main" id="{009E95EE-ED15-4D67-9646-0E53805DD669}"/>
              </a:ext>
            </a:extLst>
          </p:cNvPr>
          <p:cNvSpPr>
            <a:spLocks noGrp="1"/>
          </p:cNvSpPr>
          <p:nvPr>
            <p:ph type="title"/>
            <p:custDataLst>
              <p:tags r:id="rId3"/>
            </p:custDataLst>
          </p:nvPr>
        </p:nvSpPr>
        <p:spPr>
          <a:xfrm>
            <a:off x="288759" y="1267412"/>
            <a:ext cx="2983830" cy="2954655"/>
          </a:xfrm>
        </p:spPr>
        <p:txBody>
          <a:bodyPr/>
          <a:lstStyle/>
          <a:p>
            <a:r>
              <a:rPr lang="en-US" sz="3200"/>
              <a:t>Tools to use to help mindsets and behaviors</a:t>
            </a:r>
            <a:r>
              <a:rPr lang="en-US" sz="3200" i="1">
                <a:solidFill>
                  <a:schemeClr val="accent1"/>
                </a:solidFill>
              </a:rPr>
              <a:t> ASCEND</a:t>
            </a:r>
          </a:p>
        </p:txBody>
      </p:sp>
      <p:grpSp>
        <p:nvGrpSpPr>
          <p:cNvPr id="27" name="Group 26">
            <a:extLst>
              <a:ext uri="{FF2B5EF4-FFF2-40B4-BE49-F238E27FC236}">
                <a16:creationId xmlns:a16="http://schemas.microsoft.com/office/drawing/2014/main" id="{99F0AA38-5193-4189-96C9-5246BEC35C87}"/>
              </a:ext>
            </a:extLst>
          </p:cNvPr>
          <p:cNvGrpSpPr/>
          <p:nvPr/>
        </p:nvGrpSpPr>
        <p:grpSpPr>
          <a:xfrm>
            <a:off x="3547015" y="3701476"/>
            <a:ext cx="4471678" cy="1660667"/>
            <a:chOff x="6999173" y="2728885"/>
            <a:chExt cx="4471678" cy="1660667"/>
          </a:xfrm>
        </p:grpSpPr>
        <p:cxnSp>
          <p:nvCxnSpPr>
            <p:cNvPr id="15" name="Connector: Elbow 14">
              <a:extLst>
                <a:ext uri="{FF2B5EF4-FFF2-40B4-BE49-F238E27FC236}">
                  <a16:creationId xmlns:a16="http://schemas.microsoft.com/office/drawing/2014/main" id="{D561C239-0607-411E-9C8A-53851C06B767}"/>
                </a:ext>
              </a:extLst>
            </p:cNvPr>
            <p:cNvCxnSpPr>
              <a:cxnSpLocks/>
            </p:cNvCxnSpPr>
            <p:nvPr/>
          </p:nvCxnSpPr>
          <p:spPr>
            <a:xfrm flipV="1">
              <a:off x="8107613" y="3100138"/>
              <a:ext cx="2451804" cy="743661"/>
            </a:xfrm>
            <a:prstGeom prst="bentConnector3">
              <a:avLst/>
            </a:prstGeom>
            <a:ln w="38100" cap="flat">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0" name="Connector: Elbow 9">
              <a:extLst>
                <a:ext uri="{FF2B5EF4-FFF2-40B4-BE49-F238E27FC236}">
                  <a16:creationId xmlns:a16="http://schemas.microsoft.com/office/drawing/2014/main" id="{3BBBB035-E4DD-4BDE-A6D0-FB9A4AD0F00F}"/>
                </a:ext>
              </a:extLst>
            </p:cNvPr>
            <p:cNvCxnSpPr>
              <a:cxnSpLocks/>
            </p:cNvCxnSpPr>
            <p:nvPr/>
          </p:nvCxnSpPr>
          <p:spPr>
            <a:xfrm flipV="1">
              <a:off x="6999173" y="3846068"/>
              <a:ext cx="2165634" cy="543484"/>
            </a:xfrm>
            <a:prstGeom prst="bentConnector3">
              <a:avLst/>
            </a:prstGeom>
            <a:ln w="38100" cap="flat">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6" name="Connector: Elbow 15">
              <a:extLst>
                <a:ext uri="{FF2B5EF4-FFF2-40B4-BE49-F238E27FC236}">
                  <a16:creationId xmlns:a16="http://schemas.microsoft.com/office/drawing/2014/main" id="{93CC844A-8D13-473E-9045-1ABB4498434D}"/>
                </a:ext>
              </a:extLst>
            </p:cNvPr>
            <p:cNvCxnSpPr>
              <a:cxnSpLocks/>
            </p:cNvCxnSpPr>
            <p:nvPr/>
          </p:nvCxnSpPr>
          <p:spPr>
            <a:xfrm flipV="1">
              <a:off x="9550611" y="2728885"/>
              <a:ext cx="1920240" cy="376246"/>
            </a:xfrm>
            <a:prstGeom prst="bentConnector3">
              <a:avLst>
                <a:gd name="adj1" fmla="val 52312"/>
              </a:avLst>
            </a:prstGeom>
            <a:ln w="38100" cap="flat">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grpSp>
      <p:sp>
        <p:nvSpPr>
          <p:cNvPr id="21" name="TextBox 20">
            <a:extLst>
              <a:ext uri="{FF2B5EF4-FFF2-40B4-BE49-F238E27FC236}">
                <a16:creationId xmlns:a16="http://schemas.microsoft.com/office/drawing/2014/main" id="{B6E3E782-0F48-4B6B-9947-60009676E1B4}"/>
              </a:ext>
            </a:extLst>
          </p:cNvPr>
          <p:cNvSpPr txBox="1"/>
          <p:nvPr/>
        </p:nvSpPr>
        <p:spPr>
          <a:xfrm>
            <a:off x="3547015" y="5510987"/>
            <a:ext cx="1645920" cy="543484"/>
          </a:xfrm>
          <a:prstGeom prst="rect">
            <a:avLst/>
          </a:prstGeom>
          <a:ln w="6350">
            <a:noFill/>
            <a:miter lim="800000"/>
          </a:ln>
        </p:spPr>
        <p:txBody>
          <a:bodyPr vert="horz" wrap="none" lIns="0" tIns="0" rIns="0" bIns="0" rtlCol="0">
            <a:noAutofit/>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kumimoji="0" lang="en-US" sz="1600" b="1" i="0" u="none" strike="noStrike" kern="1200" cap="none" spc="0" normalizeH="0" baseline="0" noProof="0">
                <a:ln>
                  <a:noFill/>
                </a:ln>
                <a:solidFill>
                  <a:srgbClr val="000000"/>
                </a:solidFill>
                <a:effectLst/>
                <a:uLnTx/>
                <a:uFillTx/>
                <a:latin typeface="Arial"/>
                <a:ea typeface="+mn-ea"/>
                <a:cs typeface="+mn-cs"/>
              </a:rPr>
              <a:t>Influence Model</a:t>
            </a:r>
          </a:p>
        </p:txBody>
      </p:sp>
      <p:sp>
        <p:nvSpPr>
          <p:cNvPr id="24" name="TextBox 23">
            <a:extLst>
              <a:ext uri="{FF2B5EF4-FFF2-40B4-BE49-F238E27FC236}">
                <a16:creationId xmlns:a16="http://schemas.microsoft.com/office/drawing/2014/main" id="{AB419FB1-9CB0-4B4E-A9B1-80AD268AA573}"/>
              </a:ext>
            </a:extLst>
          </p:cNvPr>
          <p:cNvSpPr txBox="1"/>
          <p:nvPr/>
        </p:nvSpPr>
        <p:spPr>
          <a:xfrm>
            <a:off x="4833433" y="4965234"/>
            <a:ext cx="1645920" cy="543484"/>
          </a:xfrm>
          <a:prstGeom prst="rect">
            <a:avLst/>
          </a:prstGeom>
          <a:ln w="6350">
            <a:noFill/>
            <a:miter lim="800000"/>
          </a:ln>
        </p:spPr>
        <p:txBody>
          <a:bodyPr vert="horz" wrap="none" lIns="0" tIns="0" rIns="0" bIns="0" rtlCol="0">
            <a:noAutofit/>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kumimoji="0" lang="en-US" sz="1600" b="1" i="0" u="none" strike="noStrike" kern="1200" cap="none" spc="0" normalizeH="0" baseline="0" noProof="0">
                <a:ln>
                  <a:noFill/>
                </a:ln>
                <a:solidFill>
                  <a:srgbClr val="000000"/>
                </a:solidFill>
                <a:effectLst/>
                <a:uLnTx/>
                <a:uFillTx/>
                <a:latin typeface="Arial"/>
                <a:ea typeface="+mn-ea"/>
                <a:cs typeface="+mn-cs"/>
              </a:rPr>
              <a:t>Feedback</a:t>
            </a:r>
          </a:p>
        </p:txBody>
      </p:sp>
      <p:sp>
        <p:nvSpPr>
          <p:cNvPr id="25" name="TextBox 24">
            <a:extLst>
              <a:ext uri="{FF2B5EF4-FFF2-40B4-BE49-F238E27FC236}">
                <a16:creationId xmlns:a16="http://schemas.microsoft.com/office/drawing/2014/main" id="{18B88791-04CE-40FF-B943-2646AAB3AE1C}"/>
              </a:ext>
            </a:extLst>
          </p:cNvPr>
          <p:cNvSpPr txBox="1"/>
          <p:nvPr/>
        </p:nvSpPr>
        <p:spPr>
          <a:xfrm>
            <a:off x="5998129" y="4290831"/>
            <a:ext cx="1645920" cy="543484"/>
          </a:xfrm>
          <a:prstGeom prst="rect">
            <a:avLst/>
          </a:prstGeom>
          <a:ln w="6350">
            <a:noFill/>
            <a:miter lim="800000"/>
          </a:ln>
        </p:spPr>
        <p:txBody>
          <a:bodyPr vert="horz" wrap="none" lIns="0" tIns="0" rIns="0" bIns="0" rtlCol="0">
            <a:noAutofit/>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kumimoji="0" lang="en-US" sz="1600" b="1" i="0" u="none" strike="noStrike" kern="1200" cap="none" spc="0" normalizeH="0" baseline="0" noProof="0">
                <a:ln>
                  <a:noFill/>
                </a:ln>
                <a:solidFill>
                  <a:srgbClr val="000000"/>
                </a:solidFill>
                <a:effectLst/>
                <a:uLnTx/>
                <a:uFillTx/>
                <a:latin typeface="Arial"/>
                <a:ea typeface="+mn-ea"/>
                <a:cs typeface="+mn-cs"/>
              </a:rPr>
              <a:t>Coaching</a:t>
            </a:r>
          </a:p>
        </p:txBody>
      </p:sp>
      <p:sp>
        <p:nvSpPr>
          <p:cNvPr id="26" name="TextBox 25">
            <a:extLst>
              <a:ext uri="{FF2B5EF4-FFF2-40B4-BE49-F238E27FC236}">
                <a16:creationId xmlns:a16="http://schemas.microsoft.com/office/drawing/2014/main" id="{3B466477-8C94-4AD3-8591-081711C209B8}"/>
              </a:ext>
            </a:extLst>
          </p:cNvPr>
          <p:cNvSpPr txBox="1"/>
          <p:nvPr/>
        </p:nvSpPr>
        <p:spPr>
          <a:xfrm>
            <a:off x="7195733" y="3731625"/>
            <a:ext cx="1645920" cy="543484"/>
          </a:xfrm>
          <a:prstGeom prst="rect">
            <a:avLst/>
          </a:prstGeom>
          <a:ln w="6350">
            <a:noFill/>
            <a:miter lim="800000"/>
          </a:ln>
        </p:spPr>
        <p:txBody>
          <a:bodyPr vert="horz" wrap="none" lIns="0" tIns="0" rIns="0" bIns="0" rtlCol="0">
            <a:noAutofit/>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kumimoji="0" lang="en-US" sz="2800" b="1" i="0" u="none" strike="noStrike" kern="1200" cap="none" spc="0" normalizeH="0" baseline="0" noProof="0">
                <a:ln>
                  <a:noFill/>
                </a:ln>
                <a:solidFill>
                  <a:srgbClr val="000000"/>
                </a:solidFill>
                <a:effectLst/>
                <a:uLnTx/>
                <a:uFillTx/>
                <a:latin typeface="Arial"/>
                <a:ea typeface="+mn-ea"/>
                <a:cs typeface="+mn-cs"/>
              </a:rPr>
              <a:t>Mentoring</a:t>
            </a:r>
          </a:p>
        </p:txBody>
      </p:sp>
      <p:pic>
        <p:nvPicPr>
          <p:cNvPr id="310277" name="Picture 5" descr="Residential and Commercial Property Service Professionals">
            <a:extLst>
              <a:ext uri="{FF2B5EF4-FFF2-40B4-BE49-F238E27FC236}">
                <a16:creationId xmlns:a16="http://schemas.microsoft.com/office/drawing/2014/main" id="{E03E0E01-06F9-425C-A13C-3B0AFE8B969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889540" y="158750"/>
            <a:ext cx="4150723" cy="3003813"/>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454946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6" hidden="1">
            <a:extLst>
              <a:ext uri="{FF2B5EF4-FFF2-40B4-BE49-F238E27FC236}">
                <a16:creationId xmlns:a16="http://schemas.microsoft.com/office/drawing/2014/main" id="{CC842068-A5B4-4A0F-9E0E-FA5D553980C3}"/>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1" imgW="395" imgH="394" progId="TCLayout.ActiveDocument.1">
                  <p:embed/>
                </p:oleObj>
              </mc:Choice>
              <mc:Fallback>
                <p:oleObj name="think-cell Slide" r:id="rId11" imgW="395" imgH="394" progId="TCLayout.ActiveDocument.1">
                  <p:embed/>
                  <p:pic>
                    <p:nvPicPr>
                      <p:cNvPr id="6" name="Object 6" hidden="1">
                        <a:extLst>
                          <a:ext uri="{FF2B5EF4-FFF2-40B4-BE49-F238E27FC236}">
                            <a16:creationId xmlns:a16="http://schemas.microsoft.com/office/drawing/2014/main" id="{CC842068-A5B4-4A0F-9E0E-FA5D553980C3}"/>
                          </a:ext>
                        </a:extLst>
                      </p:cNvPr>
                      <p:cNvPicPr/>
                      <p:nvPr/>
                    </p:nvPicPr>
                    <p:blipFill>
                      <a:blip r:embed="rId12"/>
                      <a:stretch>
                        <a:fillRect/>
                      </a:stretch>
                    </p:blipFill>
                    <p:spPr>
                      <a:xfrm>
                        <a:off x="1588" y="1588"/>
                        <a:ext cx="1588" cy="1588"/>
                      </a:xfrm>
                      <a:prstGeom prst="rect">
                        <a:avLst/>
                      </a:prstGeom>
                    </p:spPr>
                  </p:pic>
                </p:oleObj>
              </mc:Fallback>
            </mc:AlternateContent>
          </a:graphicData>
        </a:graphic>
      </p:graphicFrame>
      <p:sp>
        <p:nvSpPr>
          <p:cNvPr id="7" name="Rectangle 1" hidden="1">
            <a:extLst>
              <a:ext uri="{FF2B5EF4-FFF2-40B4-BE49-F238E27FC236}">
                <a16:creationId xmlns:a16="http://schemas.microsoft.com/office/drawing/2014/main" id="{28843F54-A032-4C3D-B6D1-48BF92F88C8E}"/>
              </a:ext>
            </a:extLst>
          </p:cNvPr>
          <p:cNvSpPr/>
          <p:nvPr>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ts val="300"/>
              </a:spcBef>
              <a:spcAft>
                <a:spcPts val="300"/>
              </a:spcAft>
            </a:pPr>
            <a:endParaRPr lang="en-US" sz="2500" b="1">
              <a:solidFill>
                <a:schemeClr val="bg1"/>
              </a:solidFill>
              <a:latin typeface="Arial" panose="020B0604020202020204" pitchFamily="34" charset="0"/>
              <a:ea typeface="+mj-ea"/>
              <a:cs typeface="+mj-cs"/>
              <a:sym typeface="Arial" panose="020B0604020202020204" pitchFamily="34" charset="0"/>
            </a:endParaRPr>
          </a:p>
        </p:txBody>
      </p:sp>
      <p:sp>
        <p:nvSpPr>
          <p:cNvPr id="2" name="2. Slide Title">
            <a:extLst>
              <a:ext uri="{FF2B5EF4-FFF2-40B4-BE49-F238E27FC236}">
                <a16:creationId xmlns:a16="http://schemas.microsoft.com/office/drawing/2014/main" id="{33A667EF-5367-4C2E-B48F-4690896B03E8}"/>
              </a:ext>
            </a:extLst>
          </p:cNvPr>
          <p:cNvSpPr>
            <a:spLocks noGrp="1"/>
          </p:cNvSpPr>
          <p:nvPr>
            <p:ph type="title"/>
            <p:custDataLst>
              <p:tags r:id="rId3"/>
            </p:custDataLst>
          </p:nvPr>
        </p:nvSpPr>
        <p:spPr>
          <a:xfrm>
            <a:off x="554736" y="172212"/>
            <a:ext cx="11082528" cy="769441"/>
          </a:xfrm>
        </p:spPr>
        <p:txBody>
          <a:bodyPr/>
          <a:lstStyle/>
          <a:p>
            <a:r>
              <a:rPr lang="en-US"/>
              <a:t>Feedback, coaching, and mentoring can all help to change people’s mindsets and behaviors</a:t>
            </a:r>
          </a:p>
        </p:txBody>
      </p:sp>
      <p:sp>
        <p:nvSpPr>
          <p:cNvPr id="4" name="1. On-page tracker">
            <a:extLst>
              <a:ext uri="{FF2B5EF4-FFF2-40B4-BE49-F238E27FC236}">
                <a16:creationId xmlns:a16="http://schemas.microsoft.com/office/drawing/2014/main" id="{97242293-CF11-4FC0-8C9B-7B3E911D7505}"/>
              </a:ext>
            </a:extLst>
          </p:cNvPr>
          <p:cNvSpPr>
            <a:spLocks noGrp="1"/>
          </p:cNvSpPr>
          <p:nvPr>
            <p:ph type="body" sz="quarter" idx="10"/>
            <p:custDataLst>
              <p:tags r:id="rId4"/>
            </p:custDataLst>
          </p:nvPr>
        </p:nvSpPr>
        <p:spPr/>
        <p:txBody>
          <a:bodyPr/>
          <a:lstStyle/>
          <a:p>
            <a:r>
              <a:rPr lang="en-US"/>
              <a:t>Mentoring</a:t>
            </a:r>
          </a:p>
        </p:txBody>
      </p:sp>
      <p:sp>
        <p:nvSpPr>
          <p:cNvPr id="9" name="Rectangle 13">
            <a:extLst>
              <a:ext uri="{FF2B5EF4-FFF2-40B4-BE49-F238E27FC236}">
                <a16:creationId xmlns:a16="http://schemas.microsoft.com/office/drawing/2014/main" id="{4EFA144D-9EFE-4067-9004-B50315861950}"/>
              </a:ext>
            </a:extLst>
          </p:cNvPr>
          <p:cNvSpPr>
            <a:spLocks noChangeArrowheads="1"/>
          </p:cNvSpPr>
          <p:nvPr/>
        </p:nvSpPr>
        <p:spPr bwMode="gray">
          <a:xfrm>
            <a:off x="1600556" y="1394739"/>
            <a:ext cx="3173042" cy="3907454"/>
          </a:xfrm>
          <a:prstGeom prst="rect">
            <a:avLst/>
          </a:prstGeom>
          <a:solidFill>
            <a:schemeClr val="bg1"/>
          </a:solidFill>
          <a:ln>
            <a:solidFill>
              <a:schemeClr val="tx1"/>
            </a:solidFill>
          </a:ln>
          <a:effectLst/>
        </p:spPr>
        <p:txBody>
          <a:bodyPr wrap="none" lIns="95185" tIns="47592" rIns="95185" bIns="47592" anchor="ctr"/>
          <a:lstStyle>
            <a:lvl1pPr>
              <a:defRPr sz="1600" b="1">
                <a:solidFill>
                  <a:schemeClr val="tx1"/>
                </a:solidFill>
                <a:latin typeface="Arial" charset="0"/>
              </a:defRPr>
            </a:lvl1pPr>
            <a:lvl2pPr marL="742950" indent="-285750">
              <a:defRPr sz="1600" b="1">
                <a:solidFill>
                  <a:schemeClr val="tx1"/>
                </a:solidFill>
                <a:latin typeface="Arial" charset="0"/>
              </a:defRPr>
            </a:lvl2pPr>
            <a:lvl3pPr marL="1143000" indent="-228600">
              <a:defRPr sz="1600" b="1">
                <a:solidFill>
                  <a:schemeClr val="tx1"/>
                </a:solidFill>
                <a:latin typeface="Arial" charset="0"/>
              </a:defRPr>
            </a:lvl3pPr>
            <a:lvl4pPr marL="1600200" indent="-228600">
              <a:defRPr sz="1600" b="1">
                <a:solidFill>
                  <a:schemeClr val="tx1"/>
                </a:solidFill>
                <a:latin typeface="Arial" charset="0"/>
              </a:defRPr>
            </a:lvl4pPr>
            <a:lvl5pPr marL="2057400" indent="-228600">
              <a:defRPr sz="1600" b="1">
                <a:solidFill>
                  <a:schemeClr val="tx1"/>
                </a:solidFill>
                <a:latin typeface="Arial" charset="0"/>
              </a:defRPr>
            </a:lvl5pPr>
            <a:lvl6pPr marL="2514600" indent="-228600" eaLnBrk="0" fontAlgn="base" hangingPunct="0">
              <a:spcBef>
                <a:spcPct val="0"/>
              </a:spcBef>
              <a:spcAft>
                <a:spcPct val="0"/>
              </a:spcAft>
              <a:defRPr sz="1600" b="1">
                <a:solidFill>
                  <a:schemeClr val="tx1"/>
                </a:solidFill>
                <a:latin typeface="Arial" charset="0"/>
              </a:defRPr>
            </a:lvl6pPr>
            <a:lvl7pPr marL="2971800" indent="-228600" eaLnBrk="0" fontAlgn="base" hangingPunct="0">
              <a:spcBef>
                <a:spcPct val="0"/>
              </a:spcBef>
              <a:spcAft>
                <a:spcPct val="0"/>
              </a:spcAft>
              <a:defRPr sz="1600" b="1">
                <a:solidFill>
                  <a:schemeClr val="tx1"/>
                </a:solidFill>
                <a:latin typeface="Arial" charset="0"/>
              </a:defRPr>
            </a:lvl7pPr>
            <a:lvl8pPr marL="3429000" indent="-228600" eaLnBrk="0" fontAlgn="base" hangingPunct="0">
              <a:spcBef>
                <a:spcPct val="0"/>
              </a:spcBef>
              <a:spcAft>
                <a:spcPct val="0"/>
              </a:spcAft>
              <a:defRPr sz="1600" b="1">
                <a:solidFill>
                  <a:schemeClr val="tx1"/>
                </a:solidFill>
                <a:latin typeface="Arial" charset="0"/>
              </a:defRPr>
            </a:lvl8pPr>
            <a:lvl9pPr marL="3886200" indent="-228600" eaLnBrk="0" fontAlgn="base" hangingPunct="0">
              <a:spcBef>
                <a:spcPct val="0"/>
              </a:spcBef>
              <a:spcAft>
                <a:spcPct val="0"/>
              </a:spcAft>
              <a:defRPr sz="1600" b="1">
                <a:solidFill>
                  <a:schemeClr val="tx1"/>
                </a:solidFill>
                <a:latin typeface="Arial" charset="0"/>
              </a:defRPr>
            </a:lvl9pPr>
          </a:lstStyle>
          <a:p>
            <a:pPr eaLnBrk="1" hangingPunct="1"/>
            <a:endParaRPr lang="fr-FR" altLang="fr-FR">
              <a:latin typeface="+mn-lt"/>
            </a:endParaRPr>
          </a:p>
        </p:txBody>
      </p:sp>
      <p:sp>
        <p:nvSpPr>
          <p:cNvPr id="10" name="Rectangle 15">
            <a:extLst>
              <a:ext uri="{FF2B5EF4-FFF2-40B4-BE49-F238E27FC236}">
                <a16:creationId xmlns:a16="http://schemas.microsoft.com/office/drawing/2014/main" id="{4CC978CC-FFF1-4C23-BFB2-45097933202E}"/>
              </a:ext>
            </a:extLst>
          </p:cNvPr>
          <p:cNvSpPr>
            <a:spLocks noChangeArrowheads="1"/>
          </p:cNvSpPr>
          <p:nvPr/>
        </p:nvSpPr>
        <p:spPr bwMode="gray">
          <a:xfrm>
            <a:off x="2063445" y="5732238"/>
            <a:ext cx="2202526" cy="2390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1">
            <a:spAutoFit/>
          </a:bodyPr>
          <a:lstStyle>
            <a:lvl1pPr defTabSz="787400">
              <a:buClr>
                <a:schemeClr val="tx2"/>
              </a:buClr>
              <a:defRPr sz="1600">
                <a:solidFill>
                  <a:schemeClr val="tx1"/>
                </a:solidFill>
                <a:latin typeface="Arial" charset="0"/>
              </a:defRPr>
            </a:lvl1pPr>
            <a:lvl2pPr marL="133350" indent="-131763" defTabSz="787400">
              <a:buClr>
                <a:schemeClr val="tx2"/>
              </a:buClr>
              <a:buSzPct val="125000"/>
              <a:buFont typeface="Arial" charset="0"/>
              <a:buChar char="▪"/>
              <a:defRPr sz="1600">
                <a:solidFill>
                  <a:schemeClr val="tx1"/>
                </a:solidFill>
                <a:latin typeface="Arial" charset="0"/>
              </a:defRPr>
            </a:lvl2pPr>
            <a:lvl3pPr marL="301625" indent="-150813" defTabSz="787400">
              <a:buClr>
                <a:schemeClr val="tx2"/>
              </a:buClr>
              <a:buSzPct val="120000"/>
              <a:buFont typeface="Arial" charset="0"/>
              <a:buChar char="–"/>
              <a:defRPr sz="1600">
                <a:solidFill>
                  <a:schemeClr val="tx1"/>
                </a:solidFill>
                <a:latin typeface="Arial" charset="0"/>
              </a:defRPr>
            </a:lvl3pPr>
            <a:lvl4pPr marL="439738" indent="-136525" defTabSz="787400">
              <a:buClr>
                <a:schemeClr val="tx2"/>
              </a:buClr>
              <a:buSzPct val="120000"/>
              <a:buFont typeface="Arial" charset="0"/>
              <a:buChar char="▫"/>
              <a:defRPr sz="1600">
                <a:solidFill>
                  <a:schemeClr val="tx1"/>
                </a:solidFill>
                <a:latin typeface="Arial" charset="0"/>
              </a:defRPr>
            </a:lvl4pPr>
            <a:lvl5pPr marL="603250" indent="-142875" defTabSz="787400">
              <a:buClr>
                <a:schemeClr val="tx2"/>
              </a:buClr>
              <a:buSzPct val="89000"/>
              <a:buFont typeface="Arial" charset="0"/>
              <a:buChar char="-"/>
              <a:defRPr sz="1600">
                <a:solidFill>
                  <a:schemeClr val="tx1"/>
                </a:solidFill>
                <a:latin typeface="Arial" charset="0"/>
              </a:defRPr>
            </a:lvl5pPr>
            <a:lvl6pPr marL="1060450" indent="-142875" defTabSz="787400" eaLnBrk="0" fontAlgn="base" hangingPunct="0">
              <a:spcBef>
                <a:spcPct val="0"/>
              </a:spcBef>
              <a:spcAft>
                <a:spcPct val="0"/>
              </a:spcAft>
              <a:buClr>
                <a:schemeClr val="tx2"/>
              </a:buClr>
              <a:buSzPct val="89000"/>
              <a:buFont typeface="Arial" charset="0"/>
              <a:buChar char="-"/>
              <a:defRPr sz="1600">
                <a:solidFill>
                  <a:schemeClr val="tx1"/>
                </a:solidFill>
                <a:latin typeface="Arial" charset="0"/>
              </a:defRPr>
            </a:lvl6pPr>
            <a:lvl7pPr marL="1517650" indent="-142875" defTabSz="787400" eaLnBrk="0" fontAlgn="base" hangingPunct="0">
              <a:spcBef>
                <a:spcPct val="0"/>
              </a:spcBef>
              <a:spcAft>
                <a:spcPct val="0"/>
              </a:spcAft>
              <a:buClr>
                <a:schemeClr val="tx2"/>
              </a:buClr>
              <a:buSzPct val="89000"/>
              <a:buFont typeface="Arial" charset="0"/>
              <a:buChar char="-"/>
              <a:defRPr sz="1600">
                <a:solidFill>
                  <a:schemeClr val="tx1"/>
                </a:solidFill>
                <a:latin typeface="Arial" charset="0"/>
              </a:defRPr>
            </a:lvl7pPr>
            <a:lvl8pPr marL="1974850" indent="-142875" defTabSz="787400" eaLnBrk="0" fontAlgn="base" hangingPunct="0">
              <a:spcBef>
                <a:spcPct val="0"/>
              </a:spcBef>
              <a:spcAft>
                <a:spcPct val="0"/>
              </a:spcAft>
              <a:buClr>
                <a:schemeClr val="tx2"/>
              </a:buClr>
              <a:buSzPct val="89000"/>
              <a:buFont typeface="Arial" charset="0"/>
              <a:buChar char="-"/>
              <a:defRPr sz="1600">
                <a:solidFill>
                  <a:schemeClr val="tx1"/>
                </a:solidFill>
                <a:latin typeface="Arial" charset="0"/>
              </a:defRPr>
            </a:lvl8pPr>
            <a:lvl9pPr marL="2432050" indent="-142875" defTabSz="787400" eaLnBrk="0" fontAlgn="base" hangingPunct="0">
              <a:spcBef>
                <a:spcPct val="0"/>
              </a:spcBef>
              <a:spcAft>
                <a:spcPct val="0"/>
              </a:spcAft>
              <a:buClr>
                <a:schemeClr val="tx2"/>
              </a:buClr>
              <a:buSzPct val="89000"/>
              <a:buFont typeface="Arial" charset="0"/>
              <a:buChar char="-"/>
              <a:defRPr sz="1600">
                <a:solidFill>
                  <a:schemeClr val="tx1"/>
                </a:solidFill>
                <a:latin typeface="Arial" charset="0"/>
              </a:defRPr>
            </a:lvl9pPr>
          </a:lstStyle>
          <a:p>
            <a:pPr eaLnBrk="1" hangingPunct="1"/>
            <a:r>
              <a:rPr lang="en-US" altLang="fr-FR" b="1">
                <a:latin typeface="+mn-lt"/>
              </a:rPr>
              <a:t>Duration of Interaction</a:t>
            </a:r>
          </a:p>
        </p:txBody>
      </p:sp>
      <p:sp>
        <p:nvSpPr>
          <p:cNvPr id="11" name="Rectangle 18">
            <a:extLst>
              <a:ext uri="{FF2B5EF4-FFF2-40B4-BE49-F238E27FC236}">
                <a16:creationId xmlns:a16="http://schemas.microsoft.com/office/drawing/2014/main" id="{CE3C148E-D690-433F-AC73-A88514A13125}"/>
              </a:ext>
            </a:extLst>
          </p:cNvPr>
          <p:cNvSpPr>
            <a:spLocks noChangeArrowheads="1"/>
          </p:cNvSpPr>
          <p:nvPr/>
        </p:nvSpPr>
        <p:spPr bwMode="gray">
          <a:xfrm rot="16200000">
            <a:off x="-349414" y="3225356"/>
            <a:ext cx="2633831"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b" anchorCtr="1">
            <a:spAutoFit/>
          </a:bodyPr>
          <a:lstStyle>
            <a:lvl1pPr defTabSz="787400">
              <a:buClr>
                <a:schemeClr val="tx2"/>
              </a:buClr>
              <a:defRPr sz="1600">
                <a:solidFill>
                  <a:schemeClr val="tx1"/>
                </a:solidFill>
                <a:latin typeface="Arial" charset="0"/>
              </a:defRPr>
            </a:lvl1pPr>
            <a:lvl2pPr marL="133350" indent="-131763" defTabSz="787400">
              <a:buClr>
                <a:schemeClr val="tx2"/>
              </a:buClr>
              <a:buSzPct val="125000"/>
              <a:buFont typeface="Arial" charset="0"/>
              <a:buChar char="▪"/>
              <a:defRPr sz="1600">
                <a:solidFill>
                  <a:schemeClr val="tx1"/>
                </a:solidFill>
                <a:latin typeface="Arial" charset="0"/>
              </a:defRPr>
            </a:lvl2pPr>
            <a:lvl3pPr marL="301625" indent="-150813" defTabSz="787400">
              <a:buClr>
                <a:schemeClr val="tx2"/>
              </a:buClr>
              <a:buSzPct val="120000"/>
              <a:buFont typeface="Arial" charset="0"/>
              <a:buChar char="–"/>
              <a:defRPr sz="1600">
                <a:solidFill>
                  <a:schemeClr val="tx1"/>
                </a:solidFill>
                <a:latin typeface="Arial" charset="0"/>
              </a:defRPr>
            </a:lvl3pPr>
            <a:lvl4pPr marL="439738" indent="-136525" defTabSz="787400">
              <a:buClr>
                <a:schemeClr val="tx2"/>
              </a:buClr>
              <a:buSzPct val="120000"/>
              <a:buFont typeface="Arial" charset="0"/>
              <a:buChar char="▫"/>
              <a:defRPr sz="1600">
                <a:solidFill>
                  <a:schemeClr val="tx1"/>
                </a:solidFill>
                <a:latin typeface="Arial" charset="0"/>
              </a:defRPr>
            </a:lvl4pPr>
            <a:lvl5pPr marL="603250" indent="-142875" defTabSz="787400">
              <a:buClr>
                <a:schemeClr val="tx2"/>
              </a:buClr>
              <a:buSzPct val="89000"/>
              <a:buFont typeface="Arial" charset="0"/>
              <a:buChar char="-"/>
              <a:defRPr sz="1600">
                <a:solidFill>
                  <a:schemeClr val="tx1"/>
                </a:solidFill>
                <a:latin typeface="Arial" charset="0"/>
              </a:defRPr>
            </a:lvl5pPr>
            <a:lvl6pPr marL="1060450" indent="-142875" defTabSz="787400" eaLnBrk="0" fontAlgn="base" hangingPunct="0">
              <a:spcBef>
                <a:spcPct val="0"/>
              </a:spcBef>
              <a:spcAft>
                <a:spcPct val="0"/>
              </a:spcAft>
              <a:buClr>
                <a:schemeClr val="tx2"/>
              </a:buClr>
              <a:buSzPct val="89000"/>
              <a:buFont typeface="Arial" charset="0"/>
              <a:buChar char="-"/>
              <a:defRPr sz="1600">
                <a:solidFill>
                  <a:schemeClr val="tx1"/>
                </a:solidFill>
                <a:latin typeface="Arial" charset="0"/>
              </a:defRPr>
            </a:lvl6pPr>
            <a:lvl7pPr marL="1517650" indent="-142875" defTabSz="787400" eaLnBrk="0" fontAlgn="base" hangingPunct="0">
              <a:spcBef>
                <a:spcPct val="0"/>
              </a:spcBef>
              <a:spcAft>
                <a:spcPct val="0"/>
              </a:spcAft>
              <a:buClr>
                <a:schemeClr val="tx2"/>
              </a:buClr>
              <a:buSzPct val="89000"/>
              <a:buFont typeface="Arial" charset="0"/>
              <a:buChar char="-"/>
              <a:defRPr sz="1600">
                <a:solidFill>
                  <a:schemeClr val="tx1"/>
                </a:solidFill>
                <a:latin typeface="Arial" charset="0"/>
              </a:defRPr>
            </a:lvl7pPr>
            <a:lvl8pPr marL="1974850" indent="-142875" defTabSz="787400" eaLnBrk="0" fontAlgn="base" hangingPunct="0">
              <a:spcBef>
                <a:spcPct val="0"/>
              </a:spcBef>
              <a:spcAft>
                <a:spcPct val="0"/>
              </a:spcAft>
              <a:buClr>
                <a:schemeClr val="tx2"/>
              </a:buClr>
              <a:buSzPct val="89000"/>
              <a:buFont typeface="Arial" charset="0"/>
              <a:buChar char="-"/>
              <a:defRPr sz="1600">
                <a:solidFill>
                  <a:schemeClr val="tx1"/>
                </a:solidFill>
                <a:latin typeface="Arial" charset="0"/>
              </a:defRPr>
            </a:lvl8pPr>
            <a:lvl9pPr marL="2432050" indent="-142875" defTabSz="787400" eaLnBrk="0" fontAlgn="base" hangingPunct="0">
              <a:spcBef>
                <a:spcPct val="0"/>
              </a:spcBef>
              <a:spcAft>
                <a:spcPct val="0"/>
              </a:spcAft>
              <a:buClr>
                <a:schemeClr val="tx2"/>
              </a:buClr>
              <a:buSzPct val="89000"/>
              <a:buFont typeface="Arial" charset="0"/>
              <a:buChar char="-"/>
              <a:defRPr sz="1600">
                <a:solidFill>
                  <a:schemeClr val="tx1"/>
                </a:solidFill>
                <a:latin typeface="Arial" charset="0"/>
              </a:defRPr>
            </a:lvl9pPr>
          </a:lstStyle>
          <a:p>
            <a:pPr eaLnBrk="1" hangingPunct="1"/>
            <a:r>
              <a:rPr lang="en-US" altLang="fr-FR" b="1">
                <a:latin typeface="+mn-lt"/>
              </a:rPr>
              <a:t>Robustness of Relationship</a:t>
            </a:r>
          </a:p>
        </p:txBody>
      </p:sp>
      <p:sp>
        <p:nvSpPr>
          <p:cNvPr id="12" name="Rectangle 14">
            <a:extLst>
              <a:ext uri="{FF2B5EF4-FFF2-40B4-BE49-F238E27FC236}">
                <a16:creationId xmlns:a16="http://schemas.microsoft.com/office/drawing/2014/main" id="{0525D4EC-F5EA-46B0-A0AF-BB8B9A7C5BAB}"/>
              </a:ext>
            </a:extLst>
          </p:cNvPr>
          <p:cNvSpPr>
            <a:spLocks noChangeArrowheads="1"/>
          </p:cNvSpPr>
          <p:nvPr/>
        </p:nvSpPr>
        <p:spPr bwMode="gray">
          <a:xfrm>
            <a:off x="1607981" y="5369078"/>
            <a:ext cx="730969" cy="2390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b">
            <a:spAutoFit/>
          </a:bodyPr>
          <a:lstStyle>
            <a:lvl1pPr defTabSz="787400">
              <a:buClr>
                <a:schemeClr val="tx2"/>
              </a:buClr>
              <a:defRPr sz="1600">
                <a:solidFill>
                  <a:schemeClr val="tx1"/>
                </a:solidFill>
                <a:latin typeface="Arial" charset="0"/>
              </a:defRPr>
            </a:lvl1pPr>
            <a:lvl2pPr marL="133350" indent="-131763" defTabSz="787400">
              <a:buClr>
                <a:schemeClr val="tx2"/>
              </a:buClr>
              <a:buSzPct val="125000"/>
              <a:buFont typeface="Arial" charset="0"/>
              <a:buChar char="▪"/>
              <a:defRPr sz="1600">
                <a:solidFill>
                  <a:schemeClr val="tx1"/>
                </a:solidFill>
                <a:latin typeface="Arial" charset="0"/>
              </a:defRPr>
            </a:lvl2pPr>
            <a:lvl3pPr marL="301625" indent="-150813" defTabSz="787400">
              <a:buClr>
                <a:schemeClr val="tx2"/>
              </a:buClr>
              <a:buSzPct val="120000"/>
              <a:buFont typeface="Arial" charset="0"/>
              <a:buChar char="–"/>
              <a:defRPr sz="1600">
                <a:solidFill>
                  <a:schemeClr val="tx1"/>
                </a:solidFill>
                <a:latin typeface="Arial" charset="0"/>
              </a:defRPr>
            </a:lvl3pPr>
            <a:lvl4pPr marL="439738" indent="-136525" defTabSz="787400">
              <a:buClr>
                <a:schemeClr val="tx2"/>
              </a:buClr>
              <a:buSzPct val="120000"/>
              <a:buFont typeface="Arial" charset="0"/>
              <a:buChar char="▫"/>
              <a:defRPr sz="1600">
                <a:solidFill>
                  <a:schemeClr val="tx1"/>
                </a:solidFill>
                <a:latin typeface="Arial" charset="0"/>
              </a:defRPr>
            </a:lvl4pPr>
            <a:lvl5pPr marL="603250" indent="-142875" defTabSz="787400">
              <a:buClr>
                <a:schemeClr val="tx2"/>
              </a:buClr>
              <a:buSzPct val="89000"/>
              <a:buFont typeface="Arial" charset="0"/>
              <a:buChar char="-"/>
              <a:defRPr sz="1600">
                <a:solidFill>
                  <a:schemeClr val="tx1"/>
                </a:solidFill>
                <a:latin typeface="Arial" charset="0"/>
              </a:defRPr>
            </a:lvl5pPr>
            <a:lvl6pPr marL="1060450" indent="-142875" defTabSz="787400" eaLnBrk="0" fontAlgn="base" hangingPunct="0">
              <a:spcBef>
                <a:spcPct val="0"/>
              </a:spcBef>
              <a:spcAft>
                <a:spcPct val="0"/>
              </a:spcAft>
              <a:buClr>
                <a:schemeClr val="tx2"/>
              </a:buClr>
              <a:buSzPct val="89000"/>
              <a:buFont typeface="Arial" charset="0"/>
              <a:buChar char="-"/>
              <a:defRPr sz="1600">
                <a:solidFill>
                  <a:schemeClr val="tx1"/>
                </a:solidFill>
                <a:latin typeface="Arial" charset="0"/>
              </a:defRPr>
            </a:lvl6pPr>
            <a:lvl7pPr marL="1517650" indent="-142875" defTabSz="787400" eaLnBrk="0" fontAlgn="base" hangingPunct="0">
              <a:spcBef>
                <a:spcPct val="0"/>
              </a:spcBef>
              <a:spcAft>
                <a:spcPct val="0"/>
              </a:spcAft>
              <a:buClr>
                <a:schemeClr val="tx2"/>
              </a:buClr>
              <a:buSzPct val="89000"/>
              <a:buFont typeface="Arial" charset="0"/>
              <a:buChar char="-"/>
              <a:defRPr sz="1600">
                <a:solidFill>
                  <a:schemeClr val="tx1"/>
                </a:solidFill>
                <a:latin typeface="Arial" charset="0"/>
              </a:defRPr>
            </a:lvl7pPr>
            <a:lvl8pPr marL="1974850" indent="-142875" defTabSz="787400" eaLnBrk="0" fontAlgn="base" hangingPunct="0">
              <a:spcBef>
                <a:spcPct val="0"/>
              </a:spcBef>
              <a:spcAft>
                <a:spcPct val="0"/>
              </a:spcAft>
              <a:buClr>
                <a:schemeClr val="tx2"/>
              </a:buClr>
              <a:buSzPct val="89000"/>
              <a:buFont typeface="Arial" charset="0"/>
              <a:buChar char="-"/>
              <a:defRPr sz="1600">
                <a:solidFill>
                  <a:schemeClr val="tx1"/>
                </a:solidFill>
                <a:latin typeface="Arial" charset="0"/>
              </a:defRPr>
            </a:lvl8pPr>
            <a:lvl9pPr marL="2432050" indent="-142875" defTabSz="787400" eaLnBrk="0" fontAlgn="base" hangingPunct="0">
              <a:spcBef>
                <a:spcPct val="0"/>
              </a:spcBef>
              <a:spcAft>
                <a:spcPct val="0"/>
              </a:spcAft>
              <a:buClr>
                <a:schemeClr val="tx2"/>
              </a:buClr>
              <a:buSzPct val="89000"/>
              <a:buFont typeface="Arial" charset="0"/>
              <a:buChar char="-"/>
              <a:defRPr sz="1600">
                <a:solidFill>
                  <a:schemeClr val="tx1"/>
                </a:solidFill>
                <a:latin typeface="Arial" charset="0"/>
              </a:defRPr>
            </a:lvl9pPr>
          </a:lstStyle>
          <a:p>
            <a:pPr algn="ctr" eaLnBrk="1" hangingPunct="1"/>
            <a:r>
              <a:rPr lang="en-US" altLang="fr-FR" b="1">
                <a:latin typeface="+mn-lt"/>
              </a:rPr>
              <a:t>One-off</a:t>
            </a:r>
          </a:p>
        </p:txBody>
      </p:sp>
      <p:sp>
        <p:nvSpPr>
          <p:cNvPr id="13" name="Rectangle 19">
            <a:extLst>
              <a:ext uri="{FF2B5EF4-FFF2-40B4-BE49-F238E27FC236}">
                <a16:creationId xmlns:a16="http://schemas.microsoft.com/office/drawing/2014/main" id="{0FD18E2E-37A2-4955-845D-0367C576E717}"/>
              </a:ext>
            </a:extLst>
          </p:cNvPr>
          <p:cNvSpPr>
            <a:spLocks noChangeArrowheads="1"/>
          </p:cNvSpPr>
          <p:nvPr/>
        </p:nvSpPr>
        <p:spPr bwMode="gray">
          <a:xfrm>
            <a:off x="2587190" y="5369078"/>
            <a:ext cx="921726" cy="2390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b">
            <a:spAutoFit/>
          </a:bodyPr>
          <a:lstStyle>
            <a:lvl1pPr defTabSz="787400">
              <a:buClr>
                <a:schemeClr val="tx2"/>
              </a:buClr>
              <a:defRPr sz="1600">
                <a:solidFill>
                  <a:schemeClr val="tx1"/>
                </a:solidFill>
                <a:latin typeface="Arial" charset="0"/>
              </a:defRPr>
            </a:lvl1pPr>
            <a:lvl2pPr marL="133350" indent="-131763" defTabSz="787400">
              <a:buClr>
                <a:schemeClr val="tx2"/>
              </a:buClr>
              <a:buSzPct val="125000"/>
              <a:buFont typeface="Arial" charset="0"/>
              <a:buChar char="▪"/>
              <a:defRPr sz="1600">
                <a:solidFill>
                  <a:schemeClr val="tx1"/>
                </a:solidFill>
                <a:latin typeface="Arial" charset="0"/>
              </a:defRPr>
            </a:lvl2pPr>
            <a:lvl3pPr marL="301625" indent="-150813" defTabSz="787400">
              <a:buClr>
                <a:schemeClr val="tx2"/>
              </a:buClr>
              <a:buSzPct val="120000"/>
              <a:buFont typeface="Arial" charset="0"/>
              <a:buChar char="–"/>
              <a:defRPr sz="1600">
                <a:solidFill>
                  <a:schemeClr val="tx1"/>
                </a:solidFill>
                <a:latin typeface="Arial" charset="0"/>
              </a:defRPr>
            </a:lvl3pPr>
            <a:lvl4pPr marL="439738" indent="-136525" defTabSz="787400">
              <a:buClr>
                <a:schemeClr val="tx2"/>
              </a:buClr>
              <a:buSzPct val="120000"/>
              <a:buFont typeface="Arial" charset="0"/>
              <a:buChar char="▫"/>
              <a:defRPr sz="1600">
                <a:solidFill>
                  <a:schemeClr val="tx1"/>
                </a:solidFill>
                <a:latin typeface="Arial" charset="0"/>
              </a:defRPr>
            </a:lvl4pPr>
            <a:lvl5pPr marL="603250" indent="-142875" defTabSz="787400">
              <a:buClr>
                <a:schemeClr val="tx2"/>
              </a:buClr>
              <a:buSzPct val="89000"/>
              <a:buFont typeface="Arial" charset="0"/>
              <a:buChar char="-"/>
              <a:defRPr sz="1600">
                <a:solidFill>
                  <a:schemeClr val="tx1"/>
                </a:solidFill>
                <a:latin typeface="Arial" charset="0"/>
              </a:defRPr>
            </a:lvl5pPr>
            <a:lvl6pPr marL="1060450" indent="-142875" defTabSz="787400" eaLnBrk="0" fontAlgn="base" hangingPunct="0">
              <a:spcBef>
                <a:spcPct val="0"/>
              </a:spcBef>
              <a:spcAft>
                <a:spcPct val="0"/>
              </a:spcAft>
              <a:buClr>
                <a:schemeClr val="tx2"/>
              </a:buClr>
              <a:buSzPct val="89000"/>
              <a:buFont typeface="Arial" charset="0"/>
              <a:buChar char="-"/>
              <a:defRPr sz="1600">
                <a:solidFill>
                  <a:schemeClr val="tx1"/>
                </a:solidFill>
                <a:latin typeface="Arial" charset="0"/>
              </a:defRPr>
            </a:lvl6pPr>
            <a:lvl7pPr marL="1517650" indent="-142875" defTabSz="787400" eaLnBrk="0" fontAlgn="base" hangingPunct="0">
              <a:spcBef>
                <a:spcPct val="0"/>
              </a:spcBef>
              <a:spcAft>
                <a:spcPct val="0"/>
              </a:spcAft>
              <a:buClr>
                <a:schemeClr val="tx2"/>
              </a:buClr>
              <a:buSzPct val="89000"/>
              <a:buFont typeface="Arial" charset="0"/>
              <a:buChar char="-"/>
              <a:defRPr sz="1600">
                <a:solidFill>
                  <a:schemeClr val="tx1"/>
                </a:solidFill>
                <a:latin typeface="Arial" charset="0"/>
              </a:defRPr>
            </a:lvl7pPr>
            <a:lvl8pPr marL="1974850" indent="-142875" defTabSz="787400" eaLnBrk="0" fontAlgn="base" hangingPunct="0">
              <a:spcBef>
                <a:spcPct val="0"/>
              </a:spcBef>
              <a:spcAft>
                <a:spcPct val="0"/>
              </a:spcAft>
              <a:buClr>
                <a:schemeClr val="tx2"/>
              </a:buClr>
              <a:buSzPct val="89000"/>
              <a:buFont typeface="Arial" charset="0"/>
              <a:buChar char="-"/>
              <a:defRPr sz="1600">
                <a:solidFill>
                  <a:schemeClr val="tx1"/>
                </a:solidFill>
                <a:latin typeface="Arial" charset="0"/>
              </a:defRPr>
            </a:lvl8pPr>
            <a:lvl9pPr marL="2432050" indent="-142875" defTabSz="787400" eaLnBrk="0" fontAlgn="base" hangingPunct="0">
              <a:spcBef>
                <a:spcPct val="0"/>
              </a:spcBef>
              <a:spcAft>
                <a:spcPct val="0"/>
              </a:spcAft>
              <a:buClr>
                <a:schemeClr val="tx2"/>
              </a:buClr>
              <a:buSzPct val="89000"/>
              <a:buFont typeface="Arial" charset="0"/>
              <a:buChar char="-"/>
              <a:defRPr sz="1600">
                <a:solidFill>
                  <a:schemeClr val="tx1"/>
                </a:solidFill>
                <a:latin typeface="Arial" charset="0"/>
              </a:defRPr>
            </a:lvl9pPr>
          </a:lstStyle>
          <a:p>
            <a:pPr algn="ctr" eaLnBrk="1" hangingPunct="1"/>
            <a:r>
              <a:rPr lang="en-US" altLang="fr-FR" b="1">
                <a:latin typeface="+mn-lt"/>
              </a:rPr>
              <a:t>Repeated</a:t>
            </a:r>
          </a:p>
        </p:txBody>
      </p:sp>
      <p:sp>
        <p:nvSpPr>
          <p:cNvPr id="14" name="Rectangle 20">
            <a:extLst>
              <a:ext uri="{FF2B5EF4-FFF2-40B4-BE49-F238E27FC236}">
                <a16:creationId xmlns:a16="http://schemas.microsoft.com/office/drawing/2014/main" id="{922A70A6-3DB0-4DEE-9E1F-57867A8821A2}"/>
              </a:ext>
            </a:extLst>
          </p:cNvPr>
          <p:cNvSpPr>
            <a:spLocks noChangeArrowheads="1"/>
          </p:cNvSpPr>
          <p:nvPr/>
        </p:nvSpPr>
        <p:spPr bwMode="gray">
          <a:xfrm>
            <a:off x="3759926" y="5369078"/>
            <a:ext cx="1003480" cy="2390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b">
            <a:spAutoFit/>
          </a:bodyPr>
          <a:lstStyle>
            <a:lvl1pPr defTabSz="787400">
              <a:buClr>
                <a:schemeClr val="tx2"/>
              </a:buClr>
              <a:defRPr sz="1600">
                <a:solidFill>
                  <a:schemeClr val="tx1"/>
                </a:solidFill>
                <a:latin typeface="Arial" charset="0"/>
              </a:defRPr>
            </a:lvl1pPr>
            <a:lvl2pPr marL="133350" indent="-131763" defTabSz="787400">
              <a:buClr>
                <a:schemeClr val="tx2"/>
              </a:buClr>
              <a:buSzPct val="125000"/>
              <a:buFont typeface="Arial" charset="0"/>
              <a:buChar char="▪"/>
              <a:defRPr sz="1600">
                <a:solidFill>
                  <a:schemeClr val="tx1"/>
                </a:solidFill>
                <a:latin typeface="Arial" charset="0"/>
              </a:defRPr>
            </a:lvl2pPr>
            <a:lvl3pPr marL="301625" indent="-150813" defTabSz="787400">
              <a:buClr>
                <a:schemeClr val="tx2"/>
              </a:buClr>
              <a:buSzPct val="120000"/>
              <a:buFont typeface="Arial" charset="0"/>
              <a:buChar char="–"/>
              <a:defRPr sz="1600">
                <a:solidFill>
                  <a:schemeClr val="tx1"/>
                </a:solidFill>
                <a:latin typeface="Arial" charset="0"/>
              </a:defRPr>
            </a:lvl3pPr>
            <a:lvl4pPr marL="439738" indent="-136525" defTabSz="787400">
              <a:buClr>
                <a:schemeClr val="tx2"/>
              </a:buClr>
              <a:buSzPct val="120000"/>
              <a:buFont typeface="Arial" charset="0"/>
              <a:buChar char="▫"/>
              <a:defRPr sz="1600">
                <a:solidFill>
                  <a:schemeClr val="tx1"/>
                </a:solidFill>
                <a:latin typeface="Arial" charset="0"/>
              </a:defRPr>
            </a:lvl4pPr>
            <a:lvl5pPr marL="603250" indent="-142875" defTabSz="787400">
              <a:buClr>
                <a:schemeClr val="tx2"/>
              </a:buClr>
              <a:buSzPct val="89000"/>
              <a:buFont typeface="Arial" charset="0"/>
              <a:buChar char="-"/>
              <a:defRPr sz="1600">
                <a:solidFill>
                  <a:schemeClr val="tx1"/>
                </a:solidFill>
                <a:latin typeface="Arial" charset="0"/>
              </a:defRPr>
            </a:lvl5pPr>
            <a:lvl6pPr marL="1060450" indent="-142875" defTabSz="787400" eaLnBrk="0" fontAlgn="base" hangingPunct="0">
              <a:spcBef>
                <a:spcPct val="0"/>
              </a:spcBef>
              <a:spcAft>
                <a:spcPct val="0"/>
              </a:spcAft>
              <a:buClr>
                <a:schemeClr val="tx2"/>
              </a:buClr>
              <a:buSzPct val="89000"/>
              <a:buFont typeface="Arial" charset="0"/>
              <a:buChar char="-"/>
              <a:defRPr sz="1600">
                <a:solidFill>
                  <a:schemeClr val="tx1"/>
                </a:solidFill>
                <a:latin typeface="Arial" charset="0"/>
              </a:defRPr>
            </a:lvl6pPr>
            <a:lvl7pPr marL="1517650" indent="-142875" defTabSz="787400" eaLnBrk="0" fontAlgn="base" hangingPunct="0">
              <a:spcBef>
                <a:spcPct val="0"/>
              </a:spcBef>
              <a:spcAft>
                <a:spcPct val="0"/>
              </a:spcAft>
              <a:buClr>
                <a:schemeClr val="tx2"/>
              </a:buClr>
              <a:buSzPct val="89000"/>
              <a:buFont typeface="Arial" charset="0"/>
              <a:buChar char="-"/>
              <a:defRPr sz="1600">
                <a:solidFill>
                  <a:schemeClr val="tx1"/>
                </a:solidFill>
                <a:latin typeface="Arial" charset="0"/>
              </a:defRPr>
            </a:lvl7pPr>
            <a:lvl8pPr marL="1974850" indent="-142875" defTabSz="787400" eaLnBrk="0" fontAlgn="base" hangingPunct="0">
              <a:spcBef>
                <a:spcPct val="0"/>
              </a:spcBef>
              <a:spcAft>
                <a:spcPct val="0"/>
              </a:spcAft>
              <a:buClr>
                <a:schemeClr val="tx2"/>
              </a:buClr>
              <a:buSzPct val="89000"/>
              <a:buFont typeface="Arial" charset="0"/>
              <a:buChar char="-"/>
              <a:defRPr sz="1600">
                <a:solidFill>
                  <a:schemeClr val="tx1"/>
                </a:solidFill>
                <a:latin typeface="Arial" charset="0"/>
              </a:defRPr>
            </a:lvl8pPr>
            <a:lvl9pPr marL="2432050" indent="-142875" defTabSz="787400" eaLnBrk="0" fontAlgn="base" hangingPunct="0">
              <a:spcBef>
                <a:spcPct val="0"/>
              </a:spcBef>
              <a:spcAft>
                <a:spcPct val="0"/>
              </a:spcAft>
              <a:buClr>
                <a:schemeClr val="tx2"/>
              </a:buClr>
              <a:buSzPct val="89000"/>
              <a:buFont typeface="Arial" charset="0"/>
              <a:buChar char="-"/>
              <a:defRPr sz="1600">
                <a:solidFill>
                  <a:schemeClr val="tx1"/>
                </a:solidFill>
                <a:latin typeface="Arial" charset="0"/>
              </a:defRPr>
            </a:lvl9pPr>
          </a:lstStyle>
          <a:p>
            <a:pPr algn="ctr" eaLnBrk="1" hangingPunct="1"/>
            <a:r>
              <a:rPr lang="en-US" altLang="fr-FR" b="1">
                <a:latin typeface="+mn-lt"/>
              </a:rPr>
              <a:t>Long term</a:t>
            </a:r>
          </a:p>
        </p:txBody>
      </p:sp>
      <p:sp>
        <p:nvSpPr>
          <p:cNvPr id="17" name="Line 32">
            <a:extLst>
              <a:ext uri="{FF2B5EF4-FFF2-40B4-BE49-F238E27FC236}">
                <a16:creationId xmlns:a16="http://schemas.microsoft.com/office/drawing/2014/main" id="{3647C6F7-C502-44AC-B4B5-98BF6D825269}"/>
              </a:ext>
            </a:extLst>
          </p:cNvPr>
          <p:cNvSpPr>
            <a:spLocks noChangeShapeType="1"/>
          </p:cNvSpPr>
          <p:nvPr/>
        </p:nvSpPr>
        <p:spPr bwMode="gray">
          <a:xfrm>
            <a:off x="1142628" y="1394739"/>
            <a:ext cx="1669" cy="390745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3286" tIns="46644" rIns="93286" bIns="46644" anchor="ctr"/>
          <a:lstStyle/>
          <a:p>
            <a:endParaRPr lang="en-US" sz="1600"/>
          </a:p>
        </p:txBody>
      </p:sp>
      <p:sp>
        <p:nvSpPr>
          <p:cNvPr id="18" name="Line 33">
            <a:extLst>
              <a:ext uri="{FF2B5EF4-FFF2-40B4-BE49-F238E27FC236}">
                <a16:creationId xmlns:a16="http://schemas.microsoft.com/office/drawing/2014/main" id="{F8071CFA-DE60-4D4E-BA58-1796549B381D}"/>
              </a:ext>
            </a:extLst>
          </p:cNvPr>
          <p:cNvSpPr>
            <a:spLocks noChangeShapeType="1"/>
          </p:cNvSpPr>
          <p:nvPr/>
        </p:nvSpPr>
        <p:spPr bwMode="gray">
          <a:xfrm>
            <a:off x="1600556" y="5670205"/>
            <a:ext cx="317304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3286" tIns="46644" rIns="93286" bIns="46644" anchor="ctr"/>
          <a:lstStyle/>
          <a:p>
            <a:endParaRPr lang="en-US" sz="1600"/>
          </a:p>
        </p:txBody>
      </p:sp>
      <p:sp>
        <p:nvSpPr>
          <p:cNvPr id="22" name="Rectangle 17">
            <a:extLst>
              <a:ext uri="{FF2B5EF4-FFF2-40B4-BE49-F238E27FC236}">
                <a16:creationId xmlns:a16="http://schemas.microsoft.com/office/drawing/2014/main" id="{C3D04B72-5FAB-4106-9B39-5AC13233F45C}"/>
              </a:ext>
            </a:extLst>
          </p:cNvPr>
          <p:cNvSpPr>
            <a:spLocks noChangeArrowheads="1"/>
          </p:cNvSpPr>
          <p:nvPr/>
        </p:nvSpPr>
        <p:spPr bwMode="gray">
          <a:xfrm rot="16200000">
            <a:off x="947725" y="1700459"/>
            <a:ext cx="840585"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b">
            <a:spAutoFit/>
          </a:bodyPr>
          <a:lstStyle>
            <a:lvl1pPr defTabSz="787400">
              <a:buClr>
                <a:schemeClr val="tx2"/>
              </a:buClr>
              <a:defRPr sz="1600">
                <a:solidFill>
                  <a:schemeClr val="tx1"/>
                </a:solidFill>
                <a:latin typeface="Arial" charset="0"/>
              </a:defRPr>
            </a:lvl1pPr>
            <a:lvl2pPr marL="133350" indent="-131763" defTabSz="787400">
              <a:buClr>
                <a:schemeClr val="tx2"/>
              </a:buClr>
              <a:buSzPct val="125000"/>
              <a:buFont typeface="Arial" charset="0"/>
              <a:buChar char="▪"/>
              <a:defRPr sz="1600">
                <a:solidFill>
                  <a:schemeClr val="tx1"/>
                </a:solidFill>
                <a:latin typeface="Arial" charset="0"/>
              </a:defRPr>
            </a:lvl2pPr>
            <a:lvl3pPr marL="301625" indent="-150813" defTabSz="787400">
              <a:buClr>
                <a:schemeClr val="tx2"/>
              </a:buClr>
              <a:buSzPct val="120000"/>
              <a:buFont typeface="Arial" charset="0"/>
              <a:buChar char="–"/>
              <a:defRPr sz="1600">
                <a:solidFill>
                  <a:schemeClr val="tx1"/>
                </a:solidFill>
                <a:latin typeface="Arial" charset="0"/>
              </a:defRPr>
            </a:lvl3pPr>
            <a:lvl4pPr marL="439738" indent="-136525" defTabSz="787400">
              <a:buClr>
                <a:schemeClr val="tx2"/>
              </a:buClr>
              <a:buSzPct val="120000"/>
              <a:buFont typeface="Arial" charset="0"/>
              <a:buChar char="▫"/>
              <a:defRPr sz="1600">
                <a:solidFill>
                  <a:schemeClr val="tx1"/>
                </a:solidFill>
                <a:latin typeface="Arial" charset="0"/>
              </a:defRPr>
            </a:lvl4pPr>
            <a:lvl5pPr marL="603250" indent="-142875" defTabSz="787400">
              <a:buClr>
                <a:schemeClr val="tx2"/>
              </a:buClr>
              <a:buSzPct val="89000"/>
              <a:buFont typeface="Arial" charset="0"/>
              <a:buChar char="-"/>
              <a:defRPr sz="1600">
                <a:solidFill>
                  <a:schemeClr val="tx1"/>
                </a:solidFill>
                <a:latin typeface="Arial" charset="0"/>
              </a:defRPr>
            </a:lvl5pPr>
            <a:lvl6pPr marL="1060450" indent="-142875" defTabSz="787400" eaLnBrk="0" fontAlgn="base" hangingPunct="0">
              <a:spcBef>
                <a:spcPct val="0"/>
              </a:spcBef>
              <a:spcAft>
                <a:spcPct val="0"/>
              </a:spcAft>
              <a:buClr>
                <a:schemeClr val="tx2"/>
              </a:buClr>
              <a:buSzPct val="89000"/>
              <a:buFont typeface="Arial" charset="0"/>
              <a:buChar char="-"/>
              <a:defRPr sz="1600">
                <a:solidFill>
                  <a:schemeClr val="tx1"/>
                </a:solidFill>
                <a:latin typeface="Arial" charset="0"/>
              </a:defRPr>
            </a:lvl6pPr>
            <a:lvl7pPr marL="1517650" indent="-142875" defTabSz="787400" eaLnBrk="0" fontAlgn="base" hangingPunct="0">
              <a:spcBef>
                <a:spcPct val="0"/>
              </a:spcBef>
              <a:spcAft>
                <a:spcPct val="0"/>
              </a:spcAft>
              <a:buClr>
                <a:schemeClr val="tx2"/>
              </a:buClr>
              <a:buSzPct val="89000"/>
              <a:buFont typeface="Arial" charset="0"/>
              <a:buChar char="-"/>
              <a:defRPr sz="1600">
                <a:solidFill>
                  <a:schemeClr val="tx1"/>
                </a:solidFill>
                <a:latin typeface="Arial" charset="0"/>
              </a:defRPr>
            </a:lvl7pPr>
            <a:lvl8pPr marL="1974850" indent="-142875" defTabSz="787400" eaLnBrk="0" fontAlgn="base" hangingPunct="0">
              <a:spcBef>
                <a:spcPct val="0"/>
              </a:spcBef>
              <a:spcAft>
                <a:spcPct val="0"/>
              </a:spcAft>
              <a:buClr>
                <a:schemeClr val="tx2"/>
              </a:buClr>
              <a:buSzPct val="89000"/>
              <a:buFont typeface="Arial" charset="0"/>
              <a:buChar char="-"/>
              <a:defRPr sz="1600">
                <a:solidFill>
                  <a:schemeClr val="tx1"/>
                </a:solidFill>
                <a:latin typeface="Arial" charset="0"/>
              </a:defRPr>
            </a:lvl8pPr>
            <a:lvl9pPr marL="2432050" indent="-142875" defTabSz="787400" eaLnBrk="0" fontAlgn="base" hangingPunct="0">
              <a:spcBef>
                <a:spcPct val="0"/>
              </a:spcBef>
              <a:spcAft>
                <a:spcPct val="0"/>
              </a:spcAft>
              <a:buClr>
                <a:schemeClr val="tx2"/>
              </a:buClr>
              <a:buSzPct val="89000"/>
              <a:buFont typeface="Arial" charset="0"/>
              <a:buChar char="-"/>
              <a:defRPr sz="1600">
                <a:solidFill>
                  <a:schemeClr val="tx1"/>
                </a:solidFill>
                <a:latin typeface="Arial" charset="0"/>
              </a:defRPr>
            </a:lvl9pPr>
          </a:lstStyle>
          <a:p>
            <a:pPr algn="ctr" eaLnBrk="1" hangingPunct="1"/>
            <a:r>
              <a:rPr lang="en-US" altLang="fr-FR" b="1">
                <a:latin typeface="+mn-lt"/>
              </a:rPr>
              <a:t>Personal</a:t>
            </a:r>
          </a:p>
        </p:txBody>
      </p:sp>
      <p:sp>
        <p:nvSpPr>
          <p:cNvPr id="23" name="AutoShape 27">
            <a:extLst>
              <a:ext uri="{FF2B5EF4-FFF2-40B4-BE49-F238E27FC236}">
                <a16:creationId xmlns:a16="http://schemas.microsoft.com/office/drawing/2014/main" id="{FB95CD75-ABEE-4704-B447-7A647730CAE0}"/>
              </a:ext>
            </a:extLst>
          </p:cNvPr>
          <p:cNvSpPr>
            <a:spLocks noChangeArrowheads="1"/>
          </p:cNvSpPr>
          <p:nvPr/>
        </p:nvSpPr>
        <p:spPr bwMode="gray">
          <a:xfrm>
            <a:off x="3433914" y="1684173"/>
            <a:ext cx="1233812" cy="396955"/>
          </a:xfrm>
          <a:prstGeom prst="rect">
            <a:avLst/>
          </a:prstGeom>
          <a:solidFill>
            <a:schemeClr val="accent1"/>
          </a:solidFill>
          <a:ln w="19050" algn="ctr">
            <a:solidFill>
              <a:schemeClr val="bg1"/>
            </a:solidFill>
            <a:round/>
            <a:headEnd/>
            <a:tailEnd/>
          </a:ln>
          <a:effectLst/>
        </p:spPr>
        <p:txBody>
          <a:bodyPr wrap="none" lIns="73140" tIns="74638" rIns="74638" bIns="74638" anchor="ctr">
            <a:spAutoFit/>
          </a:bodyPr>
          <a:lstStyle>
            <a:lvl1pPr defTabSz="895350">
              <a:defRPr sz="2400">
                <a:solidFill>
                  <a:schemeClr val="tx1"/>
                </a:solidFill>
                <a:latin typeface="Arial" panose="020B0604020202020204" pitchFamily="34" charset="0"/>
              </a:defRPr>
            </a:lvl1pPr>
            <a:lvl2pPr marL="447675" defTabSz="895350">
              <a:defRPr sz="2400">
                <a:solidFill>
                  <a:schemeClr val="tx1"/>
                </a:solidFill>
                <a:latin typeface="Arial" panose="020B0604020202020204" pitchFamily="34" charset="0"/>
              </a:defRPr>
            </a:lvl2pPr>
            <a:lvl3pPr marL="895350" defTabSz="895350">
              <a:defRPr sz="2400">
                <a:solidFill>
                  <a:schemeClr val="tx1"/>
                </a:solidFill>
                <a:latin typeface="Arial" panose="020B0604020202020204" pitchFamily="34" charset="0"/>
              </a:defRPr>
            </a:lvl3pPr>
            <a:lvl4pPr marL="1344613" defTabSz="895350">
              <a:defRPr sz="2400">
                <a:solidFill>
                  <a:schemeClr val="tx1"/>
                </a:solidFill>
                <a:latin typeface="Arial" panose="020B0604020202020204" pitchFamily="34" charset="0"/>
              </a:defRPr>
            </a:lvl4pPr>
            <a:lvl5pPr marL="1792288" defTabSz="895350">
              <a:defRPr sz="2400">
                <a:solidFill>
                  <a:schemeClr val="tx1"/>
                </a:solidFill>
                <a:latin typeface="Arial" panose="020B0604020202020204" pitchFamily="34" charset="0"/>
              </a:defRPr>
            </a:lvl5pPr>
            <a:lvl6pPr marL="2249488" defTabSz="895350" fontAlgn="base">
              <a:spcBef>
                <a:spcPct val="0"/>
              </a:spcBef>
              <a:spcAft>
                <a:spcPct val="0"/>
              </a:spcAft>
              <a:defRPr sz="2400">
                <a:solidFill>
                  <a:schemeClr val="tx1"/>
                </a:solidFill>
                <a:latin typeface="Arial" panose="020B0604020202020204" pitchFamily="34" charset="0"/>
              </a:defRPr>
            </a:lvl6pPr>
            <a:lvl7pPr marL="2706688" defTabSz="895350" fontAlgn="base">
              <a:spcBef>
                <a:spcPct val="0"/>
              </a:spcBef>
              <a:spcAft>
                <a:spcPct val="0"/>
              </a:spcAft>
              <a:defRPr sz="2400">
                <a:solidFill>
                  <a:schemeClr val="tx1"/>
                </a:solidFill>
                <a:latin typeface="Arial" panose="020B0604020202020204" pitchFamily="34" charset="0"/>
              </a:defRPr>
            </a:lvl7pPr>
            <a:lvl8pPr marL="3163888" defTabSz="895350" fontAlgn="base">
              <a:spcBef>
                <a:spcPct val="0"/>
              </a:spcBef>
              <a:spcAft>
                <a:spcPct val="0"/>
              </a:spcAft>
              <a:defRPr sz="2400">
                <a:solidFill>
                  <a:schemeClr val="tx1"/>
                </a:solidFill>
                <a:latin typeface="Arial" panose="020B0604020202020204" pitchFamily="34" charset="0"/>
              </a:defRPr>
            </a:lvl8pPr>
            <a:lvl9pPr marL="3621088" defTabSz="895350" fontAlgn="base">
              <a:spcBef>
                <a:spcPct val="0"/>
              </a:spcBef>
              <a:spcAft>
                <a:spcPct val="0"/>
              </a:spcAft>
              <a:defRPr sz="2400">
                <a:solidFill>
                  <a:schemeClr val="tx1"/>
                </a:solidFill>
                <a:latin typeface="Arial" panose="020B0604020202020204" pitchFamily="34" charset="0"/>
              </a:defRPr>
            </a:lvl9pPr>
          </a:lstStyle>
          <a:p>
            <a:pPr marL="91440" algn="ctr" eaLnBrk="1" hangingPunct="1">
              <a:defRPr/>
            </a:pPr>
            <a:r>
              <a:rPr lang="en-US" altLang="fr-FR" sz="1600" b="1">
                <a:solidFill>
                  <a:schemeClr val="bg1"/>
                </a:solidFill>
                <a:latin typeface="+mn-lt"/>
              </a:rPr>
              <a:t>Mentoring</a:t>
            </a:r>
          </a:p>
        </p:txBody>
      </p:sp>
      <p:sp>
        <p:nvSpPr>
          <p:cNvPr id="24" name="Rectangle 16">
            <a:extLst>
              <a:ext uri="{FF2B5EF4-FFF2-40B4-BE49-F238E27FC236}">
                <a16:creationId xmlns:a16="http://schemas.microsoft.com/office/drawing/2014/main" id="{6DCBB979-D26A-4457-9A4B-DAA33D8F82BF}"/>
              </a:ext>
            </a:extLst>
          </p:cNvPr>
          <p:cNvSpPr>
            <a:spLocks noChangeArrowheads="1"/>
          </p:cNvSpPr>
          <p:nvPr/>
        </p:nvSpPr>
        <p:spPr bwMode="gray">
          <a:xfrm rot="16200000">
            <a:off x="958623" y="4761371"/>
            <a:ext cx="818792"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b">
            <a:spAutoFit/>
          </a:bodyPr>
          <a:lstStyle>
            <a:lvl1pPr defTabSz="787400">
              <a:buClr>
                <a:schemeClr val="tx2"/>
              </a:buClr>
              <a:defRPr sz="1600">
                <a:solidFill>
                  <a:schemeClr val="tx1"/>
                </a:solidFill>
                <a:latin typeface="Arial" charset="0"/>
              </a:defRPr>
            </a:lvl1pPr>
            <a:lvl2pPr marL="133350" indent="-131763" defTabSz="787400">
              <a:buClr>
                <a:schemeClr val="tx2"/>
              </a:buClr>
              <a:buSzPct val="125000"/>
              <a:buFont typeface="Arial" charset="0"/>
              <a:buChar char="▪"/>
              <a:defRPr sz="1600">
                <a:solidFill>
                  <a:schemeClr val="tx1"/>
                </a:solidFill>
                <a:latin typeface="Arial" charset="0"/>
              </a:defRPr>
            </a:lvl2pPr>
            <a:lvl3pPr marL="301625" indent="-150813" defTabSz="787400">
              <a:buClr>
                <a:schemeClr val="tx2"/>
              </a:buClr>
              <a:buSzPct val="120000"/>
              <a:buFont typeface="Arial" charset="0"/>
              <a:buChar char="–"/>
              <a:defRPr sz="1600">
                <a:solidFill>
                  <a:schemeClr val="tx1"/>
                </a:solidFill>
                <a:latin typeface="Arial" charset="0"/>
              </a:defRPr>
            </a:lvl3pPr>
            <a:lvl4pPr marL="439738" indent="-136525" defTabSz="787400">
              <a:buClr>
                <a:schemeClr val="tx2"/>
              </a:buClr>
              <a:buSzPct val="120000"/>
              <a:buFont typeface="Arial" charset="0"/>
              <a:buChar char="▫"/>
              <a:defRPr sz="1600">
                <a:solidFill>
                  <a:schemeClr val="tx1"/>
                </a:solidFill>
                <a:latin typeface="Arial" charset="0"/>
              </a:defRPr>
            </a:lvl4pPr>
            <a:lvl5pPr marL="603250" indent="-142875" defTabSz="787400">
              <a:buClr>
                <a:schemeClr val="tx2"/>
              </a:buClr>
              <a:buSzPct val="89000"/>
              <a:buFont typeface="Arial" charset="0"/>
              <a:buChar char="-"/>
              <a:defRPr sz="1600">
                <a:solidFill>
                  <a:schemeClr val="tx1"/>
                </a:solidFill>
                <a:latin typeface="Arial" charset="0"/>
              </a:defRPr>
            </a:lvl5pPr>
            <a:lvl6pPr marL="1060450" indent="-142875" defTabSz="787400" eaLnBrk="0" fontAlgn="base" hangingPunct="0">
              <a:spcBef>
                <a:spcPct val="0"/>
              </a:spcBef>
              <a:spcAft>
                <a:spcPct val="0"/>
              </a:spcAft>
              <a:buClr>
                <a:schemeClr val="tx2"/>
              </a:buClr>
              <a:buSzPct val="89000"/>
              <a:buFont typeface="Arial" charset="0"/>
              <a:buChar char="-"/>
              <a:defRPr sz="1600">
                <a:solidFill>
                  <a:schemeClr val="tx1"/>
                </a:solidFill>
                <a:latin typeface="Arial" charset="0"/>
              </a:defRPr>
            </a:lvl6pPr>
            <a:lvl7pPr marL="1517650" indent="-142875" defTabSz="787400" eaLnBrk="0" fontAlgn="base" hangingPunct="0">
              <a:spcBef>
                <a:spcPct val="0"/>
              </a:spcBef>
              <a:spcAft>
                <a:spcPct val="0"/>
              </a:spcAft>
              <a:buClr>
                <a:schemeClr val="tx2"/>
              </a:buClr>
              <a:buSzPct val="89000"/>
              <a:buFont typeface="Arial" charset="0"/>
              <a:buChar char="-"/>
              <a:defRPr sz="1600">
                <a:solidFill>
                  <a:schemeClr val="tx1"/>
                </a:solidFill>
                <a:latin typeface="Arial" charset="0"/>
              </a:defRPr>
            </a:lvl7pPr>
            <a:lvl8pPr marL="1974850" indent="-142875" defTabSz="787400" eaLnBrk="0" fontAlgn="base" hangingPunct="0">
              <a:spcBef>
                <a:spcPct val="0"/>
              </a:spcBef>
              <a:spcAft>
                <a:spcPct val="0"/>
              </a:spcAft>
              <a:buClr>
                <a:schemeClr val="tx2"/>
              </a:buClr>
              <a:buSzPct val="89000"/>
              <a:buFont typeface="Arial" charset="0"/>
              <a:buChar char="-"/>
              <a:defRPr sz="1600">
                <a:solidFill>
                  <a:schemeClr val="tx1"/>
                </a:solidFill>
                <a:latin typeface="Arial" charset="0"/>
              </a:defRPr>
            </a:lvl8pPr>
            <a:lvl9pPr marL="2432050" indent="-142875" defTabSz="787400" eaLnBrk="0" fontAlgn="base" hangingPunct="0">
              <a:spcBef>
                <a:spcPct val="0"/>
              </a:spcBef>
              <a:spcAft>
                <a:spcPct val="0"/>
              </a:spcAft>
              <a:buClr>
                <a:schemeClr val="tx2"/>
              </a:buClr>
              <a:buSzPct val="89000"/>
              <a:buFont typeface="Arial" charset="0"/>
              <a:buChar char="-"/>
              <a:defRPr sz="1600">
                <a:solidFill>
                  <a:schemeClr val="tx1"/>
                </a:solidFill>
                <a:latin typeface="Arial" charset="0"/>
              </a:defRPr>
            </a:lvl9pPr>
          </a:lstStyle>
          <a:p>
            <a:pPr algn="ctr" eaLnBrk="1" hangingPunct="1"/>
            <a:r>
              <a:rPr lang="en-US" altLang="fr-FR" b="1">
                <a:latin typeface="+mn-lt"/>
              </a:rPr>
              <a:t>Stranger</a:t>
            </a:r>
          </a:p>
        </p:txBody>
      </p:sp>
      <p:sp>
        <p:nvSpPr>
          <p:cNvPr id="25" name="AutoShape 25">
            <a:extLst>
              <a:ext uri="{FF2B5EF4-FFF2-40B4-BE49-F238E27FC236}">
                <a16:creationId xmlns:a16="http://schemas.microsoft.com/office/drawing/2014/main" id="{50A34924-BD56-401F-8CF7-87FAF928DF21}"/>
              </a:ext>
            </a:extLst>
          </p:cNvPr>
          <p:cNvSpPr>
            <a:spLocks noChangeArrowheads="1"/>
          </p:cNvSpPr>
          <p:nvPr/>
        </p:nvSpPr>
        <p:spPr bwMode="gray">
          <a:xfrm>
            <a:off x="1713131" y="4493826"/>
            <a:ext cx="1185722" cy="396955"/>
          </a:xfrm>
          <a:prstGeom prst="rect">
            <a:avLst/>
          </a:prstGeom>
          <a:solidFill>
            <a:schemeClr val="accent1">
              <a:lumMod val="40000"/>
              <a:lumOff val="60000"/>
            </a:schemeClr>
          </a:solidFill>
          <a:ln w="19050" algn="ctr">
            <a:solidFill>
              <a:schemeClr val="bg1"/>
            </a:solidFill>
            <a:round/>
            <a:headEnd/>
            <a:tailEnd/>
          </a:ln>
          <a:effectLst/>
        </p:spPr>
        <p:txBody>
          <a:bodyPr wrap="none" lIns="73140" tIns="74638" rIns="74638" bIns="74638" anchor="ctr">
            <a:spAutoFit/>
          </a:bodyPr>
          <a:lstStyle>
            <a:lvl1pPr defTabSz="895350">
              <a:defRPr sz="2400">
                <a:solidFill>
                  <a:schemeClr val="tx1"/>
                </a:solidFill>
                <a:latin typeface="Arial" panose="020B0604020202020204" pitchFamily="34" charset="0"/>
              </a:defRPr>
            </a:lvl1pPr>
            <a:lvl2pPr marL="447675" defTabSz="895350">
              <a:defRPr sz="2400">
                <a:solidFill>
                  <a:schemeClr val="tx1"/>
                </a:solidFill>
                <a:latin typeface="Arial" panose="020B0604020202020204" pitchFamily="34" charset="0"/>
              </a:defRPr>
            </a:lvl2pPr>
            <a:lvl3pPr marL="895350" defTabSz="895350">
              <a:defRPr sz="2400">
                <a:solidFill>
                  <a:schemeClr val="tx1"/>
                </a:solidFill>
                <a:latin typeface="Arial" panose="020B0604020202020204" pitchFamily="34" charset="0"/>
              </a:defRPr>
            </a:lvl3pPr>
            <a:lvl4pPr marL="1344613" defTabSz="895350">
              <a:defRPr sz="2400">
                <a:solidFill>
                  <a:schemeClr val="tx1"/>
                </a:solidFill>
                <a:latin typeface="Arial" panose="020B0604020202020204" pitchFamily="34" charset="0"/>
              </a:defRPr>
            </a:lvl4pPr>
            <a:lvl5pPr marL="1792288" defTabSz="895350">
              <a:defRPr sz="2400">
                <a:solidFill>
                  <a:schemeClr val="tx1"/>
                </a:solidFill>
                <a:latin typeface="Arial" panose="020B0604020202020204" pitchFamily="34" charset="0"/>
              </a:defRPr>
            </a:lvl5pPr>
            <a:lvl6pPr marL="2249488" defTabSz="895350" fontAlgn="base">
              <a:spcBef>
                <a:spcPct val="0"/>
              </a:spcBef>
              <a:spcAft>
                <a:spcPct val="0"/>
              </a:spcAft>
              <a:defRPr sz="2400">
                <a:solidFill>
                  <a:schemeClr val="tx1"/>
                </a:solidFill>
                <a:latin typeface="Arial" panose="020B0604020202020204" pitchFamily="34" charset="0"/>
              </a:defRPr>
            </a:lvl6pPr>
            <a:lvl7pPr marL="2706688" defTabSz="895350" fontAlgn="base">
              <a:spcBef>
                <a:spcPct val="0"/>
              </a:spcBef>
              <a:spcAft>
                <a:spcPct val="0"/>
              </a:spcAft>
              <a:defRPr sz="2400">
                <a:solidFill>
                  <a:schemeClr val="tx1"/>
                </a:solidFill>
                <a:latin typeface="Arial" panose="020B0604020202020204" pitchFamily="34" charset="0"/>
              </a:defRPr>
            </a:lvl7pPr>
            <a:lvl8pPr marL="3163888" defTabSz="895350" fontAlgn="base">
              <a:spcBef>
                <a:spcPct val="0"/>
              </a:spcBef>
              <a:spcAft>
                <a:spcPct val="0"/>
              </a:spcAft>
              <a:defRPr sz="2400">
                <a:solidFill>
                  <a:schemeClr val="tx1"/>
                </a:solidFill>
                <a:latin typeface="Arial" panose="020B0604020202020204" pitchFamily="34" charset="0"/>
              </a:defRPr>
            </a:lvl8pPr>
            <a:lvl9pPr marL="3621088" defTabSz="895350" fontAlgn="base">
              <a:spcBef>
                <a:spcPct val="0"/>
              </a:spcBef>
              <a:spcAft>
                <a:spcPct val="0"/>
              </a:spcAft>
              <a:defRPr sz="2400">
                <a:solidFill>
                  <a:schemeClr val="tx1"/>
                </a:solidFill>
                <a:latin typeface="Arial" panose="020B0604020202020204" pitchFamily="34" charset="0"/>
              </a:defRPr>
            </a:lvl9pPr>
          </a:lstStyle>
          <a:p>
            <a:pPr marL="91440" algn="ctr" eaLnBrk="1" hangingPunct="1">
              <a:defRPr/>
            </a:pPr>
            <a:r>
              <a:rPr lang="en-US" altLang="fr-FR" sz="1600" b="1">
                <a:solidFill>
                  <a:schemeClr val="bg1"/>
                </a:solidFill>
                <a:latin typeface="+mn-lt"/>
              </a:rPr>
              <a:t>Feedback</a:t>
            </a:r>
          </a:p>
        </p:txBody>
      </p:sp>
      <p:sp>
        <p:nvSpPr>
          <p:cNvPr id="26" name="Rectangle 24">
            <a:extLst>
              <a:ext uri="{FF2B5EF4-FFF2-40B4-BE49-F238E27FC236}">
                <a16:creationId xmlns:a16="http://schemas.microsoft.com/office/drawing/2014/main" id="{DF5AE9F9-B1A0-4EE8-B79F-17AA75265B2D}"/>
              </a:ext>
            </a:extLst>
          </p:cNvPr>
          <p:cNvSpPr>
            <a:spLocks noChangeArrowheads="1"/>
          </p:cNvSpPr>
          <p:nvPr/>
        </p:nvSpPr>
        <p:spPr bwMode="gray">
          <a:xfrm rot="16200000">
            <a:off x="770268" y="3103378"/>
            <a:ext cx="1195498"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b">
            <a:spAutoFit/>
          </a:bodyPr>
          <a:lstStyle>
            <a:lvl1pPr defTabSz="787400">
              <a:buClr>
                <a:schemeClr val="tx2"/>
              </a:buClr>
              <a:defRPr sz="1600">
                <a:solidFill>
                  <a:schemeClr val="tx1"/>
                </a:solidFill>
                <a:latin typeface="Arial" charset="0"/>
              </a:defRPr>
            </a:lvl1pPr>
            <a:lvl2pPr marL="133350" indent="-131763" defTabSz="787400">
              <a:buClr>
                <a:schemeClr val="tx2"/>
              </a:buClr>
              <a:buSzPct val="125000"/>
              <a:buFont typeface="Arial" charset="0"/>
              <a:buChar char="▪"/>
              <a:defRPr sz="1600">
                <a:solidFill>
                  <a:schemeClr val="tx1"/>
                </a:solidFill>
                <a:latin typeface="Arial" charset="0"/>
              </a:defRPr>
            </a:lvl2pPr>
            <a:lvl3pPr marL="301625" indent="-150813" defTabSz="787400">
              <a:buClr>
                <a:schemeClr val="tx2"/>
              </a:buClr>
              <a:buSzPct val="120000"/>
              <a:buFont typeface="Arial" charset="0"/>
              <a:buChar char="–"/>
              <a:defRPr sz="1600">
                <a:solidFill>
                  <a:schemeClr val="tx1"/>
                </a:solidFill>
                <a:latin typeface="Arial" charset="0"/>
              </a:defRPr>
            </a:lvl3pPr>
            <a:lvl4pPr marL="439738" indent="-136525" defTabSz="787400">
              <a:buClr>
                <a:schemeClr val="tx2"/>
              </a:buClr>
              <a:buSzPct val="120000"/>
              <a:buFont typeface="Arial" charset="0"/>
              <a:buChar char="▫"/>
              <a:defRPr sz="1600">
                <a:solidFill>
                  <a:schemeClr val="tx1"/>
                </a:solidFill>
                <a:latin typeface="Arial" charset="0"/>
              </a:defRPr>
            </a:lvl4pPr>
            <a:lvl5pPr marL="603250" indent="-142875" defTabSz="787400">
              <a:buClr>
                <a:schemeClr val="tx2"/>
              </a:buClr>
              <a:buSzPct val="89000"/>
              <a:buFont typeface="Arial" charset="0"/>
              <a:buChar char="-"/>
              <a:defRPr sz="1600">
                <a:solidFill>
                  <a:schemeClr val="tx1"/>
                </a:solidFill>
                <a:latin typeface="Arial" charset="0"/>
              </a:defRPr>
            </a:lvl5pPr>
            <a:lvl6pPr marL="1060450" indent="-142875" defTabSz="787400" eaLnBrk="0" fontAlgn="base" hangingPunct="0">
              <a:spcBef>
                <a:spcPct val="0"/>
              </a:spcBef>
              <a:spcAft>
                <a:spcPct val="0"/>
              </a:spcAft>
              <a:buClr>
                <a:schemeClr val="tx2"/>
              </a:buClr>
              <a:buSzPct val="89000"/>
              <a:buFont typeface="Arial" charset="0"/>
              <a:buChar char="-"/>
              <a:defRPr sz="1600">
                <a:solidFill>
                  <a:schemeClr val="tx1"/>
                </a:solidFill>
                <a:latin typeface="Arial" charset="0"/>
              </a:defRPr>
            </a:lvl6pPr>
            <a:lvl7pPr marL="1517650" indent="-142875" defTabSz="787400" eaLnBrk="0" fontAlgn="base" hangingPunct="0">
              <a:spcBef>
                <a:spcPct val="0"/>
              </a:spcBef>
              <a:spcAft>
                <a:spcPct val="0"/>
              </a:spcAft>
              <a:buClr>
                <a:schemeClr val="tx2"/>
              </a:buClr>
              <a:buSzPct val="89000"/>
              <a:buFont typeface="Arial" charset="0"/>
              <a:buChar char="-"/>
              <a:defRPr sz="1600">
                <a:solidFill>
                  <a:schemeClr val="tx1"/>
                </a:solidFill>
                <a:latin typeface="Arial" charset="0"/>
              </a:defRPr>
            </a:lvl7pPr>
            <a:lvl8pPr marL="1974850" indent="-142875" defTabSz="787400" eaLnBrk="0" fontAlgn="base" hangingPunct="0">
              <a:spcBef>
                <a:spcPct val="0"/>
              </a:spcBef>
              <a:spcAft>
                <a:spcPct val="0"/>
              </a:spcAft>
              <a:buClr>
                <a:schemeClr val="tx2"/>
              </a:buClr>
              <a:buSzPct val="89000"/>
              <a:buFont typeface="Arial" charset="0"/>
              <a:buChar char="-"/>
              <a:defRPr sz="1600">
                <a:solidFill>
                  <a:schemeClr val="tx1"/>
                </a:solidFill>
                <a:latin typeface="Arial" charset="0"/>
              </a:defRPr>
            </a:lvl8pPr>
            <a:lvl9pPr marL="2432050" indent="-142875" defTabSz="787400" eaLnBrk="0" fontAlgn="base" hangingPunct="0">
              <a:spcBef>
                <a:spcPct val="0"/>
              </a:spcBef>
              <a:spcAft>
                <a:spcPct val="0"/>
              </a:spcAft>
              <a:buClr>
                <a:schemeClr val="tx2"/>
              </a:buClr>
              <a:buSzPct val="89000"/>
              <a:buFont typeface="Arial" charset="0"/>
              <a:buChar char="-"/>
              <a:defRPr sz="1600">
                <a:solidFill>
                  <a:schemeClr val="tx1"/>
                </a:solidFill>
                <a:latin typeface="Arial" charset="0"/>
              </a:defRPr>
            </a:lvl9pPr>
          </a:lstStyle>
          <a:p>
            <a:pPr algn="ctr" eaLnBrk="1" hangingPunct="1"/>
            <a:r>
              <a:rPr lang="en-US" altLang="fr-FR" b="1">
                <a:latin typeface="+mn-lt"/>
              </a:rPr>
              <a:t>Professional</a:t>
            </a:r>
          </a:p>
        </p:txBody>
      </p:sp>
      <p:sp>
        <p:nvSpPr>
          <p:cNvPr id="27" name="AutoShape 26">
            <a:extLst>
              <a:ext uri="{FF2B5EF4-FFF2-40B4-BE49-F238E27FC236}">
                <a16:creationId xmlns:a16="http://schemas.microsoft.com/office/drawing/2014/main" id="{8FF8C994-2C5A-4CE0-B458-FE8EA9591F57}"/>
              </a:ext>
            </a:extLst>
          </p:cNvPr>
          <p:cNvSpPr>
            <a:spLocks noChangeArrowheads="1"/>
          </p:cNvSpPr>
          <p:nvPr/>
        </p:nvSpPr>
        <p:spPr bwMode="gray">
          <a:xfrm>
            <a:off x="2615770" y="3028010"/>
            <a:ext cx="1174502" cy="396955"/>
          </a:xfrm>
          <a:prstGeom prst="rect">
            <a:avLst/>
          </a:prstGeom>
          <a:solidFill>
            <a:schemeClr val="accent1">
              <a:lumMod val="40000"/>
              <a:lumOff val="60000"/>
            </a:schemeClr>
          </a:solidFill>
          <a:ln w="19050" algn="ctr">
            <a:solidFill>
              <a:schemeClr val="bg1"/>
            </a:solidFill>
            <a:round/>
            <a:headEnd/>
            <a:tailEnd/>
          </a:ln>
          <a:effectLst/>
        </p:spPr>
        <p:txBody>
          <a:bodyPr wrap="none" lIns="73140" tIns="74638" rIns="74638" bIns="74638" anchor="ctr">
            <a:spAutoFit/>
          </a:bodyPr>
          <a:lstStyle>
            <a:lvl1pPr defTabSz="895350">
              <a:defRPr sz="2400">
                <a:solidFill>
                  <a:schemeClr val="tx1"/>
                </a:solidFill>
                <a:latin typeface="Arial" panose="020B0604020202020204" pitchFamily="34" charset="0"/>
              </a:defRPr>
            </a:lvl1pPr>
            <a:lvl2pPr marL="447675" defTabSz="895350">
              <a:defRPr sz="2400">
                <a:solidFill>
                  <a:schemeClr val="tx1"/>
                </a:solidFill>
                <a:latin typeface="Arial" panose="020B0604020202020204" pitchFamily="34" charset="0"/>
              </a:defRPr>
            </a:lvl2pPr>
            <a:lvl3pPr marL="895350" defTabSz="895350">
              <a:defRPr sz="2400">
                <a:solidFill>
                  <a:schemeClr val="tx1"/>
                </a:solidFill>
                <a:latin typeface="Arial" panose="020B0604020202020204" pitchFamily="34" charset="0"/>
              </a:defRPr>
            </a:lvl3pPr>
            <a:lvl4pPr marL="1344613" defTabSz="895350">
              <a:defRPr sz="2400">
                <a:solidFill>
                  <a:schemeClr val="tx1"/>
                </a:solidFill>
                <a:latin typeface="Arial" panose="020B0604020202020204" pitchFamily="34" charset="0"/>
              </a:defRPr>
            </a:lvl4pPr>
            <a:lvl5pPr marL="1792288" defTabSz="895350">
              <a:defRPr sz="2400">
                <a:solidFill>
                  <a:schemeClr val="tx1"/>
                </a:solidFill>
                <a:latin typeface="Arial" panose="020B0604020202020204" pitchFamily="34" charset="0"/>
              </a:defRPr>
            </a:lvl5pPr>
            <a:lvl6pPr marL="2249488" defTabSz="895350" fontAlgn="base">
              <a:spcBef>
                <a:spcPct val="0"/>
              </a:spcBef>
              <a:spcAft>
                <a:spcPct val="0"/>
              </a:spcAft>
              <a:defRPr sz="2400">
                <a:solidFill>
                  <a:schemeClr val="tx1"/>
                </a:solidFill>
                <a:latin typeface="Arial" panose="020B0604020202020204" pitchFamily="34" charset="0"/>
              </a:defRPr>
            </a:lvl6pPr>
            <a:lvl7pPr marL="2706688" defTabSz="895350" fontAlgn="base">
              <a:spcBef>
                <a:spcPct val="0"/>
              </a:spcBef>
              <a:spcAft>
                <a:spcPct val="0"/>
              </a:spcAft>
              <a:defRPr sz="2400">
                <a:solidFill>
                  <a:schemeClr val="tx1"/>
                </a:solidFill>
                <a:latin typeface="Arial" panose="020B0604020202020204" pitchFamily="34" charset="0"/>
              </a:defRPr>
            </a:lvl7pPr>
            <a:lvl8pPr marL="3163888" defTabSz="895350" fontAlgn="base">
              <a:spcBef>
                <a:spcPct val="0"/>
              </a:spcBef>
              <a:spcAft>
                <a:spcPct val="0"/>
              </a:spcAft>
              <a:defRPr sz="2400">
                <a:solidFill>
                  <a:schemeClr val="tx1"/>
                </a:solidFill>
                <a:latin typeface="Arial" panose="020B0604020202020204" pitchFamily="34" charset="0"/>
              </a:defRPr>
            </a:lvl8pPr>
            <a:lvl9pPr marL="3621088" defTabSz="895350" fontAlgn="base">
              <a:spcBef>
                <a:spcPct val="0"/>
              </a:spcBef>
              <a:spcAft>
                <a:spcPct val="0"/>
              </a:spcAft>
              <a:defRPr sz="2400">
                <a:solidFill>
                  <a:schemeClr val="tx1"/>
                </a:solidFill>
                <a:latin typeface="Arial" panose="020B0604020202020204" pitchFamily="34" charset="0"/>
              </a:defRPr>
            </a:lvl9pPr>
          </a:lstStyle>
          <a:p>
            <a:pPr marL="91440" algn="ctr" eaLnBrk="1" hangingPunct="1">
              <a:defRPr/>
            </a:pPr>
            <a:r>
              <a:rPr lang="en-US" altLang="fr-FR" sz="1600" b="1">
                <a:solidFill>
                  <a:schemeClr val="bg1"/>
                </a:solidFill>
                <a:latin typeface="+mn-lt"/>
              </a:rPr>
              <a:t>Coaching</a:t>
            </a:r>
          </a:p>
        </p:txBody>
      </p:sp>
      <p:sp>
        <p:nvSpPr>
          <p:cNvPr id="36" name="Line 28">
            <a:extLst>
              <a:ext uri="{FF2B5EF4-FFF2-40B4-BE49-F238E27FC236}">
                <a16:creationId xmlns:a16="http://schemas.microsoft.com/office/drawing/2014/main" id="{43687A0E-09E8-4C45-99FF-73F04EB01F3B}"/>
              </a:ext>
            </a:extLst>
          </p:cNvPr>
          <p:cNvSpPr>
            <a:spLocks noChangeShapeType="1"/>
          </p:cNvSpPr>
          <p:nvPr/>
        </p:nvSpPr>
        <p:spPr bwMode="gray">
          <a:xfrm>
            <a:off x="1704628" y="2432592"/>
            <a:ext cx="2996786" cy="0"/>
          </a:xfrm>
          <a:prstGeom prst="line">
            <a:avLst/>
          </a:prstGeom>
          <a:noFill/>
          <a:ln w="12700">
            <a:solidFill>
              <a:srgbClr val="B3B3B3"/>
            </a:solidFill>
            <a:prstDash val="solid"/>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3290" tIns="46646" rIns="93290" bIns="46646"/>
          <a:lstStyle/>
          <a:p>
            <a:endParaRPr lang="en-US" sz="1600"/>
          </a:p>
        </p:txBody>
      </p:sp>
      <p:sp>
        <p:nvSpPr>
          <p:cNvPr id="37" name="Line 29">
            <a:extLst>
              <a:ext uri="{FF2B5EF4-FFF2-40B4-BE49-F238E27FC236}">
                <a16:creationId xmlns:a16="http://schemas.microsoft.com/office/drawing/2014/main" id="{602F533B-41E9-4C05-98A4-F55E89D5C2DC}"/>
              </a:ext>
            </a:extLst>
          </p:cNvPr>
          <p:cNvSpPr>
            <a:spLocks noChangeShapeType="1"/>
          </p:cNvSpPr>
          <p:nvPr/>
        </p:nvSpPr>
        <p:spPr bwMode="gray">
          <a:xfrm>
            <a:off x="1704628" y="4020385"/>
            <a:ext cx="2996786" cy="0"/>
          </a:xfrm>
          <a:prstGeom prst="line">
            <a:avLst/>
          </a:prstGeom>
          <a:noFill/>
          <a:ln w="12700">
            <a:solidFill>
              <a:srgbClr val="B3B3B3"/>
            </a:solidFill>
            <a:prstDash val="solid"/>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3290" tIns="46646" rIns="93290" bIns="46646"/>
          <a:lstStyle/>
          <a:p>
            <a:endParaRPr lang="en-US" sz="1600"/>
          </a:p>
        </p:txBody>
      </p:sp>
      <p:grpSp>
        <p:nvGrpSpPr>
          <p:cNvPr id="5" name="Group 4">
            <a:extLst>
              <a:ext uri="{FF2B5EF4-FFF2-40B4-BE49-F238E27FC236}">
                <a16:creationId xmlns:a16="http://schemas.microsoft.com/office/drawing/2014/main" id="{6262F919-0BA0-4124-ABFE-AFBB63E28FE0}"/>
              </a:ext>
            </a:extLst>
          </p:cNvPr>
          <p:cNvGrpSpPr/>
          <p:nvPr/>
        </p:nvGrpSpPr>
        <p:grpSpPr>
          <a:xfrm>
            <a:off x="4987462" y="2432592"/>
            <a:ext cx="4193202" cy="1587793"/>
            <a:chOff x="5430078" y="2569662"/>
            <a:chExt cx="5474915" cy="1587793"/>
          </a:xfrm>
        </p:grpSpPr>
        <p:sp>
          <p:nvSpPr>
            <p:cNvPr id="15" name="Line 28">
              <a:extLst>
                <a:ext uri="{FF2B5EF4-FFF2-40B4-BE49-F238E27FC236}">
                  <a16:creationId xmlns:a16="http://schemas.microsoft.com/office/drawing/2014/main" id="{A25AE2FF-E92F-44BE-8474-DF24C06AAB5E}"/>
                </a:ext>
              </a:extLst>
            </p:cNvPr>
            <p:cNvSpPr>
              <a:spLocks noChangeShapeType="1"/>
            </p:cNvSpPr>
            <p:nvPr/>
          </p:nvSpPr>
          <p:spPr bwMode="gray">
            <a:xfrm>
              <a:off x="5430078" y="2569662"/>
              <a:ext cx="5474915" cy="0"/>
            </a:xfrm>
            <a:prstGeom prst="line">
              <a:avLst/>
            </a:prstGeom>
            <a:noFill/>
            <a:ln w="12700">
              <a:solidFill>
                <a:srgbClr val="B3B3B3"/>
              </a:solidFill>
              <a:prstDash val="solid"/>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3290" tIns="46646" rIns="93290" bIns="46646"/>
            <a:lstStyle/>
            <a:p>
              <a:endParaRPr lang="en-US" sz="1600"/>
            </a:p>
          </p:txBody>
        </p:sp>
        <p:sp>
          <p:nvSpPr>
            <p:cNvPr id="16" name="Line 29">
              <a:extLst>
                <a:ext uri="{FF2B5EF4-FFF2-40B4-BE49-F238E27FC236}">
                  <a16:creationId xmlns:a16="http://schemas.microsoft.com/office/drawing/2014/main" id="{7FEDDD6E-EC5A-4198-99BD-9678899D8476}"/>
                </a:ext>
              </a:extLst>
            </p:cNvPr>
            <p:cNvSpPr>
              <a:spLocks noChangeShapeType="1"/>
            </p:cNvSpPr>
            <p:nvPr/>
          </p:nvSpPr>
          <p:spPr bwMode="gray">
            <a:xfrm>
              <a:off x="5430078" y="4157455"/>
              <a:ext cx="5474915" cy="0"/>
            </a:xfrm>
            <a:prstGeom prst="line">
              <a:avLst/>
            </a:prstGeom>
            <a:noFill/>
            <a:ln w="12700">
              <a:solidFill>
                <a:srgbClr val="B3B3B3"/>
              </a:solidFill>
              <a:prstDash val="solid"/>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3290" tIns="46646" rIns="93290" bIns="46646"/>
            <a:lstStyle/>
            <a:p>
              <a:endParaRPr lang="en-US" sz="1600"/>
            </a:p>
          </p:txBody>
        </p:sp>
      </p:grpSp>
      <p:sp>
        <p:nvSpPr>
          <p:cNvPr id="20" name="Line 30">
            <a:extLst>
              <a:ext uri="{FF2B5EF4-FFF2-40B4-BE49-F238E27FC236}">
                <a16:creationId xmlns:a16="http://schemas.microsoft.com/office/drawing/2014/main" id="{0480ABD8-B703-44E7-86CC-C0ECE2A23858}"/>
              </a:ext>
            </a:extLst>
          </p:cNvPr>
          <p:cNvSpPr>
            <a:spLocks noChangeShapeType="1"/>
          </p:cNvSpPr>
          <p:nvPr/>
        </p:nvSpPr>
        <p:spPr bwMode="gray">
          <a:xfrm>
            <a:off x="4988476" y="1332711"/>
            <a:ext cx="4365550" cy="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3286" tIns="46644" rIns="93286" bIns="46644" anchor="ctr">
            <a:spAutoFit/>
          </a:bodyPr>
          <a:lstStyle/>
          <a:p>
            <a:endParaRPr lang="en-US" sz="1600"/>
          </a:p>
        </p:txBody>
      </p:sp>
      <p:sp>
        <p:nvSpPr>
          <p:cNvPr id="21" name="Rectangle 8">
            <a:extLst>
              <a:ext uri="{FF2B5EF4-FFF2-40B4-BE49-F238E27FC236}">
                <a16:creationId xmlns:a16="http://schemas.microsoft.com/office/drawing/2014/main" id="{5827D35E-9EA3-40B2-B8B8-781D46BB70AE}"/>
              </a:ext>
            </a:extLst>
          </p:cNvPr>
          <p:cNvSpPr>
            <a:spLocks noChangeArrowheads="1"/>
          </p:cNvSpPr>
          <p:nvPr/>
        </p:nvSpPr>
        <p:spPr bwMode="gray">
          <a:xfrm>
            <a:off x="4988476" y="1065565"/>
            <a:ext cx="4365550" cy="2671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18659" anchor="b">
            <a:spAutoFit/>
          </a:bodyPr>
          <a:lstStyle>
            <a:lvl1pPr defTabSz="895350">
              <a:buClr>
                <a:schemeClr val="tx2"/>
              </a:buClr>
              <a:defRPr sz="1600">
                <a:solidFill>
                  <a:schemeClr val="tx1"/>
                </a:solidFill>
                <a:latin typeface="Arial" charset="0"/>
              </a:defRPr>
            </a:lvl1pPr>
            <a:lvl2pPr marL="193675" indent="-192088" defTabSz="895350">
              <a:buClr>
                <a:schemeClr val="tx2"/>
              </a:buClr>
              <a:buSzPct val="125000"/>
              <a:buFont typeface="Arial" charset="0"/>
              <a:buChar char="▪"/>
              <a:defRPr sz="1600">
                <a:solidFill>
                  <a:schemeClr val="tx1"/>
                </a:solidFill>
                <a:latin typeface="Arial" charset="0"/>
              </a:defRPr>
            </a:lvl2pPr>
            <a:lvl3pPr marL="457200" indent="-261938" defTabSz="895350">
              <a:buClr>
                <a:schemeClr val="tx2"/>
              </a:buClr>
              <a:buSzPct val="120000"/>
              <a:buFont typeface="Arial" charset="0"/>
              <a:buChar char="–"/>
              <a:defRPr sz="1600">
                <a:solidFill>
                  <a:schemeClr val="tx1"/>
                </a:solidFill>
                <a:latin typeface="Arial" charset="0"/>
              </a:defRPr>
            </a:lvl3pPr>
            <a:lvl4pPr marL="614363" indent="-155575" defTabSz="895350">
              <a:buClr>
                <a:schemeClr val="tx2"/>
              </a:buClr>
              <a:buSzPct val="120000"/>
              <a:buFont typeface="Arial" charset="0"/>
              <a:buChar char="▫"/>
              <a:defRPr sz="1600">
                <a:solidFill>
                  <a:schemeClr val="tx1"/>
                </a:solidFill>
                <a:latin typeface="Arial" charset="0"/>
              </a:defRPr>
            </a:lvl4pPr>
            <a:lvl5pPr marL="746125" indent="-130175" defTabSz="895350">
              <a:buClr>
                <a:schemeClr val="tx2"/>
              </a:buClr>
              <a:buSzPct val="89000"/>
              <a:buFont typeface="Arial" charset="0"/>
              <a:buChar char="-"/>
              <a:defRPr sz="1600">
                <a:solidFill>
                  <a:schemeClr val="tx1"/>
                </a:solidFill>
                <a:latin typeface="Arial" charset="0"/>
              </a:defRPr>
            </a:lvl5pPr>
            <a:lvl6pPr marL="1203325" indent="-130175" defTabSz="895350" eaLnBrk="0" fontAlgn="base" hangingPunct="0">
              <a:spcBef>
                <a:spcPct val="0"/>
              </a:spcBef>
              <a:spcAft>
                <a:spcPct val="0"/>
              </a:spcAft>
              <a:buClr>
                <a:schemeClr val="tx2"/>
              </a:buClr>
              <a:buSzPct val="89000"/>
              <a:buFont typeface="Arial" charset="0"/>
              <a:buChar char="-"/>
              <a:defRPr sz="1600">
                <a:solidFill>
                  <a:schemeClr val="tx1"/>
                </a:solidFill>
                <a:latin typeface="Arial" charset="0"/>
              </a:defRPr>
            </a:lvl6pPr>
            <a:lvl7pPr marL="1660525" indent="-130175" defTabSz="895350" eaLnBrk="0" fontAlgn="base" hangingPunct="0">
              <a:spcBef>
                <a:spcPct val="0"/>
              </a:spcBef>
              <a:spcAft>
                <a:spcPct val="0"/>
              </a:spcAft>
              <a:buClr>
                <a:schemeClr val="tx2"/>
              </a:buClr>
              <a:buSzPct val="89000"/>
              <a:buFont typeface="Arial" charset="0"/>
              <a:buChar char="-"/>
              <a:defRPr sz="1600">
                <a:solidFill>
                  <a:schemeClr val="tx1"/>
                </a:solidFill>
                <a:latin typeface="Arial" charset="0"/>
              </a:defRPr>
            </a:lvl7pPr>
            <a:lvl8pPr marL="2117725" indent="-130175" defTabSz="895350" eaLnBrk="0" fontAlgn="base" hangingPunct="0">
              <a:spcBef>
                <a:spcPct val="0"/>
              </a:spcBef>
              <a:spcAft>
                <a:spcPct val="0"/>
              </a:spcAft>
              <a:buClr>
                <a:schemeClr val="tx2"/>
              </a:buClr>
              <a:buSzPct val="89000"/>
              <a:buFont typeface="Arial" charset="0"/>
              <a:buChar char="-"/>
              <a:defRPr sz="1600">
                <a:solidFill>
                  <a:schemeClr val="tx1"/>
                </a:solidFill>
                <a:latin typeface="Arial" charset="0"/>
              </a:defRPr>
            </a:lvl8pPr>
            <a:lvl9pPr marL="2574925" indent="-130175" defTabSz="895350" eaLnBrk="0" fontAlgn="base" hangingPunct="0">
              <a:spcBef>
                <a:spcPct val="0"/>
              </a:spcBef>
              <a:spcAft>
                <a:spcPct val="0"/>
              </a:spcAft>
              <a:buClr>
                <a:schemeClr val="tx2"/>
              </a:buClr>
              <a:buSzPct val="89000"/>
              <a:buFont typeface="Arial" charset="0"/>
              <a:buChar char="-"/>
              <a:defRPr sz="1600">
                <a:solidFill>
                  <a:schemeClr val="tx1"/>
                </a:solidFill>
                <a:latin typeface="Arial" charset="0"/>
              </a:defRPr>
            </a:lvl9pPr>
          </a:lstStyle>
          <a:p>
            <a:r>
              <a:rPr lang="en-US" altLang="fr-FR" b="1">
                <a:latin typeface="+mn-lt"/>
              </a:rPr>
              <a:t>Description</a:t>
            </a:r>
          </a:p>
        </p:txBody>
      </p:sp>
      <p:sp>
        <p:nvSpPr>
          <p:cNvPr id="28" name="TextBox 27">
            <a:extLst>
              <a:ext uri="{FF2B5EF4-FFF2-40B4-BE49-F238E27FC236}">
                <a16:creationId xmlns:a16="http://schemas.microsoft.com/office/drawing/2014/main" id="{A8C53C87-98D5-4A34-A797-B72D55EE063F}"/>
              </a:ext>
            </a:extLst>
          </p:cNvPr>
          <p:cNvSpPr txBox="1">
            <a:spLocks/>
          </p:cNvSpPr>
          <p:nvPr/>
        </p:nvSpPr>
        <p:spPr>
          <a:xfrm>
            <a:off x="4988477" y="1394739"/>
            <a:ext cx="4193202" cy="492443"/>
          </a:xfrm>
          <a:prstGeom prst="rect">
            <a:avLst/>
          </a:prstGeom>
        </p:spPr>
        <p:txBody>
          <a:bodyPr vert="horz" wrap="square" lIns="0" tIns="0" rIns="0" bIns="0" rtlCol="0" anchor="t" anchorCtr="0">
            <a:spAutoFit/>
          </a:bodyPr>
          <a:lstStyle>
            <a:lvl1pPr marL="0" lvl="0" indent="0" defTabSz="895350" eaLnBrk="1" hangingPunct="1">
              <a:buClr>
                <a:schemeClr val="tx2"/>
              </a:buClr>
              <a:defRPr baseline="0">
                <a:latin typeface="+mn-lt"/>
              </a:defRPr>
            </a:lvl1pPr>
            <a:lvl2pPr marL="193675" lvl="1" indent="-192088" defTabSz="895350" eaLnBrk="1" hangingPunct="1">
              <a:buClr>
                <a:schemeClr val="tx2"/>
              </a:buClr>
              <a:buSzPct val="125000"/>
              <a:buFont typeface="Arial" charset="0"/>
              <a:buChar char="▪"/>
              <a:defRPr baseline="0">
                <a:latin typeface="+mn-lt"/>
              </a:defRPr>
            </a:lvl2pPr>
            <a:lvl3pPr marL="457200" lvl="2" indent="-261938" defTabSz="895350" eaLnBrk="1" hangingPunct="1">
              <a:buClr>
                <a:schemeClr val="tx2"/>
              </a:buClr>
              <a:buSzPct val="120000"/>
              <a:buFont typeface="Arial" charset="0"/>
              <a:buChar char="–"/>
              <a:defRPr baseline="0">
                <a:latin typeface="+mn-lt"/>
              </a:defRPr>
            </a:lvl3pPr>
            <a:lvl4pPr marL="614363" lvl="3" indent="-155575" defTabSz="895350" eaLnBrk="1" hangingPunct="1">
              <a:buClr>
                <a:schemeClr val="tx2"/>
              </a:buClr>
              <a:buSzPct val="120000"/>
              <a:buFont typeface="Arial" charset="0"/>
              <a:buChar char="▫"/>
              <a:defRPr baseline="0">
                <a:latin typeface="+mn-lt"/>
              </a:defRPr>
            </a:lvl4pPr>
            <a:lvl5pPr marL="749808" lvl="4" indent="-130175" defTabSz="895350" eaLnBrk="1" hangingPunct="1">
              <a:buClr>
                <a:schemeClr val="tx2"/>
              </a:buClr>
              <a:buSzPct val="89000"/>
              <a:buFont typeface="Arial" charset="0"/>
              <a:buChar char="-"/>
              <a:defRPr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lvl="1">
              <a:buClrTx/>
              <a:buFont typeface="Arial" panose="020B0604020202020204" pitchFamily="34" charset="0"/>
              <a:buChar char="•"/>
            </a:pPr>
            <a:r>
              <a:rPr lang="en-US" sz="1600"/>
              <a:t>An ongoing relationship in which the mentor is a role model, a wise friend and counselor</a:t>
            </a:r>
          </a:p>
        </p:txBody>
      </p:sp>
      <p:sp>
        <p:nvSpPr>
          <p:cNvPr id="29" name="TextBox 28">
            <a:extLst>
              <a:ext uri="{FF2B5EF4-FFF2-40B4-BE49-F238E27FC236}">
                <a16:creationId xmlns:a16="http://schemas.microsoft.com/office/drawing/2014/main" id="{303C69F1-9637-437C-904C-B68E7252CE7C}"/>
              </a:ext>
            </a:extLst>
          </p:cNvPr>
          <p:cNvSpPr txBox="1">
            <a:spLocks/>
          </p:cNvSpPr>
          <p:nvPr/>
        </p:nvSpPr>
        <p:spPr>
          <a:xfrm>
            <a:off x="4988476" y="2494620"/>
            <a:ext cx="4195281" cy="738664"/>
          </a:xfrm>
          <a:prstGeom prst="rect">
            <a:avLst/>
          </a:prstGeom>
        </p:spPr>
        <p:txBody>
          <a:bodyPr vert="horz" wrap="square" lIns="0" tIns="0" rIns="0" bIns="0" rtlCol="0" anchor="t" anchorCtr="0">
            <a:spAutoFit/>
          </a:bodyPr>
          <a:lstStyle>
            <a:lvl1pPr marL="0" lvl="0" indent="0" defTabSz="895350" eaLnBrk="1" hangingPunct="1">
              <a:buClr>
                <a:schemeClr val="tx2"/>
              </a:buClr>
              <a:defRPr baseline="0">
                <a:latin typeface="+mn-lt"/>
              </a:defRPr>
            </a:lvl1pPr>
            <a:lvl2pPr marL="193675" lvl="1" indent="-192088" defTabSz="895350" eaLnBrk="1" hangingPunct="1">
              <a:buClr>
                <a:schemeClr val="tx2"/>
              </a:buClr>
              <a:buSzPct val="125000"/>
              <a:buFont typeface="Arial" charset="0"/>
              <a:buChar char="▪"/>
              <a:defRPr baseline="0">
                <a:latin typeface="+mn-lt"/>
              </a:defRPr>
            </a:lvl2pPr>
            <a:lvl3pPr marL="457200" lvl="2" indent="-261938" defTabSz="895350" eaLnBrk="1" hangingPunct="1">
              <a:buClr>
                <a:schemeClr val="tx2"/>
              </a:buClr>
              <a:buSzPct val="120000"/>
              <a:buFont typeface="Arial" charset="0"/>
              <a:buChar char="–"/>
              <a:defRPr baseline="0">
                <a:latin typeface="+mn-lt"/>
              </a:defRPr>
            </a:lvl3pPr>
            <a:lvl4pPr marL="614363" lvl="3" indent="-155575" defTabSz="895350" eaLnBrk="1" hangingPunct="1">
              <a:buClr>
                <a:schemeClr val="tx2"/>
              </a:buClr>
              <a:buSzPct val="120000"/>
              <a:buFont typeface="Arial" charset="0"/>
              <a:buChar char="▫"/>
              <a:defRPr baseline="0">
                <a:latin typeface="+mn-lt"/>
              </a:defRPr>
            </a:lvl4pPr>
            <a:lvl5pPr marL="749808" lvl="4" indent="-130175" defTabSz="895350" eaLnBrk="1" hangingPunct="1">
              <a:buClr>
                <a:schemeClr val="tx2"/>
              </a:buClr>
              <a:buSzPct val="89000"/>
              <a:buFont typeface="Arial" charset="0"/>
              <a:buChar char="-"/>
              <a:defRPr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lvl="1">
              <a:buClrTx/>
              <a:buFont typeface="Arial" panose="020B0604020202020204" pitchFamily="34" charset="0"/>
              <a:buChar char="•"/>
            </a:pPr>
            <a:r>
              <a:rPr lang="en-US" sz="1600">
                <a:solidFill>
                  <a:schemeClr val="tx1">
                    <a:lumMod val="50000"/>
                    <a:lumOff val="50000"/>
                  </a:schemeClr>
                </a:solidFill>
              </a:rPr>
              <a:t>Usually, a repeated interaction that aims to enhance the performance and learning ability of others</a:t>
            </a:r>
          </a:p>
        </p:txBody>
      </p:sp>
      <p:sp>
        <p:nvSpPr>
          <p:cNvPr id="31" name="TextBox 30">
            <a:extLst>
              <a:ext uri="{FF2B5EF4-FFF2-40B4-BE49-F238E27FC236}">
                <a16:creationId xmlns:a16="http://schemas.microsoft.com/office/drawing/2014/main" id="{83724956-8843-4DFA-967A-85D6ED165A82}"/>
              </a:ext>
            </a:extLst>
          </p:cNvPr>
          <p:cNvSpPr txBox="1">
            <a:spLocks/>
          </p:cNvSpPr>
          <p:nvPr/>
        </p:nvSpPr>
        <p:spPr>
          <a:xfrm>
            <a:off x="4988476" y="4082413"/>
            <a:ext cx="4195281" cy="492443"/>
          </a:xfrm>
          <a:prstGeom prst="rect">
            <a:avLst/>
          </a:prstGeom>
        </p:spPr>
        <p:txBody>
          <a:bodyPr vert="horz" wrap="square" lIns="0" tIns="0" rIns="0" bIns="0" rtlCol="0" anchor="t" anchorCtr="0">
            <a:spAutoFit/>
          </a:bodyPr>
          <a:lstStyle>
            <a:lvl1pPr marL="0" lvl="0" indent="0" defTabSz="895350" eaLnBrk="1" hangingPunct="1">
              <a:buClr>
                <a:schemeClr val="tx2"/>
              </a:buClr>
              <a:defRPr baseline="0">
                <a:latin typeface="+mn-lt"/>
              </a:defRPr>
            </a:lvl1pPr>
            <a:lvl2pPr marL="193675" lvl="1" indent="-192088" defTabSz="895350" eaLnBrk="1" hangingPunct="1">
              <a:buClr>
                <a:schemeClr val="tx2"/>
              </a:buClr>
              <a:buSzPct val="125000"/>
              <a:buFont typeface="Arial" charset="0"/>
              <a:buChar char="▪"/>
              <a:defRPr baseline="0">
                <a:latin typeface="+mn-lt"/>
              </a:defRPr>
            </a:lvl2pPr>
            <a:lvl3pPr marL="457200" lvl="2" indent="-261938" defTabSz="895350" eaLnBrk="1" hangingPunct="1">
              <a:buClr>
                <a:schemeClr val="tx2"/>
              </a:buClr>
              <a:buSzPct val="120000"/>
              <a:buFont typeface="Arial" charset="0"/>
              <a:buChar char="–"/>
              <a:defRPr baseline="0">
                <a:latin typeface="+mn-lt"/>
              </a:defRPr>
            </a:lvl3pPr>
            <a:lvl4pPr marL="614363" lvl="3" indent="-155575" defTabSz="895350" eaLnBrk="1" hangingPunct="1">
              <a:buClr>
                <a:schemeClr val="tx2"/>
              </a:buClr>
              <a:buSzPct val="120000"/>
              <a:buFont typeface="Arial" charset="0"/>
              <a:buChar char="▫"/>
              <a:defRPr baseline="0">
                <a:latin typeface="+mn-lt"/>
              </a:defRPr>
            </a:lvl4pPr>
            <a:lvl5pPr marL="749808" lvl="4" indent="-130175" defTabSz="895350" eaLnBrk="1" hangingPunct="1">
              <a:buClr>
                <a:schemeClr val="tx2"/>
              </a:buClr>
              <a:buSzPct val="89000"/>
              <a:buFont typeface="Arial" charset="0"/>
              <a:buChar char="-"/>
              <a:defRPr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lvl="1">
              <a:buClrTx/>
              <a:buFont typeface="Arial" panose="020B0604020202020204" pitchFamily="34" charset="0"/>
              <a:buChar char="•"/>
            </a:pPr>
            <a:r>
              <a:rPr lang="en-US" sz="1600">
                <a:solidFill>
                  <a:schemeClr val="tx1">
                    <a:lumMod val="50000"/>
                    <a:lumOff val="50000"/>
                  </a:schemeClr>
                </a:solidFill>
              </a:rPr>
              <a:t>Could be a single interaction; necessary to create awareness</a:t>
            </a:r>
          </a:p>
        </p:txBody>
      </p:sp>
      <p:cxnSp>
        <p:nvCxnSpPr>
          <p:cNvPr id="40" name="LineBasicDefault 40">
            <a:extLst>
              <a:ext uri="{FF2B5EF4-FFF2-40B4-BE49-F238E27FC236}">
                <a16:creationId xmlns:a16="http://schemas.microsoft.com/office/drawing/2014/main" id="{16E436B5-4491-4947-B17D-F41FA6B514ED}"/>
              </a:ext>
            </a:extLst>
          </p:cNvPr>
          <p:cNvCxnSpPr>
            <a:cxnSpLocks/>
          </p:cNvCxnSpPr>
          <p:nvPr>
            <p:custDataLst>
              <p:tags r:id="rId5"/>
            </p:custDataLst>
          </p:nvPr>
        </p:nvCxnSpPr>
        <p:spPr>
          <a:xfrm>
            <a:off x="4988476" y="1332711"/>
            <a:ext cx="4195281" cy="0"/>
          </a:xfrm>
          <a:prstGeom prst="straightConnector1">
            <a:avLst/>
          </a:prstGeom>
          <a:ln w="6350" cap="flat">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35" name="TrackerNumBlue 27">
            <a:extLst>
              <a:ext uri="{FF2B5EF4-FFF2-40B4-BE49-F238E27FC236}">
                <a16:creationId xmlns:a16="http://schemas.microsoft.com/office/drawing/2014/main" id="{FC985619-7805-41A9-B6CE-DF012BD88E28}"/>
              </a:ext>
            </a:extLst>
          </p:cNvPr>
          <p:cNvSpPr/>
          <p:nvPr>
            <p:custDataLst>
              <p:tags r:id="rId6"/>
            </p:custDataLst>
          </p:nvPr>
        </p:nvSpPr>
        <p:spPr>
          <a:xfrm>
            <a:off x="1564958" y="4552633"/>
            <a:ext cx="279340" cy="279340"/>
          </a:xfrm>
          <a:prstGeom prst="ellipse">
            <a:avLst/>
          </a:prstGeom>
          <a:solidFill>
            <a:schemeClr val="accent1">
              <a:lumMod val="40000"/>
              <a:lumOff val="60000"/>
            </a:schemeClr>
          </a:solidFill>
          <a:ln w="6350" cap="sq" cmpd="sng" algn="ctr">
            <a:solidFill>
              <a:schemeClr val="bg1"/>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1" forceAA="0" compatLnSpc="1">
            <a:prstTxWarp prst="textNoShape">
              <a:avLst/>
            </a:prstTxWarp>
            <a:noAutofit/>
          </a:bodyPr>
          <a:lstStyle/>
          <a:p>
            <a:pPr algn="ctr">
              <a:spcBef>
                <a:spcPts val="300"/>
              </a:spcBef>
              <a:spcAft>
                <a:spcPts val="300"/>
              </a:spcAft>
            </a:pPr>
            <a:r>
              <a:rPr lang="en-US" sz="1400">
                <a:solidFill>
                  <a:schemeClr val="bg1"/>
                </a:solidFill>
              </a:rPr>
              <a:t>1</a:t>
            </a:r>
          </a:p>
        </p:txBody>
      </p:sp>
      <p:sp>
        <p:nvSpPr>
          <p:cNvPr id="38" name="TrackerNumBlue 27">
            <a:extLst>
              <a:ext uri="{FF2B5EF4-FFF2-40B4-BE49-F238E27FC236}">
                <a16:creationId xmlns:a16="http://schemas.microsoft.com/office/drawing/2014/main" id="{F9BFE066-2796-4A22-93CB-758EACDB10CC}"/>
              </a:ext>
            </a:extLst>
          </p:cNvPr>
          <p:cNvSpPr/>
          <p:nvPr>
            <p:custDataLst>
              <p:tags r:id="rId7"/>
            </p:custDataLst>
          </p:nvPr>
        </p:nvSpPr>
        <p:spPr>
          <a:xfrm>
            <a:off x="2447520" y="3085583"/>
            <a:ext cx="279340" cy="279340"/>
          </a:xfrm>
          <a:prstGeom prst="ellipse">
            <a:avLst/>
          </a:prstGeom>
          <a:solidFill>
            <a:schemeClr val="accent1">
              <a:lumMod val="40000"/>
              <a:lumOff val="60000"/>
            </a:schemeClr>
          </a:solidFill>
          <a:ln w="6350" cap="sq" cmpd="sng" algn="ctr">
            <a:solidFill>
              <a:schemeClr val="bg1"/>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1" forceAA="0" compatLnSpc="1">
            <a:prstTxWarp prst="textNoShape">
              <a:avLst/>
            </a:prstTxWarp>
            <a:noAutofit/>
          </a:bodyPr>
          <a:lstStyle/>
          <a:p>
            <a:pPr algn="ctr">
              <a:spcBef>
                <a:spcPts val="300"/>
              </a:spcBef>
              <a:spcAft>
                <a:spcPts val="300"/>
              </a:spcAft>
            </a:pPr>
            <a:r>
              <a:rPr lang="en-US" sz="1400">
                <a:solidFill>
                  <a:schemeClr val="bg1"/>
                </a:solidFill>
              </a:rPr>
              <a:t>2</a:t>
            </a:r>
          </a:p>
        </p:txBody>
      </p:sp>
      <p:sp>
        <p:nvSpPr>
          <p:cNvPr id="39" name="TrackerNumBlue 27">
            <a:extLst>
              <a:ext uri="{FF2B5EF4-FFF2-40B4-BE49-F238E27FC236}">
                <a16:creationId xmlns:a16="http://schemas.microsoft.com/office/drawing/2014/main" id="{159F1490-7B16-461B-89EB-EBDA5EB5E4D6}"/>
              </a:ext>
            </a:extLst>
          </p:cNvPr>
          <p:cNvSpPr/>
          <p:nvPr>
            <p:custDataLst>
              <p:tags r:id="rId8"/>
            </p:custDataLst>
          </p:nvPr>
        </p:nvSpPr>
        <p:spPr>
          <a:xfrm>
            <a:off x="3260557" y="1742981"/>
            <a:ext cx="279340" cy="279340"/>
          </a:xfrm>
          <a:prstGeom prst="ellipse">
            <a:avLst/>
          </a:prstGeom>
          <a:solidFill>
            <a:schemeClr val="accent1"/>
          </a:solidFill>
          <a:ln w="6350" cap="sq" cmpd="sng" algn="ctr">
            <a:solidFill>
              <a:schemeClr val="bg1"/>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1" forceAA="0" compatLnSpc="1">
            <a:prstTxWarp prst="textNoShape">
              <a:avLst/>
            </a:prstTxWarp>
            <a:noAutofit/>
          </a:bodyPr>
          <a:lstStyle/>
          <a:p>
            <a:pPr algn="ctr">
              <a:spcBef>
                <a:spcPts val="300"/>
              </a:spcBef>
              <a:spcAft>
                <a:spcPts val="300"/>
              </a:spcAft>
            </a:pPr>
            <a:r>
              <a:rPr lang="en-US" sz="1400">
                <a:solidFill>
                  <a:schemeClr val="bg1"/>
                </a:solidFill>
              </a:rPr>
              <a:t>3</a:t>
            </a:r>
          </a:p>
        </p:txBody>
      </p:sp>
    </p:spTree>
    <p:extLst>
      <p:ext uri="{BB962C8B-B14F-4D97-AF65-F5344CB8AC3E}">
        <p14:creationId xmlns:p14="http://schemas.microsoft.com/office/powerpoint/2010/main" val="393900808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18A59B-62FF-4841-94F2-47A8F4FE6A38}"/>
              </a:ext>
            </a:extLst>
          </p:cNvPr>
          <p:cNvSpPr>
            <a:spLocks noGrp="1"/>
          </p:cNvSpPr>
          <p:nvPr>
            <p:ph type="title"/>
          </p:nvPr>
        </p:nvSpPr>
        <p:spPr/>
        <p:txBody>
          <a:bodyPr/>
          <a:lstStyle/>
          <a:p>
            <a:r>
              <a:rPr lang="en-US"/>
              <a:t>Difference between coaching and mentoring</a:t>
            </a:r>
          </a:p>
        </p:txBody>
      </p:sp>
      <p:sp>
        <p:nvSpPr>
          <p:cNvPr id="4" name="Text Placeholder 3">
            <a:extLst>
              <a:ext uri="{FF2B5EF4-FFF2-40B4-BE49-F238E27FC236}">
                <a16:creationId xmlns:a16="http://schemas.microsoft.com/office/drawing/2014/main" id="{95AA32E7-51E2-4C4D-87F7-0CE5BF81D358}"/>
              </a:ext>
            </a:extLst>
          </p:cNvPr>
          <p:cNvSpPr>
            <a:spLocks noGrp="1"/>
          </p:cNvSpPr>
          <p:nvPr>
            <p:ph type="body" sz="quarter" idx="10"/>
          </p:nvPr>
        </p:nvSpPr>
        <p:spPr>
          <a:xfrm>
            <a:off x="554735" y="49101"/>
            <a:ext cx="3843338" cy="123111"/>
          </a:xfrm>
        </p:spPr>
        <p:txBody>
          <a:bodyPr/>
          <a:lstStyle/>
          <a:p>
            <a:r>
              <a:rPr lang="en-US"/>
              <a:t>Mentoring</a:t>
            </a:r>
          </a:p>
        </p:txBody>
      </p:sp>
      <p:pic>
        <p:nvPicPr>
          <p:cNvPr id="7" name="Picture 6" descr="Table&#10;&#10;Description automatically generated">
            <a:extLst>
              <a:ext uri="{FF2B5EF4-FFF2-40B4-BE49-F238E27FC236}">
                <a16:creationId xmlns:a16="http://schemas.microsoft.com/office/drawing/2014/main" id="{A4192B04-5726-4449-BD72-291826AE9B9C}"/>
              </a:ext>
            </a:extLst>
          </p:cNvPr>
          <p:cNvPicPr>
            <a:picLocks noChangeAspect="1"/>
          </p:cNvPicPr>
          <p:nvPr/>
        </p:nvPicPr>
        <p:blipFill>
          <a:blip r:embed="rId3"/>
          <a:stretch>
            <a:fillRect/>
          </a:stretch>
        </p:blipFill>
        <p:spPr>
          <a:xfrm>
            <a:off x="5181600" y="973836"/>
            <a:ext cx="6547103" cy="4910327"/>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E9612508-1909-402C-B858-46FD834AF09F}"/>
              </a:ext>
            </a:extLst>
          </p:cNvPr>
          <p:cNvPicPr>
            <a:picLocks noChangeAspect="1"/>
          </p:cNvPicPr>
          <p:nvPr/>
        </p:nvPicPr>
        <p:blipFill>
          <a:blip r:embed="rId4"/>
          <a:stretch>
            <a:fillRect/>
          </a:stretch>
        </p:blipFill>
        <p:spPr>
          <a:xfrm>
            <a:off x="463297" y="1953006"/>
            <a:ext cx="4372440" cy="247269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70159012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US"/>
              <a:t>Mentee role &amp; responsibilities</a:t>
            </a:r>
          </a:p>
        </p:txBody>
      </p:sp>
      <p:sp>
        <p:nvSpPr>
          <p:cNvPr id="4" name="Content Placeholder 2">
            <a:extLst>
              <a:ext uri="{FF2B5EF4-FFF2-40B4-BE49-F238E27FC236}">
                <a16:creationId xmlns:a16="http://schemas.microsoft.com/office/drawing/2014/main" id="{944BD70F-32E7-4E32-8924-313EF6B38A27}"/>
              </a:ext>
            </a:extLst>
          </p:cNvPr>
          <p:cNvSpPr txBox="1">
            <a:spLocks/>
          </p:cNvSpPr>
          <p:nvPr/>
        </p:nvSpPr>
        <p:spPr bwMode="auto">
          <a:xfrm>
            <a:off x="1899845" y="1417674"/>
            <a:ext cx="8167512" cy="3534218"/>
          </a:xfrm>
          <a:prstGeom prst="rect">
            <a:avLst/>
          </a:prstGeom>
          <a:gradFill>
            <a:gsLst>
              <a:gs pos="0">
                <a:schemeClr val="bg1"/>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9525" cmpd="dbl">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1800">
                <a:solidFill>
                  <a:schemeClr val="tx1"/>
                </a:solidFill>
                <a:latin typeface="+mn-lt"/>
                <a:ea typeface="+mn-ea"/>
                <a:cs typeface="ＭＳ Ｐゴシック"/>
              </a:defRPr>
            </a:lvl1pPr>
            <a:lvl2pPr marL="628650" indent="-285750" algn="l" rtl="0" eaLnBrk="0" fontAlgn="base" hangingPunct="0">
              <a:spcBef>
                <a:spcPct val="20000"/>
              </a:spcBef>
              <a:spcAft>
                <a:spcPct val="0"/>
              </a:spcAft>
              <a:buChar char="–"/>
              <a:defRPr sz="1600">
                <a:solidFill>
                  <a:schemeClr val="tx1"/>
                </a:solidFill>
                <a:latin typeface="+mn-lt"/>
                <a:ea typeface="+mn-ea"/>
                <a:cs typeface="ＭＳ Ｐゴシック"/>
              </a:defRPr>
            </a:lvl2pPr>
            <a:lvl3pPr marL="857250" indent="-228600" algn="l" rtl="0" eaLnBrk="0" fontAlgn="base" hangingPunct="0">
              <a:spcBef>
                <a:spcPct val="20000"/>
              </a:spcBef>
              <a:spcAft>
                <a:spcPct val="0"/>
              </a:spcAft>
              <a:buChar char="•"/>
              <a:defRPr sz="1400">
                <a:solidFill>
                  <a:schemeClr val="tx1"/>
                </a:solidFill>
                <a:latin typeface="+mn-lt"/>
                <a:ea typeface="+mn-ea"/>
                <a:cs typeface="ＭＳ Ｐゴシック"/>
              </a:defRPr>
            </a:lvl3pPr>
            <a:lvl4pPr marL="1085850" indent="-228600" algn="l" rtl="0" eaLnBrk="0" fontAlgn="base" hangingPunct="0">
              <a:spcBef>
                <a:spcPct val="20000"/>
              </a:spcBef>
              <a:spcAft>
                <a:spcPct val="0"/>
              </a:spcAft>
              <a:buChar char="–"/>
              <a:defRPr sz="1200">
                <a:solidFill>
                  <a:schemeClr val="tx1"/>
                </a:solidFill>
                <a:latin typeface="+mn-lt"/>
                <a:ea typeface="+mn-ea"/>
                <a:cs typeface="ＭＳ Ｐゴシック"/>
              </a:defRPr>
            </a:lvl4pPr>
            <a:lvl5pPr marL="1314450" indent="-228600" algn="l" rtl="0" eaLnBrk="0" fontAlgn="base" hangingPunct="0">
              <a:spcBef>
                <a:spcPct val="20000"/>
              </a:spcBef>
              <a:spcAft>
                <a:spcPct val="0"/>
              </a:spcAft>
              <a:buChar char="»"/>
              <a:defRPr sz="1000">
                <a:solidFill>
                  <a:schemeClr val="tx1"/>
                </a:solidFill>
                <a:latin typeface="+mn-lt"/>
                <a:ea typeface="+mn-ea"/>
                <a:cs typeface="ＭＳ Ｐゴシック"/>
              </a:defRPr>
            </a:lvl5pPr>
            <a:lvl6pPr marL="2514600" indent="-228600" algn="l" rtl="0" fontAlgn="base">
              <a:spcBef>
                <a:spcPct val="20000"/>
              </a:spcBef>
              <a:spcAft>
                <a:spcPct val="0"/>
              </a:spcAft>
              <a:buChar char="»"/>
              <a:defRPr sz="1600">
                <a:solidFill>
                  <a:schemeClr val="tx1"/>
                </a:solidFill>
                <a:latin typeface="+mn-lt"/>
                <a:ea typeface="+mn-ea"/>
              </a:defRPr>
            </a:lvl6pPr>
            <a:lvl7pPr marL="2971800" indent="-228600" algn="l" rtl="0" fontAlgn="base">
              <a:spcBef>
                <a:spcPct val="20000"/>
              </a:spcBef>
              <a:spcAft>
                <a:spcPct val="0"/>
              </a:spcAft>
              <a:buChar char="»"/>
              <a:defRPr sz="1600">
                <a:solidFill>
                  <a:schemeClr val="tx1"/>
                </a:solidFill>
                <a:latin typeface="+mn-lt"/>
                <a:ea typeface="+mn-ea"/>
              </a:defRPr>
            </a:lvl7pPr>
            <a:lvl8pPr marL="3429000" indent="-228600" algn="l" rtl="0" fontAlgn="base">
              <a:spcBef>
                <a:spcPct val="20000"/>
              </a:spcBef>
              <a:spcAft>
                <a:spcPct val="0"/>
              </a:spcAft>
              <a:buChar char="»"/>
              <a:defRPr sz="1600">
                <a:solidFill>
                  <a:schemeClr val="tx1"/>
                </a:solidFill>
                <a:latin typeface="+mn-lt"/>
                <a:ea typeface="+mn-ea"/>
              </a:defRPr>
            </a:lvl8pPr>
            <a:lvl9pPr marL="3886200" indent="-228600" algn="l" rtl="0" fontAlgn="base">
              <a:spcBef>
                <a:spcPct val="20000"/>
              </a:spcBef>
              <a:spcAft>
                <a:spcPct val="0"/>
              </a:spcAft>
              <a:buChar char="»"/>
              <a:defRPr sz="1600">
                <a:solidFill>
                  <a:schemeClr val="tx1"/>
                </a:solidFill>
                <a:latin typeface="+mn-lt"/>
                <a:ea typeface="+mn-ea"/>
              </a:defRPr>
            </a:lvl9pPr>
          </a:lstStyle>
          <a:p>
            <a:pPr marL="342900" marR="0" lvl="0" indent="-342900" algn="l" defTabSz="914400" rtl="0" eaLnBrk="0" fontAlgn="base" latinLnBrk="0" hangingPunct="0">
              <a:lnSpc>
                <a:spcPct val="100000"/>
              </a:lnSpc>
              <a:spcBef>
                <a:spcPct val="20000"/>
              </a:spcBef>
              <a:spcAft>
                <a:spcPct val="0"/>
              </a:spcAft>
              <a:buClrTx/>
              <a:buSzTx/>
              <a:buFontTx/>
              <a:buChar char="•"/>
              <a:tabLst/>
              <a:defRPr/>
            </a:pPr>
            <a:r>
              <a:rPr kumimoji="0" lang="en-US" sz="2400" b="0" i="0" u="none" strike="noStrike" kern="1200" cap="none" spc="0" normalizeH="0" baseline="0" noProof="0">
                <a:ln>
                  <a:noFill/>
                </a:ln>
                <a:solidFill>
                  <a:srgbClr val="000000"/>
                </a:solidFill>
                <a:effectLst/>
                <a:uLnTx/>
                <a:uFillTx/>
                <a:latin typeface="Arial"/>
                <a:ea typeface="+mn-ea"/>
              </a:rPr>
              <a:t>Own your development</a:t>
            </a:r>
          </a:p>
          <a:p>
            <a:pPr marL="342900" marR="0" lvl="0" indent="-342900" algn="l" defTabSz="914400" rtl="0" eaLnBrk="0" fontAlgn="base" latinLnBrk="0" hangingPunct="0">
              <a:lnSpc>
                <a:spcPct val="100000"/>
              </a:lnSpc>
              <a:spcBef>
                <a:spcPct val="20000"/>
              </a:spcBef>
              <a:spcAft>
                <a:spcPct val="0"/>
              </a:spcAft>
              <a:buClrTx/>
              <a:buSzTx/>
              <a:buFontTx/>
              <a:buChar char="•"/>
              <a:tabLst/>
              <a:defRPr/>
            </a:pPr>
            <a:r>
              <a:rPr kumimoji="0" lang="en-US" sz="2400" b="0" i="0" u="none" strike="noStrike" kern="1200" cap="none" spc="0" normalizeH="0" baseline="0" noProof="0">
                <a:ln>
                  <a:noFill/>
                </a:ln>
                <a:solidFill>
                  <a:srgbClr val="000000"/>
                </a:solidFill>
                <a:effectLst/>
                <a:uLnTx/>
                <a:uFillTx/>
                <a:latin typeface="Arial"/>
                <a:ea typeface="+mn-ea"/>
              </a:rPr>
              <a:t>Clarify your needs</a:t>
            </a:r>
          </a:p>
          <a:p>
            <a:pPr marL="342900" marR="0" lvl="0" indent="-342900" algn="l" defTabSz="914400" rtl="0" eaLnBrk="0" fontAlgn="base" latinLnBrk="0" hangingPunct="0">
              <a:lnSpc>
                <a:spcPct val="100000"/>
              </a:lnSpc>
              <a:spcBef>
                <a:spcPct val="20000"/>
              </a:spcBef>
              <a:spcAft>
                <a:spcPct val="0"/>
              </a:spcAft>
              <a:buClrTx/>
              <a:buSzTx/>
              <a:buFontTx/>
              <a:buChar char="•"/>
              <a:tabLst/>
              <a:defRPr/>
            </a:pPr>
            <a:r>
              <a:rPr kumimoji="0" lang="en-US" sz="2400" b="0" i="0" u="none" strike="noStrike" kern="1200" cap="none" spc="0" normalizeH="0" baseline="0" noProof="0">
                <a:ln>
                  <a:noFill/>
                </a:ln>
                <a:solidFill>
                  <a:srgbClr val="000000"/>
                </a:solidFill>
                <a:effectLst/>
                <a:uLnTx/>
                <a:uFillTx/>
                <a:latin typeface="Arial"/>
                <a:ea typeface="+mn-ea"/>
              </a:rPr>
              <a:t>Solicit feedback</a:t>
            </a:r>
          </a:p>
          <a:p>
            <a:pPr marL="342900" marR="0" lvl="0" indent="-342900" algn="l" defTabSz="914400" rtl="0" eaLnBrk="0" fontAlgn="base" latinLnBrk="0" hangingPunct="0">
              <a:lnSpc>
                <a:spcPct val="100000"/>
              </a:lnSpc>
              <a:spcBef>
                <a:spcPct val="20000"/>
              </a:spcBef>
              <a:spcAft>
                <a:spcPct val="0"/>
              </a:spcAft>
              <a:buClrTx/>
              <a:buSzTx/>
              <a:buFontTx/>
              <a:buChar char="•"/>
              <a:tabLst/>
              <a:defRPr/>
            </a:pPr>
            <a:r>
              <a:rPr kumimoji="0" lang="en-US" sz="2400" b="0" i="0" u="none" strike="noStrike" kern="1200" cap="none" spc="0" normalizeH="0" baseline="0" noProof="0">
                <a:ln>
                  <a:noFill/>
                </a:ln>
                <a:solidFill>
                  <a:srgbClr val="000000"/>
                </a:solidFill>
                <a:effectLst/>
                <a:uLnTx/>
                <a:uFillTx/>
                <a:latin typeface="Arial"/>
                <a:ea typeface="+mn-ea"/>
              </a:rPr>
              <a:t>Follow up</a:t>
            </a:r>
          </a:p>
          <a:p>
            <a:pPr marL="342900" marR="0" lvl="0" indent="-342900" algn="l" defTabSz="914400" rtl="0" eaLnBrk="0" fontAlgn="base" latinLnBrk="0" hangingPunct="0">
              <a:lnSpc>
                <a:spcPct val="100000"/>
              </a:lnSpc>
              <a:spcBef>
                <a:spcPct val="20000"/>
              </a:spcBef>
              <a:spcAft>
                <a:spcPct val="0"/>
              </a:spcAft>
              <a:buClrTx/>
              <a:buSzTx/>
              <a:buFontTx/>
              <a:buChar char="•"/>
              <a:tabLst/>
              <a:defRPr/>
            </a:pPr>
            <a:r>
              <a:rPr kumimoji="0" lang="en-US" sz="2400" b="0" i="0" u="none" strike="noStrike" kern="1200" cap="none" spc="0" normalizeH="0" baseline="0" noProof="0">
                <a:ln>
                  <a:noFill/>
                </a:ln>
                <a:solidFill>
                  <a:srgbClr val="000000"/>
                </a:solidFill>
                <a:effectLst/>
                <a:uLnTx/>
                <a:uFillTx/>
                <a:latin typeface="Arial"/>
                <a:ea typeface="+mn-ea"/>
              </a:rPr>
              <a:t>Be open</a:t>
            </a:r>
          </a:p>
          <a:p>
            <a:pPr marL="342900" marR="0" lvl="0" indent="-342900" algn="l" defTabSz="914400" rtl="0" eaLnBrk="0" fontAlgn="base" latinLnBrk="0" hangingPunct="0">
              <a:lnSpc>
                <a:spcPct val="100000"/>
              </a:lnSpc>
              <a:spcBef>
                <a:spcPct val="20000"/>
              </a:spcBef>
              <a:spcAft>
                <a:spcPct val="0"/>
              </a:spcAft>
              <a:buClrTx/>
              <a:buSzTx/>
              <a:buFontTx/>
              <a:buChar char="•"/>
              <a:tabLst/>
              <a:defRPr/>
            </a:pPr>
            <a:r>
              <a:rPr kumimoji="0" lang="en-US" sz="2400" b="0" i="0" u="none" strike="noStrike" kern="1200" cap="none" spc="0" normalizeH="0" baseline="0" noProof="0">
                <a:ln>
                  <a:noFill/>
                </a:ln>
                <a:solidFill>
                  <a:srgbClr val="000000"/>
                </a:solidFill>
                <a:effectLst/>
                <a:uLnTx/>
                <a:uFillTx/>
                <a:latin typeface="Arial"/>
                <a:ea typeface="+mn-ea"/>
              </a:rPr>
              <a:t>Apply learnings</a:t>
            </a:r>
          </a:p>
          <a:p>
            <a:pPr marL="342900" marR="0" lvl="0" indent="-342900" algn="l" defTabSz="914400" rtl="0" eaLnBrk="0" fontAlgn="base" latinLnBrk="0" hangingPunct="0">
              <a:lnSpc>
                <a:spcPct val="100000"/>
              </a:lnSpc>
              <a:spcBef>
                <a:spcPct val="20000"/>
              </a:spcBef>
              <a:spcAft>
                <a:spcPct val="0"/>
              </a:spcAft>
              <a:buClrTx/>
              <a:buSzTx/>
              <a:buFontTx/>
              <a:buChar char="•"/>
              <a:tabLst/>
              <a:defRPr/>
            </a:pPr>
            <a:r>
              <a:rPr kumimoji="0" lang="en-US" sz="2400" b="0" i="0" u="none" strike="noStrike" kern="1200" cap="none" spc="0" normalizeH="0" baseline="0" noProof="0">
                <a:ln>
                  <a:noFill/>
                </a:ln>
                <a:solidFill>
                  <a:srgbClr val="000000"/>
                </a:solidFill>
                <a:effectLst/>
                <a:uLnTx/>
                <a:uFillTx/>
                <a:latin typeface="Arial"/>
                <a:ea typeface="+mn-ea"/>
              </a:rPr>
              <a:t>Honor transitions</a:t>
            </a:r>
          </a:p>
        </p:txBody>
      </p:sp>
      <p:pic>
        <p:nvPicPr>
          <p:cNvPr id="5" name="Content Placeholder 8">
            <a:extLst>
              <a:ext uri="{FF2B5EF4-FFF2-40B4-BE49-F238E27FC236}">
                <a16:creationId xmlns:a16="http://schemas.microsoft.com/office/drawing/2014/main" id="{66566017-F349-40D3-AC82-338171F04008}"/>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a:stretch/>
        </p:blipFill>
        <p:spPr>
          <a:xfrm>
            <a:off x="7130374" y="960474"/>
            <a:ext cx="2923506" cy="4665678"/>
          </a:xfrm>
          <a:prstGeom prst="rect">
            <a:avLst/>
          </a:prstGeom>
        </p:spPr>
      </p:pic>
    </p:spTree>
    <p:extLst>
      <p:ext uri="{BB962C8B-B14F-4D97-AF65-F5344CB8AC3E}">
        <p14:creationId xmlns:p14="http://schemas.microsoft.com/office/powerpoint/2010/main" val="304937209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US"/>
              <a:t>Mentor role &amp; responsibilities</a:t>
            </a:r>
          </a:p>
        </p:txBody>
      </p:sp>
      <p:sp>
        <p:nvSpPr>
          <p:cNvPr id="4" name="Content Placeholder 2">
            <a:extLst>
              <a:ext uri="{FF2B5EF4-FFF2-40B4-BE49-F238E27FC236}">
                <a16:creationId xmlns:a16="http://schemas.microsoft.com/office/drawing/2014/main" id="{8F54559D-36AB-4C56-B2FC-ACE521AC9650}"/>
              </a:ext>
            </a:extLst>
          </p:cNvPr>
          <p:cNvSpPr txBox="1">
            <a:spLocks/>
          </p:cNvSpPr>
          <p:nvPr/>
        </p:nvSpPr>
        <p:spPr bwMode="auto">
          <a:xfrm>
            <a:off x="1899845" y="1346348"/>
            <a:ext cx="8091312" cy="3534218"/>
          </a:xfrm>
          <a:prstGeom prst="rect">
            <a:avLst/>
          </a:prstGeom>
          <a:gradFill>
            <a:gsLst>
              <a:gs pos="0">
                <a:schemeClr val="bg1"/>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9525" cmpd="dbl">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1800">
                <a:solidFill>
                  <a:schemeClr val="tx1"/>
                </a:solidFill>
                <a:latin typeface="+mn-lt"/>
                <a:ea typeface="+mn-ea"/>
                <a:cs typeface="ＭＳ Ｐゴシック"/>
              </a:defRPr>
            </a:lvl1pPr>
            <a:lvl2pPr marL="628650" indent="-285750" algn="l" rtl="0" eaLnBrk="0" fontAlgn="base" hangingPunct="0">
              <a:spcBef>
                <a:spcPct val="20000"/>
              </a:spcBef>
              <a:spcAft>
                <a:spcPct val="0"/>
              </a:spcAft>
              <a:buChar char="–"/>
              <a:defRPr sz="1600">
                <a:solidFill>
                  <a:schemeClr val="tx1"/>
                </a:solidFill>
                <a:latin typeface="+mn-lt"/>
                <a:ea typeface="+mn-ea"/>
                <a:cs typeface="ＭＳ Ｐゴシック"/>
              </a:defRPr>
            </a:lvl2pPr>
            <a:lvl3pPr marL="857250" indent="-228600" algn="l" rtl="0" eaLnBrk="0" fontAlgn="base" hangingPunct="0">
              <a:spcBef>
                <a:spcPct val="20000"/>
              </a:spcBef>
              <a:spcAft>
                <a:spcPct val="0"/>
              </a:spcAft>
              <a:buChar char="•"/>
              <a:defRPr sz="1400">
                <a:solidFill>
                  <a:schemeClr val="tx1"/>
                </a:solidFill>
                <a:latin typeface="+mn-lt"/>
                <a:ea typeface="+mn-ea"/>
                <a:cs typeface="ＭＳ Ｐゴシック"/>
              </a:defRPr>
            </a:lvl3pPr>
            <a:lvl4pPr marL="1085850" indent="-228600" algn="l" rtl="0" eaLnBrk="0" fontAlgn="base" hangingPunct="0">
              <a:spcBef>
                <a:spcPct val="20000"/>
              </a:spcBef>
              <a:spcAft>
                <a:spcPct val="0"/>
              </a:spcAft>
              <a:buChar char="–"/>
              <a:defRPr sz="1200">
                <a:solidFill>
                  <a:schemeClr val="tx1"/>
                </a:solidFill>
                <a:latin typeface="+mn-lt"/>
                <a:ea typeface="+mn-ea"/>
                <a:cs typeface="ＭＳ Ｐゴシック"/>
              </a:defRPr>
            </a:lvl4pPr>
            <a:lvl5pPr marL="1314450" indent="-228600" algn="l" rtl="0" eaLnBrk="0" fontAlgn="base" hangingPunct="0">
              <a:spcBef>
                <a:spcPct val="20000"/>
              </a:spcBef>
              <a:spcAft>
                <a:spcPct val="0"/>
              </a:spcAft>
              <a:buChar char="»"/>
              <a:defRPr sz="1000">
                <a:solidFill>
                  <a:schemeClr val="tx1"/>
                </a:solidFill>
                <a:latin typeface="+mn-lt"/>
                <a:ea typeface="+mn-ea"/>
                <a:cs typeface="ＭＳ Ｐゴシック"/>
              </a:defRPr>
            </a:lvl5pPr>
            <a:lvl6pPr marL="2514600" indent="-228600" algn="l" rtl="0" fontAlgn="base">
              <a:spcBef>
                <a:spcPct val="20000"/>
              </a:spcBef>
              <a:spcAft>
                <a:spcPct val="0"/>
              </a:spcAft>
              <a:buChar char="»"/>
              <a:defRPr sz="1600">
                <a:solidFill>
                  <a:schemeClr val="tx1"/>
                </a:solidFill>
                <a:latin typeface="+mn-lt"/>
                <a:ea typeface="+mn-ea"/>
              </a:defRPr>
            </a:lvl6pPr>
            <a:lvl7pPr marL="2971800" indent="-228600" algn="l" rtl="0" fontAlgn="base">
              <a:spcBef>
                <a:spcPct val="20000"/>
              </a:spcBef>
              <a:spcAft>
                <a:spcPct val="0"/>
              </a:spcAft>
              <a:buChar char="»"/>
              <a:defRPr sz="1600">
                <a:solidFill>
                  <a:schemeClr val="tx1"/>
                </a:solidFill>
                <a:latin typeface="+mn-lt"/>
                <a:ea typeface="+mn-ea"/>
              </a:defRPr>
            </a:lvl7pPr>
            <a:lvl8pPr marL="3429000" indent="-228600" algn="l" rtl="0" fontAlgn="base">
              <a:spcBef>
                <a:spcPct val="20000"/>
              </a:spcBef>
              <a:spcAft>
                <a:spcPct val="0"/>
              </a:spcAft>
              <a:buChar char="»"/>
              <a:defRPr sz="1600">
                <a:solidFill>
                  <a:schemeClr val="tx1"/>
                </a:solidFill>
                <a:latin typeface="+mn-lt"/>
                <a:ea typeface="+mn-ea"/>
              </a:defRPr>
            </a:lvl8pPr>
            <a:lvl9pPr marL="3886200" indent="-228600" algn="l" rtl="0" fontAlgn="base">
              <a:spcBef>
                <a:spcPct val="20000"/>
              </a:spcBef>
              <a:spcAft>
                <a:spcPct val="0"/>
              </a:spcAft>
              <a:buChar char="»"/>
              <a:defRPr sz="1600">
                <a:solidFill>
                  <a:schemeClr val="tx1"/>
                </a:solidFill>
                <a:latin typeface="+mn-lt"/>
                <a:ea typeface="+mn-ea"/>
              </a:defRPr>
            </a:lvl9pPr>
          </a:lstStyle>
          <a:p>
            <a:pPr marL="342900" marR="0" lvl="0" indent="-342900" algn="l" defTabSz="914400" rtl="0" eaLnBrk="0" fontAlgn="base" latinLnBrk="0" hangingPunct="0">
              <a:lnSpc>
                <a:spcPct val="100000"/>
              </a:lnSpc>
              <a:spcBef>
                <a:spcPct val="20000"/>
              </a:spcBef>
              <a:spcAft>
                <a:spcPct val="0"/>
              </a:spcAft>
              <a:buClrTx/>
              <a:buSzTx/>
              <a:buFontTx/>
              <a:buChar char="•"/>
              <a:tabLst/>
              <a:defRPr/>
            </a:pPr>
            <a:r>
              <a:rPr kumimoji="0" lang="en-US" sz="2400" b="0" i="0" u="none" strike="noStrike" kern="1200" cap="none" spc="0" normalizeH="0" baseline="0" noProof="0">
                <a:ln>
                  <a:noFill/>
                </a:ln>
                <a:solidFill>
                  <a:srgbClr val="000000"/>
                </a:solidFill>
                <a:effectLst/>
                <a:uLnTx/>
                <a:uFillTx/>
                <a:latin typeface="Arial"/>
                <a:ea typeface="+mn-ea"/>
              </a:rPr>
              <a:t>Be available</a:t>
            </a:r>
          </a:p>
          <a:p>
            <a:pPr marL="342900" marR="0" lvl="0" indent="-342900" algn="l" defTabSz="914400" rtl="0" eaLnBrk="0" fontAlgn="base" latinLnBrk="0" hangingPunct="0">
              <a:lnSpc>
                <a:spcPct val="100000"/>
              </a:lnSpc>
              <a:spcBef>
                <a:spcPct val="20000"/>
              </a:spcBef>
              <a:spcAft>
                <a:spcPct val="0"/>
              </a:spcAft>
              <a:buClrTx/>
              <a:buSzTx/>
              <a:buFontTx/>
              <a:buChar char="•"/>
              <a:tabLst/>
              <a:defRPr/>
            </a:pPr>
            <a:r>
              <a:rPr kumimoji="0" lang="en-US" sz="2400" b="0" i="0" u="none" strike="noStrike" kern="1200" cap="none" spc="0" normalizeH="0" baseline="0" noProof="0">
                <a:ln>
                  <a:noFill/>
                </a:ln>
                <a:solidFill>
                  <a:srgbClr val="000000"/>
                </a:solidFill>
                <a:effectLst/>
                <a:uLnTx/>
                <a:uFillTx/>
                <a:latin typeface="Arial"/>
                <a:ea typeface="+mn-ea"/>
              </a:rPr>
              <a:t>Create a safe environment</a:t>
            </a:r>
          </a:p>
          <a:p>
            <a:pPr marL="342900" marR="0" lvl="0" indent="-342900" algn="l" defTabSz="914400" rtl="0" eaLnBrk="0" fontAlgn="base" latinLnBrk="0" hangingPunct="0">
              <a:lnSpc>
                <a:spcPct val="100000"/>
              </a:lnSpc>
              <a:spcBef>
                <a:spcPct val="20000"/>
              </a:spcBef>
              <a:spcAft>
                <a:spcPct val="0"/>
              </a:spcAft>
              <a:buClrTx/>
              <a:buSzTx/>
              <a:buFontTx/>
              <a:buChar char="•"/>
              <a:tabLst/>
              <a:defRPr/>
            </a:pPr>
            <a:r>
              <a:rPr kumimoji="0" lang="en-US" sz="2400" b="0" i="0" u="none" strike="noStrike" kern="1200" cap="none" spc="0" normalizeH="0" baseline="0" noProof="0">
                <a:ln>
                  <a:noFill/>
                </a:ln>
                <a:solidFill>
                  <a:srgbClr val="000000"/>
                </a:solidFill>
                <a:effectLst/>
                <a:uLnTx/>
                <a:uFillTx/>
                <a:latin typeface="Arial"/>
                <a:ea typeface="+mn-ea"/>
              </a:rPr>
              <a:t>Listen &amp; ask questions</a:t>
            </a:r>
          </a:p>
          <a:p>
            <a:pPr marL="342900" marR="0" lvl="0" indent="-342900" algn="l" defTabSz="914400" rtl="0" eaLnBrk="0" fontAlgn="base" latinLnBrk="0" hangingPunct="0">
              <a:lnSpc>
                <a:spcPct val="100000"/>
              </a:lnSpc>
              <a:spcBef>
                <a:spcPct val="20000"/>
              </a:spcBef>
              <a:spcAft>
                <a:spcPct val="0"/>
              </a:spcAft>
              <a:buClrTx/>
              <a:buSzTx/>
              <a:buFontTx/>
              <a:buChar char="•"/>
              <a:tabLst/>
              <a:defRPr/>
            </a:pPr>
            <a:r>
              <a:rPr kumimoji="0" lang="en-US" sz="2400" b="0" i="0" u="none" strike="noStrike" kern="1200" cap="none" spc="0" normalizeH="0" baseline="0" noProof="0">
                <a:ln>
                  <a:noFill/>
                </a:ln>
                <a:solidFill>
                  <a:srgbClr val="000000"/>
                </a:solidFill>
                <a:effectLst/>
                <a:uLnTx/>
                <a:uFillTx/>
                <a:latin typeface="Arial"/>
                <a:ea typeface="+mn-ea"/>
              </a:rPr>
              <a:t>Balance empathy &amp; challenge</a:t>
            </a:r>
          </a:p>
          <a:p>
            <a:pPr marL="342900" marR="0" lvl="0" indent="-342900" algn="l" defTabSz="914400" rtl="0" eaLnBrk="0" fontAlgn="base" latinLnBrk="0" hangingPunct="0">
              <a:lnSpc>
                <a:spcPct val="100000"/>
              </a:lnSpc>
              <a:spcBef>
                <a:spcPct val="20000"/>
              </a:spcBef>
              <a:spcAft>
                <a:spcPct val="0"/>
              </a:spcAft>
              <a:buClrTx/>
              <a:buSzTx/>
              <a:buFontTx/>
              <a:buChar char="•"/>
              <a:tabLst/>
              <a:defRPr/>
            </a:pPr>
            <a:r>
              <a:rPr kumimoji="0" lang="en-US" sz="2400" b="0" i="0" u="none" strike="noStrike" kern="1200" cap="none" spc="0" normalizeH="0" baseline="0" noProof="0">
                <a:ln>
                  <a:noFill/>
                </a:ln>
                <a:solidFill>
                  <a:srgbClr val="000000"/>
                </a:solidFill>
                <a:effectLst/>
                <a:uLnTx/>
                <a:uFillTx/>
                <a:latin typeface="Arial"/>
                <a:ea typeface="+mn-ea"/>
              </a:rPr>
              <a:t>Foster accountability</a:t>
            </a:r>
          </a:p>
          <a:p>
            <a:pPr marL="342900" marR="0" lvl="0" indent="-342900" algn="l" defTabSz="914400" rtl="0" eaLnBrk="0" fontAlgn="base" latinLnBrk="0" hangingPunct="0">
              <a:lnSpc>
                <a:spcPct val="100000"/>
              </a:lnSpc>
              <a:spcBef>
                <a:spcPct val="20000"/>
              </a:spcBef>
              <a:spcAft>
                <a:spcPct val="0"/>
              </a:spcAft>
              <a:buClrTx/>
              <a:buSzTx/>
              <a:buFontTx/>
              <a:buChar char="•"/>
              <a:tabLst/>
              <a:defRPr/>
            </a:pPr>
            <a:r>
              <a:rPr kumimoji="0" lang="en-US" sz="2400" b="0" i="0" u="none" strike="noStrike" kern="1200" cap="none" spc="0" normalizeH="0" baseline="0" noProof="0">
                <a:ln>
                  <a:noFill/>
                </a:ln>
                <a:solidFill>
                  <a:srgbClr val="000000"/>
                </a:solidFill>
                <a:effectLst/>
                <a:uLnTx/>
                <a:uFillTx/>
                <a:latin typeface="Arial"/>
                <a:ea typeface="+mn-ea"/>
              </a:rPr>
              <a:t>Build the toolkit</a:t>
            </a:r>
          </a:p>
          <a:p>
            <a:pPr marL="342900" marR="0" lvl="0" indent="-342900" algn="l" defTabSz="914400" rtl="0" eaLnBrk="0" fontAlgn="base" latinLnBrk="0" hangingPunct="0">
              <a:lnSpc>
                <a:spcPct val="100000"/>
              </a:lnSpc>
              <a:spcBef>
                <a:spcPct val="20000"/>
              </a:spcBef>
              <a:spcAft>
                <a:spcPct val="0"/>
              </a:spcAft>
              <a:buClrTx/>
              <a:buSzTx/>
              <a:buFontTx/>
              <a:buChar char="•"/>
              <a:tabLst/>
              <a:defRPr/>
            </a:pPr>
            <a:r>
              <a:rPr kumimoji="0" lang="en-US" sz="2400" b="0" i="0" u="none" strike="noStrike" kern="1200" cap="none" spc="0" normalizeH="0" baseline="0" noProof="0">
                <a:ln>
                  <a:noFill/>
                </a:ln>
                <a:solidFill>
                  <a:srgbClr val="000000"/>
                </a:solidFill>
                <a:effectLst/>
                <a:uLnTx/>
                <a:uFillTx/>
                <a:latin typeface="Arial"/>
                <a:ea typeface="+mn-ea"/>
              </a:rPr>
              <a:t>Broker new connections</a:t>
            </a:r>
          </a:p>
          <a:p>
            <a:pPr marL="342900" marR="0" lvl="0" indent="-342900" algn="l" defTabSz="914400" rtl="0" eaLnBrk="0" fontAlgn="base" latinLnBrk="0" hangingPunct="0">
              <a:lnSpc>
                <a:spcPct val="100000"/>
              </a:lnSpc>
              <a:spcBef>
                <a:spcPct val="20000"/>
              </a:spcBef>
              <a:spcAft>
                <a:spcPct val="0"/>
              </a:spcAft>
              <a:buClrTx/>
              <a:buSzTx/>
              <a:buFontTx/>
              <a:buChar char="•"/>
              <a:tabLst/>
              <a:defRPr/>
            </a:pPr>
            <a:endParaRPr kumimoji="0" lang="en-US" sz="2400" b="0" i="0" u="none" strike="noStrike" kern="1200" cap="none" spc="0" normalizeH="0" baseline="0" noProof="0">
              <a:ln>
                <a:noFill/>
              </a:ln>
              <a:solidFill>
                <a:srgbClr val="000000"/>
              </a:solidFill>
              <a:effectLst/>
              <a:uLnTx/>
              <a:uFillTx/>
              <a:latin typeface="Arial"/>
              <a:ea typeface="+mn-ea"/>
            </a:endParaRPr>
          </a:p>
        </p:txBody>
      </p:sp>
      <p:pic>
        <p:nvPicPr>
          <p:cNvPr id="5" name="Content Placeholder 8" descr="Men Are Insecure, Too. Make That SOME Men. Maybe. - Daily Plate of Crazy">
            <a:extLst>
              <a:ext uri="{FF2B5EF4-FFF2-40B4-BE49-F238E27FC236}">
                <a16:creationId xmlns:a16="http://schemas.microsoft.com/office/drawing/2014/main" id="{4F944143-423E-4A17-898C-6F09E937E9B8}"/>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l="8779" t="9010" r="9288" b="7752"/>
          <a:stretch/>
        </p:blipFill>
        <p:spPr>
          <a:xfrm>
            <a:off x="7016193" y="827236"/>
            <a:ext cx="3127365" cy="4797220"/>
          </a:xfrm>
          <a:prstGeom prst="rect">
            <a:avLst/>
          </a:prstGeom>
        </p:spPr>
      </p:pic>
    </p:spTree>
    <p:extLst>
      <p:ext uri="{BB962C8B-B14F-4D97-AF65-F5344CB8AC3E}">
        <p14:creationId xmlns:p14="http://schemas.microsoft.com/office/powerpoint/2010/main" val="238460025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Graphical user interface, application&#10;&#10;Description automatically generated">
            <a:extLst>
              <a:ext uri="{FF2B5EF4-FFF2-40B4-BE49-F238E27FC236}">
                <a16:creationId xmlns:a16="http://schemas.microsoft.com/office/drawing/2014/main" id="{1EC2D385-1B35-4A24-8AC0-B2397DE43FD4}"/>
              </a:ext>
            </a:extLst>
          </p:cNvPr>
          <p:cNvPicPr>
            <a:picLocks noChangeAspect="1"/>
          </p:cNvPicPr>
          <p:nvPr/>
        </p:nvPicPr>
        <p:blipFill rotWithShape="1">
          <a:blip r:embed="rId3"/>
          <a:srcRect l="4476" t="10350" r="230" b="6724"/>
          <a:stretch/>
        </p:blipFill>
        <p:spPr>
          <a:xfrm>
            <a:off x="1066800" y="968188"/>
            <a:ext cx="10058400" cy="4921624"/>
          </a:xfrm>
          <a:prstGeom prst="rect">
            <a:avLst/>
          </a:prstGeom>
        </p:spPr>
      </p:pic>
      <p:sp>
        <p:nvSpPr>
          <p:cNvPr id="2" name="Text Placeholder 1"/>
          <p:cNvSpPr>
            <a:spLocks noGrp="1"/>
          </p:cNvSpPr>
          <p:nvPr>
            <p:ph type="body" sz="quarter" idx="11"/>
          </p:nvPr>
        </p:nvSpPr>
        <p:spPr/>
        <p:txBody>
          <a:bodyPr>
            <a:noAutofit/>
          </a:bodyPr>
          <a:lstStyle/>
          <a:p>
            <a:r>
              <a:rPr lang="en-US" b="1" dirty="0" err="1"/>
              <a:t>mySpark</a:t>
            </a:r>
            <a:r>
              <a:rPr lang="en-US" b="1" dirty="0"/>
              <a:t>!</a:t>
            </a:r>
          </a:p>
        </p:txBody>
      </p:sp>
    </p:spTree>
    <p:extLst>
      <p:ext uri="{BB962C8B-B14F-4D97-AF65-F5344CB8AC3E}">
        <p14:creationId xmlns:p14="http://schemas.microsoft.com/office/powerpoint/2010/main" val="22590081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noAutofit/>
          </a:bodyPr>
          <a:lstStyle/>
          <a:p>
            <a:r>
              <a:rPr lang="en-US"/>
              <a:t>Leading Manufacturing Excellence the Cardinal Health Way!</a:t>
            </a:r>
            <a:endParaRPr lang="en-US" b="1"/>
          </a:p>
        </p:txBody>
      </p:sp>
      <p:sp>
        <p:nvSpPr>
          <p:cNvPr id="4" name="TextBox 3">
            <a:extLst>
              <a:ext uri="{FF2B5EF4-FFF2-40B4-BE49-F238E27FC236}">
                <a16:creationId xmlns:a16="http://schemas.microsoft.com/office/drawing/2014/main" id="{0F7873AD-8E0D-4349-97C8-B85739EC3E00}"/>
              </a:ext>
            </a:extLst>
          </p:cNvPr>
          <p:cNvSpPr txBox="1"/>
          <p:nvPr/>
        </p:nvSpPr>
        <p:spPr>
          <a:xfrm>
            <a:off x="124691" y="1300761"/>
            <a:ext cx="11762509" cy="4490439"/>
          </a:xfrm>
          <a:prstGeom prst="rect">
            <a:avLst/>
          </a:prstGeom>
          <a:ln w="6350">
            <a:noFill/>
            <a:miter lim="800000"/>
          </a:ln>
        </p:spPr>
        <p:txBody>
          <a:bodyPr vert="horz" wrap="square" lIns="0" tIns="0" rIns="0" bIns="0" rtlCol="0">
            <a:noAutofit/>
          </a:bodyPr>
          <a:lstStyle/>
          <a:p>
            <a:pPr marL="342900" indent="-342900" algn="l">
              <a:spcBef>
                <a:spcPts val="300"/>
              </a:spcBef>
              <a:spcAft>
                <a:spcPts val="300"/>
              </a:spcAft>
              <a:buFont typeface="Arial" panose="020B0604020202020204" pitchFamily="34" charset="0"/>
              <a:buChar char="•"/>
            </a:pPr>
            <a:r>
              <a:rPr lang="en-US" sz="2200" dirty="0"/>
              <a:t>Lead by example </a:t>
            </a:r>
          </a:p>
          <a:p>
            <a:pPr marL="342900" indent="-342900" algn="l">
              <a:spcBef>
                <a:spcPts val="300"/>
              </a:spcBef>
              <a:spcAft>
                <a:spcPts val="300"/>
              </a:spcAft>
              <a:buFont typeface="Arial" panose="020B0604020202020204" pitchFamily="34" charset="0"/>
              <a:buChar char="•"/>
            </a:pPr>
            <a:r>
              <a:rPr lang="en-US" sz="2200" dirty="0"/>
              <a:t>Create a safe, inclusive environment</a:t>
            </a:r>
          </a:p>
          <a:p>
            <a:pPr marL="342900" indent="-342900" algn="l">
              <a:spcBef>
                <a:spcPts val="300"/>
              </a:spcBef>
              <a:spcAft>
                <a:spcPts val="300"/>
              </a:spcAft>
              <a:buFont typeface="Arial" panose="020B0604020202020204" pitchFamily="34" charset="0"/>
              <a:buChar char="•"/>
            </a:pPr>
            <a:r>
              <a:rPr lang="en-US" sz="2200" dirty="0"/>
              <a:t>Drive consistency, ideation, and solutions that increase quality, safety, and productivity </a:t>
            </a:r>
          </a:p>
          <a:p>
            <a:pPr marL="342900" indent="-342900" algn="l">
              <a:spcBef>
                <a:spcPts val="300"/>
              </a:spcBef>
              <a:spcAft>
                <a:spcPts val="300"/>
              </a:spcAft>
              <a:buFont typeface="Arial" panose="020B0604020202020204" pitchFamily="34" charset="0"/>
              <a:buChar char="•"/>
            </a:pPr>
            <a:r>
              <a:rPr lang="en-US" sz="2200" dirty="0"/>
              <a:t>Seek to understand, ask questions</a:t>
            </a:r>
          </a:p>
          <a:p>
            <a:pPr marL="342900" indent="-342900" algn="l">
              <a:spcBef>
                <a:spcPts val="300"/>
              </a:spcBef>
              <a:spcAft>
                <a:spcPts val="300"/>
              </a:spcAft>
              <a:buFont typeface="Arial" panose="020B0604020202020204" pitchFamily="34" charset="0"/>
              <a:buChar char="•"/>
            </a:pPr>
            <a:r>
              <a:rPr lang="en-US" sz="2200" dirty="0"/>
              <a:t>Celebrate successes </a:t>
            </a:r>
          </a:p>
          <a:p>
            <a:pPr marL="342900" indent="-342900" algn="l">
              <a:spcBef>
                <a:spcPts val="300"/>
              </a:spcBef>
              <a:spcAft>
                <a:spcPts val="300"/>
              </a:spcAft>
              <a:buFont typeface="Arial" panose="020B0604020202020204" pitchFamily="34" charset="0"/>
              <a:buChar char="•"/>
            </a:pPr>
            <a:r>
              <a:rPr lang="en-US" sz="2200" dirty="0"/>
              <a:t>Openly communicate, be transparent, but also be motivational</a:t>
            </a:r>
          </a:p>
          <a:p>
            <a:pPr marL="342900" indent="-342900" algn="l">
              <a:spcBef>
                <a:spcPts val="300"/>
              </a:spcBef>
              <a:spcAft>
                <a:spcPts val="300"/>
              </a:spcAft>
              <a:buFont typeface="Arial" panose="020B0604020202020204" pitchFamily="34" charset="0"/>
              <a:buChar char="•"/>
            </a:pPr>
            <a:r>
              <a:rPr lang="en-US" sz="2200" dirty="0"/>
              <a:t>Be accountable. </a:t>
            </a:r>
          </a:p>
          <a:p>
            <a:pPr marL="342900" indent="-342900" algn="l">
              <a:spcBef>
                <a:spcPts val="300"/>
              </a:spcBef>
              <a:spcAft>
                <a:spcPts val="300"/>
              </a:spcAft>
              <a:buFont typeface="Arial" panose="020B0604020202020204" pitchFamily="34" charset="0"/>
              <a:buChar char="•"/>
            </a:pPr>
            <a:r>
              <a:rPr lang="en-US" sz="2200" dirty="0"/>
              <a:t>Have those feedback conversations often </a:t>
            </a:r>
          </a:p>
          <a:p>
            <a:pPr marL="342900" indent="-342900" algn="l">
              <a:spcBef>
                <a:spcPts val="300"/>
              </a:spcBef>
              <a:spcAft>
                <a:spcPts val="300"/>
              </a:spcAft>
              <a:buFont typeface="Arial" panose="020B0604020202020204" pitchFamily="34" charset="0"/>
              <a:buChar char="•"/>
            </a:pPr>
            <a:r>
              <a:rPr lang="en-US" sz="2200" dirty="0"/>
              <a:t>Coach your team to new heights</a:t>
            </a:r>
          </a:p>
          <a:p>
            <a:pPr marL="342900" indent="-342900" algn="l">
              <a:spcBef>
                <a:spcPts val="300"/>
              </a:spcBef>
              <a:spcAft>
                <a:spcPts val="300"/>
              </a:spcAft>
              <a:buFont typeface="Arial" panose="020B0604020202020204" pitchFamily="34" charset="0"/>
              <a:buChar char="•"/>
            </a:pPr>
            <a:r>
              <a:rPr lang="en-US" sz="2200" dirty="0"/>
              <a:t>Be open to mentoring others</a:t>
            </a:r>
          </a:p>
          <a:p>
            <a:pPr marL="342900" indent="-342900" algn="l">
              <a:spcBef>
                <a:spcPts val="300"/>
              </a:spcBef>
              <a:spcAft>
                <a:spcPts val="300"/>
              </a:spcAft>
              <a:buFont typeface="Arial" panose="020B0604020202020204" pitchFamily="34" charset="0"/>
              <a:buChar char="•"/>
            </a:pPr>
            <a:r>
              <a:rPr lang="en-US" sz="2200" dirty="0"/>
              <a:t>110%</a:t>
            </a:r>
          </a:p>
          <a:p>
            <a:pPr algn="l">
              <a:spcBef>
                <a:spcPts val="300"/>
              </a:spcBef>
              <a:spcAft>
                <a:spcPts val="300"/>
              </a:spcAft>
              <a:buNone/>
            </a:pPr>
            <a:endParaRPr lang="en-US" sz="1600" dirty="0"/>
          </a:p>
          <a:p>
            <a:pPr algn="l">
              <a:spcBef>
                <a:spcPts val="300"/>
              </a:spcBef>
              <a:spcAft>
                <a:spcPts val="300"/>
              </a:spcAft>
              <a:buNone/>
            </a:pPr>
            <a:endParaRPr lang="en-US" sz="1600" dirty="0"/>
          </a:p>
        </p:txBody>
      </p:sp>
    </p:spTree>
    <p:extLst>
      <p:ext uri="{BB962C8B-B14F-4D97-AF65-F5344CB8AC3E}">
        <p14:creationId xmlns:p14="http://schemas.microsoft.com/office/powerpoint/2010/main" val="564709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609600" y="2509901"/>
            <a:ext cx="6815328" cy="1836510"/>
          </a:xfrm>
        </p:spPr>
        <p:txBody>
          <a:bodyPr>
            <a:noAutofit/>
          </a:bodyPr>
          <a:lstStyle/>
          <a:p>
            <a:r>
              <a:rPr lang="en-US" sz="3200" b="1" dirty="0"/>
              <a:t>Thank you for Attending! </a:t>
            </a:r>
          </a:p>
          <a:p>
            <a:endParaRPr lang="en-US" dirty="0"/>
          </a:p>
          <a:p>
            <a:r>
              <a:rPr lang="en-US" sz="2400" b="1" dirty="0"/>
              <a:t>Please reach out if you need any additional training support, resources for your professional development. </a:t>
            </a:r>
          </a:p>
        </p:txBody>
      </p:sp>
      <p:sp>
        <p:nvSpPr>
          <p:cNvPr id="3" name="Text Placeholder 2"/>
          <p:cNvSpPr>
            <a:spLocks noGrp="1"/>
          </p:cNvSpPr>
          <p:nvPr>
            <p:ph type="body" sz="quarter" idx="12"/>
          </p:nvPr>
        </p:nvSpPr>
        <p:spPr>
          <a:xfrm>
            <a:off x="2889504" y="4029646"/>
            <a:ext cx="6068704" cy="906462"/>
          </a:xfrm>
        </p:spPr>
        <p:txBody>
          <a:bodyPr>
            <a:noAutofit/>
          </a:bodyPr>
          <a:lstStyle/>
          <a:p>
            <a:r>
              <a:rPr lang="en-US" dirty="0" err="1"/>
              <a:t>GMB-ManufacturingLearningSOLUTIONS</a:t>
            </a:r>
            <a:endParaRPr lang="en-US" dirty="0"/>
          </a:p>
        </p:txBody>
      </p:sp>
    </p:spTree>
    <p:extLst>
      <p:ext uri="{BB962C8B-B14F-4D97-AF65-F5344CB8AC3E}">
        <p14:creationId xmlns:p14="http://schemas.microsoft.com/office/powerpoint/2010/main" val="135122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6" hidden="1">
            <a:extLst>
              <a:ext uri="{FF2B5EF4-FFF2-40B4-BE49-F238E27FC236}">
                <a16:creationId xmlns:a16="http://schemas.microsoft.com/office/drawing/2014/main" id="{4DBA08AD-CDBB-4254-B71D-6AAFCD522782}"/>
              </a:ext>
            </a:extLst>
          </p:cNvPr>
          <p:cNvGraphicFramePr>
            <a:graphicFrameLocks noChangeAspect="1"/>
          </p:cNvGraphicFramePr>
          <p:nvPr>
            <p:custDataLst>
              <p:tags r:id="rId1"/>
            </p:custDataLst>
            <p:extLst>
              <p:ext uri="{D42A27DB-BD31-4B8C-83A1-F6EECF244321}">
                <p14:modId xmlns:p14="http://schemas.microsoft.com/office/powerpoint/2010/main" val="382606098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6" imgW="395" imgH="394" progId="TCLayout.ActiveDocument.1">
                  <p:embed/>
                </p:oleObj>
              </mc:Choice>
              <mc:Fallback>
                <p:oleObj name="think-cell Slide" r:id="rId6" imgW="395" imgH="394" progId="TCLayout.ActiveDocument.1">
                  <p:embed/>
                  <p:pic>
                    <p:nvPicPr>
                      <p:cNvPr id="5" name="Object 6" hidden="1">
                        <a:extLst>
                          <a:ext uri="{FF2B5EF4-FFF2-40B4-BE49-F238E27FC236}">
                            <a16:creationId xmlns:a16="http://schemas.microsoft.com/office/drawing/2014/main" id="{4DBA08AD-CDBB-4254-B71D-6AAFCD522782}"/>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6" name="Rectangle 1" hidden="1">
            <a:extLst>
              <a:ext uri="{FF2B5EF4-FFF2-40B4-BE49-F238E27FC236}">
                <a16:creationId xmlns:a16="http://schemas.microsoft.com/office/drawing/2014/main" id="{87DECB5C-1A8F-4CF8-AC14-9083A90977F7}"/>
              </a:ext>
            </a:extLst>
          </p:cNvPr>
          <p:cNvSpPr/>
          <p:nvPr>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ts val="300"/>
              </a:spcBef>
              <a:spcAft>
                <a:spcPts val="300"/>
              </a:spcAft>
            </a:pPr>
            <a:endParaRPr lang="en-US" sz="2500" b="1" err="1">
              <a:solidFill>
                <a:schemeClr val="bg1"/>
              </a:solidFill>
              <a:latin typeface="Arial" panose="020B0604020202020204" pitchFamily="34" charset="0"/>
              <a:ea typeface="+mj-ea"/>
              <a:cs typeface="+mj-cs"/>
              <a:sym typeface="Arial" panose="020B0604020202020204" pitchFamily="34" charset="0"/>
            </a:endParaRPr>
          </a:p>
        </p:txBody>
      </p:sp>
      <p:sp>
        <p:nvSpPr>
          <p:cNvPr id="2" name="2. Slide Title">
            <a:extLst>
              <a:ext uri="{FF2B5EF4-FFF2-40B4-BE49-F238E27FC236}">
                <a16:creationId xmlns:a16="http://schemas.microsoft.com/office/drawing/2014/main" id="{009E95EE-ED15-4D67-9646-0E53805DD669}"/>
              </a:ext>
            </a:extLst>
          </p:cNvPr>
          <p:cNvSpPr>
            <a:spLocks noGrp="1"/>
          </p:cNvSpPr>
          <p:nvPr>
            <p:ph type="title"/>
            <p:custDataLst>
              <p:tags r:id="rId3"/>
            </p:custDataLst>
          </p:nvPr>
        </p:nvSpPr>
        <p:spPr>
          <a:xfrm>
            <a:off x="554736" y="2704418"/>
            <a:ext cx="2514600" cy="1154162"/>
          </a:xfrm>
        </p:spPr>
        <p:txBody>
          <a:bodyPr/>
          <a:lstStyle/>
          <a:p>
            <a:r>
              <a:rPr lang="en-US"/>
              <a:t>Theory behind mindsets and behaviors</a:t>
            </a:r>
          </a:p>
        </p:txBody>
      </p:sp>
      <p:pic>
        <p:nvPicPr>
          <p:cNvPr id="7" name="Picture 58" descr="5 Strategies for Changing Mindsets | by Dave Paunesku | Learning Mindset |  Medium">
            <a:extLst>
              <a:ext uri="{FF2B5EF4-FFF2-40B4-BE49-F238E27FC236}">
                <a16:creationId xmlns:a16="http://schemas.microsoft.com/office/drawing/2014/main" id="{B689ECA7-EF09-475F-8BC7-ADF48DCBB94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86250" y="939800"/>
            <a:ext cx="7048500" cy="4495800"/>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59774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E7A2831D-CE2D-4490-B334-6463870F884E}"/>
              </a:ext>
            </a:extLst>
          </p:cNvPr>
          <p:cNvGraphicFramePr>
            <a:graphicFrameLocks noChangeAspect="1"/>
          </p:cNvGraphicFramePr>
          <p:nvPr>
            <p:custDataLst>
              <p:tags r:id="rId1"/>
            </p:custDataLst>
            <p:extLst>
              <p:ext uri="{D42A27DB-BD31-4B8C-83A1-F6EECF244321}">
                <p14:modId xmlns:p14="http://schemas.microsoft.com/office/powerpoint/2010/main" val="250458694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6" imgW="395" imgH="394" progId="TCLayout.ActiveDocument.1">
                  <p:embed/>
                </p:oleObj>
              </mc:Choice>
              <mc:Fallback>
                <p:oleObj name="think-cell Slide" r:id="rId6" imgW="395" imgH="394" progId="TCLayout.ActiveDocument.1">
                  <p:embed/>
                  <p:pic>
                    <p:nvPicPr>
                      <p:cNvPr id="6" name="Object 5" hidden="1">
                        <a:extLst>
                          <a:ext uri="{FF2B5EF4-FFF2-40B4-BE49-F238E27FC236}">
                            <a16:creationId xmlns:a16="http://schemas.microsoft.com/office/drawing/2014/main" id="{E7A2831D-CE2D-4490-B334-6463870F884E}"/>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7" name="Rectangle 6" hidden="1">
            <a:extLst>
              <a:ext uri="{FF2B5EF4-FFF2-40B4-BE49-F238E27FC236}">
                <a16:creationId xmlns:a16="http://schemas.microsoft.com/office/drawing/2014/main" id="{1DE58492-B4A7-4F1E-A76A-2A1B014FA633}"/>
              </a:ext>
            </a:extLst>
          </p:cNvPr>
          <p:cNvSpPr/>
          <p:nvPr>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ts val="300"/>
              </a:spcBef>
              <a:spcAft>
                <a:spcPts val="300"/>
              </a:spcAft>
            </a:pPr>
            <a:endParaRPr lang="en-US" sz="2500" b="1">
              <a:solidFill>
                <a:schemeClr val="bg1"/>
              </a:solidFill>
              <a:latin typeface="Arial" panose="020B0604020202020204" pitchFamily="34" charset="0"/>
              <a:ea typeface="+mj-ea"/>
              <a:cs typeface="+mj-cs"/>
              <a:sym typeface="Arial" panose="020B0604020202020204" pitchFamily="34" charset="0"/>
            </a:endParaRPr>
          </a:p>
        </p:txBody>
      </p:sp>
      <p:sp>
        <p:nvSpPr>
          <p:cNvPr id="2" name="2. Slide Title">
            <a:extLst>
              <a:ext uri="{FF2B5EF4-FFF2-40B4-BE49-F238E27FC236}">
                <a16:creationId xmlns:a16="http://schemas.microsoft.com/office/drawing/2014/main" id="{76F08A13-78BB-408D-A64F-ECE4925D6CE6}"/>
              </a:ext>
            </a:extLst>
          </p:cNvPr>
          <p:cNvSpPr>
            <a:spLocks noGrp="1"/>
          </p:cNvSpPr>
          <p:nvPr>
            <p:ph type="title"/>
            <p:custDataLst>
              <p:tags r:id="rId3"/>
            </p:custDataLst>
          </p:nvPr>
        </p:nvSpPr>
        <p:spPr>
          <a:xfrm>
            <a:off x="554736" y="172212"/>
            <a:ext cx="11082528" cy="384721"/>
          </a:xfrm>
        </p:spPr>
        <p:txBody>
          <a:bodyPr/>
          <a:lstStyle/>
          <a:p>
            <a:r>
              <a:rPr lang="en-US" altLang="en-US"/>
              <a:t>What we see is the behavior, what we want to get to is the mindset</a:t>
            </a:r>
            <a:endParaRPr lang="en-US"/>
          </a:p>
        </p:txBody>
      </p:sp>
      <p:sp>
        <p:nvSpPr>
          <p:cNvPr id="8" name="TextBox 7">
            <a:extLst>
              <a:ext uri="{FF2B5EF4-FFF2-40B4-BE49-F238E27FC236}">
                <a16:creationId xmlns:a16="http://schemas.microsoft.com/office/drawing/2014/main" id="{48A2DE56-AF8F-4E26-B05D-27671989082F}"/>
              </a:ext>
            </a:extLst>
          </p:cNvPr>
          <p:cNvSpPr txBox="1">
            <a:spLocks/>
          </p:cNvSpPr>
          <p:nvPr/>
        </p:nvSpPr>
        <p:spPr>
          <a:xfrm>
            <a:off x="554735" y="5742574"/>
            <a:ext cx="11082529" cy="435632"/>
          </a:xfrm>
          <a:prstGeom prst="rect">
            <a:avLst/>
          </a:prstGeom>
          <a:solidFill>
            <a:schemeClr val="accent1">
              <a:lumMod val="20000"/>
              <a:lumOff val="80000"/>
            </a:schemeClr>
          </a:solidFill>
        </p:spPr>
        <p:txBody>
          <a:bodyPr vert="horz" wrap="square" lIns="91440" tIns="91440" rIns="91440" bIns="91440" rtlCol="0" anchor="t" anchorCtr="0">
            <a:spAutoFit/>
          </a:bodyPr>
          <a:lstStyle>
            <a:lvl1pPr marL="0" lvl="0" indent="0" defTabSz="895350" eaLnBrk="1" latinLnBrk="0" hangingPunct="1">
              <a:buClr>
                <a:schemeClr val="tx2"/>
              </a:buClr>
              <a:buSzPct val="100000"/>
              <a:defRPr sz="1400" baseline="0">
                <a:latin typeface="Arial" panose="020B0604020202020204" pitchFamily="34" charset="0"/>
                <a:cs typeface="Arial" panose="020B0604020202020204" pitchFamily="34" charset="0"/>
                <a:sym typeface="Arial" panose="020B0604020202020204" pitchFamily="34" charset="0"/>
              </a:defRPr>
            </a:lvl1pPr>
            <a:lvl2pPr marL="193675" lvl="1" indent="-192088" defTabSz="895350" eaLnBrk="1" latinLnBrk="0" hangingPunct="1">
              <a:buClr>
                <a:schemeClr val="tx2"/>
              </a:buClr>
              <a:buSzPct val="125000"/>
              <a:buFont typeface="Arial" charset="0"/>
              <a:buChar char="▪"/>
              <a:defRPr sz="1400" baseline="0">
                <a:latin typeface="Arial" panose="020B0604020202020204" pitchFamily="34" charset="0"/>
                <a:cs typeface="Arial" panose="020B0604020202020204" pitchFamily="34" charset="0"/>
                <a:sym typeface="Arial" panose="020B0604020202020204" pitchFamily="34" charset="0"/>
              </a:defRPr>
            </a:lvl2pPr>
            <a:lvl3pPr marL="457200" lvl="2" indent="-261938" defTabSz="895350" eaLnBrk="1" latinLnBrk="0" hangingPunct="1">
              <a:buClr>
                <a:schemeClr val="tx2"/>
              </a:buClr>
              <a:buSzPct val="120000"/>
              <a:buFont typeface="Arial" charset="0"/>
              <a:buChar char="–"/>
              <a:defRPr sz="1400" baseline="0">
                <a:latin typeface="Arial" panose="020B0604020202020204" pitchFamily="34" charset="0"/>
                <a:cs typeface="Arial" panose="020B0604020202020204" pitchFamily="34" charset="0"/>
                <a:sym typeface="Arial" panose="020B0604020202020204" pitchFamily="34" charset="0"/>
              </a:defRPr>
            </a:lvl3pPr>
            <a:lvl4pPr marL="614363" lvl="3" indent="-155575" defTabSz="895350" eaLnBrk="1" latinLnBrk="0" hangingPunct="1">
              <a:buClr>
                <a:schemeClr val="tx2"/>
              </a:buClr>
              <a:buSzPct val="120000"/>
              <a:buFont typeface="Arial" charset="0"/>
              <a:buChar char="▫"/>
              <a:defRPr sz="1400" baseline="0">
                <a:latin typeface="Arial" panose="020B0604020202020204" pitchFamily="34" charset="0"/>
                <a:cs typeface="Arial" panose="020B0604020202020204" pitchFamily="34" charset="0"/>
                <a:sym typeface="Arial" panose="020B0604020202020204" pitchFamily="34" charset="0"/>
              </a:defRPr>
            </a:lvl4pPr>
            <a:lvl5pPr marL="749808" lvl="4" indent="-130175" defTabSz="895350" eaLnBrk="1" latinLnBrk="0" hangingPunct="1">
              <a:buClr>
                <a:schemeClr val="tx2"/>
              </a:buClr>
              <a:buSzPct val="89000"/>
              <a:buFont typeface="Arial" charset="0"/>
              <a:buChar char="-"/>
              <a:defRPr sz="1400" baseline="0">
                <a:latin typeface="Arial" panose="020B0604020202020204" pitchFamily="34" charset="0"/>
                <a:cs typeface="Arial" panose="020B0604020202020204" pitchFamily="34" charset="0"/>
                <a:sym typeface="Arial" panose="020B0604020202020204" pitchFamily="34" charset="0"/>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algn="ctr">
              <a:buClr>
                <a:schemeClr val="bg1"/>
              </a:buClr>
            </a:pPr>
            <a:r>
              <a:rPr lang="en-US" sz="1631" b="1">
                <a:latin typeface="+mj-lt"/>
              </a:rPr>
              <a:t>It is necessary to address both visible and hidden drivers to understand and change behaviors and mindsets</a:t>
            </a:r>
          </a:p>
        </p:txBody>
      </p:sp>
      <p:cxnSp>
        <p:nvCxnSpPr>
          <p:cNvPr id="9" name="Straight Connector 8">
            <a:extLst>
              <a:ext uri="{FF2B5EF4-FFF2-40B4-BE49-F238E27FC236}">
                <a16:creationId xmlns:a16="http://schemas.microsoft.com/office/drawing/2014/main" id="{A57D1553-5868-4E5B-B8F8-A58D9BE27A6D}"/>
              </a:ext>
            </a:extLst>
          </p:cNvPr>
          <p:cNvCxnSpPr>
            <a:cxnSpLocks/>
          </p:cNvCxnSpPr>
          <p:nvPr/>
        </p:nvCxnSpPr>
        <p:spPr>
          <a:xfrm>
            <a:off x="6941887" y="1997795"/>
            <a:ext cx="4503674" cy="0"/>
          </a:xfrm>
          <a:prstGeom prst="line">
            <a:avLst/>
          </a:prstGeom>
          <a:noFill/>
          <a:ln w="3175">
            <a:solidFill>
              <a:schemeClr val="tx1"/>
            </a:solidFill>
            <a:prstDash val="solid"/>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 name="TextBox 9">
            <a:extLst>
              <a:ext uri="{FF2B5EF4-FFF2-40B4-BE49-F238E27FC236}">
                <a16:creationId xmlns:a16="http://schemas.microsoft.com/office/drawing/2014/main" id="{97937682-BCA4-4B04-B30A-782C003F75AB}"/>
              </a:ext>
            </a:extLst>
          </p:cNvPr>
          <p:cNvSpPr txBox="1">
            <a:spLocks/>
          </p:cNvSpPr>
          <p:nvPr/>
        </p:nvSpPr>
        <p:spPr>
          <a:xfrm>
            <a:off x="6941887" y="1006580"/>
            <a:ext cx="4503674" cy="835303"/>
          </a:xfrm>
          <a:prstGeom prst="rect">
            <a:avLst/>
          </a:prstGeom>
        </p:spPr>
        <p:txBody>
          <a:bodyPr vert="horz" wrap="square" lIns="0" tIns="0" rIns="0" bIns="0" rtlCol="0" anchor="t" anchorCtr="0">
            <a:noAutofit/>
          </a:bodyPr>
          <a:lstStyle>
            <a:lvl1pPr marL="0" lvl="0" indent="0" defTabSz="895350" eaLnBrk="1" latinLnBrk="0" hangingPunct="1">
              <a:buClr>
                <a:schemeClr val="tx2"/>
              </a:buClr>
              <a:buSzPct val="100000"/>
              <a:defRPr sz="1400" baseline="0">
                <a:latin typeface="Arial" panose="020B0604020202020204" pitchFamily="34" charset="0"/>
                <a:cs typeface="Arial" panose="020B0604020202020204" pitchFamily="34" charset="0"/>
                <a:sym typeface="Arial" panose="020B0604020202020204" pitchFamily="34" charset="0"/>
              </a:defRPr>
            </a:lvl1pPr>
            <a:lvl2pPr marL="193675" lvl="1" indent="-192088" defTabSz="895350" eaLnBrk="1" latinLnBrk="0" hangingPunct="1">
              <a:buClr>
                <a:schemeClr val="tx2"/>
              </a:buClr>
              <a:buSzPct val="125000"/>
              <a:buFont typeface="Arial" charset="0"/>
              <a:buChar char="▪"/>
              <a:defRPr sz="1400" baseline="0">
                <a:latin typeface="Arial" panose="020B0604020202020204" pitchFamily="34" charset="0"/>
                <a:cs typeface="Arial" panose="020B0604020202020204" pitchFamily="34" charset="0"/>
                <a:sym typeface="Arial" panose="020B0604020202020204" pitchFamily="34" charset="0"/>
              </a:defRPr>
            </a:lvl2pPr>
            <a:lvl3pPr marL="457200" lvl="2" indent="-261938" defTabSz="895350" eaLnBrk="1" latinLnBrk="0" hangingPunct="1">
              <a:buClr>
                <a:schemeClr val="tx2"/>
              </a:buClr>
              <a:buSzPct val="120000"/>
              <a:buFont typeface="Arial" charset="0"/>
              <a:buChar char="–"/>
              <a:defRPr sz="1400" baseline="0">
                <a:latin typeface="Arial" panose="020B0604020202020204" pitchFamily="34" charset="0"/>
                <a:cs typeface="Arial" panose="020B0604020202020204" pitchFamily="34" charset="0"/>
                <a:sym typeface="Arial" panose="020B0604020202020204" pitchFamily="34" charset="0"/>
              </a:defRPr>
            </a:lvl3pPr>
            <a:lvl4pPr marL="614363" lvl="3" indent="-155575" defTabSz="895350" eaLnBrk="1" latinLnBrk="0" hangingPunct="1">
              <a:buClr>
                <a:schemeClr val="tx2"/>
              </a:buClr>
              <a:buSzPct val="120000"/>
              <a:buFont typeface="Arial" charset="0"/>
              <a:buChar char="▫"/>
              <a:defRPr sz="1400" baseline="0">
                <a:latin typeface="Arial" panose="020B0604020202020204" pitchFamily="34" charset="0"/>
                <a:cs typeface="Arial" panose="020B0604020202020204" pitchFamily="34" charset="0"/>
                <a:sym typeface="Arial" panose="020B0604020202020204" pitchFamily="34" charset="0"/>
              </a:defRPr>
            </a:lvl4pPr>
            <a:lvl5pPr marL="749808" lvl="4" indent="-130175" defTabSz="895350" eaLnBrk="1" latinLnBrk="0" hangingPunct="1">
              <a:buClr>
                <a:schemeClr val="tx2"/>
              </a:buClr>
              <a:buSzPct val="89000"/>
              <a:buFont typeface="Arial" charset="0"/>
              <a:buChar char="-"/>
              <a:defRPr sz="1400" baseline="0">
                <a:latin typeface="Arial" panose="020B0604020202020204" pitchFamily="34" charset="0"/>
                <a:cs typeface="Arial" panose="020B0604020202020204" pitchFamily="34" charset="0"/>
                <a:sym typeface="Arial" panose="020B0604020202020204" pitchFamily="34" charset="0"/>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r>
              <a:rPr lang="en-US" sz="1631">
                <a:latin typeface="+mn-lt"/>
              </a:rPr>
              <a:t>What we can observe, describe, and register</a:t>
            </a:r>
          </a:p>
          <a:p>
            <a:endParaRPr lang="en-US" sz="1631">
              <a:latin typeface="+mn-lt"/>
            </a:endParaRPr>
          </a:p>
          <a:p>
            <a:r>
              <a:rPr lang="en-US" sz="1631">
                <a:latin typeface="+mn-lt"/>
              </a:rPr>
              <a:t>It is usually what is attempted to be addressed</a:t>
            </a:r>
          </a:p>
        </p:txBody>
      </p:sp>
      <p:sp>
        <p:nvSpPr>
          <p:cNvPr id="14" name="Rectangle 13">
            <a:extLst>
              <a:ext uri="{FF2B5EF4-FFF2-40B4-BE49-F238E27FC236}">
                <a16:creationId xmlns:a16="http://schemas.microsoft.com/office/drawing/2014/main" id="{05FAEA17-40BC-4676-9A88-3E25B232C8F1}"/>
              </a:ext>
            </a:extLst>
          </p:cNvPr>
          <p:cNvSpPr>
            <a:spLocks/>
          </p:cNvSpPr>
          <p:nvPr/>
        </p:nvSpPr>
        <p:spPr>
          <a:xfrm>
            <a:off x="554735" y="1997795"/>
            <a:ext cx="6101775" cy="3578924"/>
          </a:xfrm>
          <a:prstGeom prst="rect">
            <a:avLst/>
          </a:prstGeom>
          <a:solidFill>
            <a:srgbClr val="00206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37">
              <a:solidFill>
                <a:schemeClr val="tx1"/>
              </a:solidFill>
            </a:endParaRPr>
          </a:p>
        </p:txBody>
      </p:sp>
      <p:sp>
        <p:nvSpPr>
          <p:cNvPr id="15" name="Rectangle 14">
            <a:extLst>
              <a:ext uri="{FF2B5EF4-FFF2-40B4-BE49-F238E27FC236}">
                <a16:creationId xmlns:a16="http://schemas.microsoft.com/office/drawing/2014/main" id="{F1A66A50-2669-434B-BF10-7D4B01A82CAC}"/>
              </a:ext>
            </a:extLst>
          </p:cNvPr>
          <p:cNvSpPr/>
          <p:nvPr/>
        </p:nvSpPr>
        <p:spPr>
          <a:xfrm>
            <a:off x="554735" y="804820"/>
            <a:ext cx="6101775" cy="1192975"/>
          </a:xfrm>
          <a:prstGeom prst="rect">
            <a:avLst/>
          </a:prstGeom>
          <a:solidFill>
            <a:schemeClr val="accent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7">
              <a:solidFill>
                <a:schemeClr val="tx1"/>
              </a:solidFill>
            </a:endParaRPr>
          </a:p>
        </p:txBody>
      </p:sp>
      <p:grpSp>
        <p:nvGrpSpPr>
          <p:cNvPr id="16" name="Group 18">
            <a:extLst>
              <a:ext uri="{FF2B5EF4-FFF2-40B4-BE49-F238E27FC236}">
                <a16:creationId xmlns:a16="http://schemas.microsoft.com/office/drawing/2014/main" id="{9401337E-DCFA-4A12-B2B3-F6B6099E3A4A}"/>
              </a:ext>
            </a:extLst>
          </p:cNvPr>
          <p:cNvGrpSpPr>
            <a:grpSpLocks noChangeAspect="1"/>
          </p:cNvGrpSpPr>
          <p:nvPr/>
        </p:nvGrpSpPr>
        <p:grpSpPr bwMode="auto">
          <a:xfrm>
            <a:off x="710959" y="995867"/>
            <a:ext cx="2832278" cy="4373675"/>
            <a:chOff x="1302" y="1071"/>
            <a:chExt cx="912" cy="1881"/>
          </a:xfrm>
        </p:grpSpPr>
        <p:sp>
          <p:nvSpPr>
            <p:cNvPr id="17" name="Freeform 19">
              <a:extLst>
                <a:ext uri="{FF2B5EF4-FFF2-40B4-BE49-F238E27FC236}">
                  <a16:creationId xmlns:a16="http://schemas.microsoft.com/office/drawing/2014/main" id="{24D7B036-F3C6-4D06-A6C7-18D58AC1A0B5}"/>
                </a:ext>
              </a:extLst>
            </p:cNvPr>
            <p:cNvSpPr>
              <a:spLocks/>
            </p:cNvSpPr>
            <p:nvPr/>
          </p:nvSpPr>
          <p:spPr bwMode="auto">
            <a:xfrm>
              <a:off x="1609" y="1103"/>
              <a:ext cx="113" cy="167"/>
            </a:xfrm>
            <a:custGeom>
              <a:avLst/>
              <a:gdLst>
                <a:gd name="T0" fmla="*/ 75 w 113"/>
                <a:gd name="T1" fmla="*/ 0 h 167"/>
                <a:gd name="T2" fmla="*/ 113 w 113"/>
                <a:gd name="T3" fmla="*/ 136 h 167"/>
                <a:gd name="T4" fmla="*/ 0 w 113"/>
                <a:gd name="T5" fmla="*/ 167 h 167"/>
                <a:gd name="T6" fmla="*/ 75 w 113"/>
                <a:gd name="T7" fmla="*/ 0 h 167"/>
              </a:gdLst>
              <a:ahLst/>
              <a:cxnLst>
                <a:cxn ang="0">
                  <a:pos x="T0" y="T1"/>
                </a:cxn>
                <a:cxn ang="0">
                  <a:pos x="T2" y="T3"/>
                </a:cxn>
                <a:cxn ang="0">
                  <a:pos x="T4" y="T5"/>
                </a:cxn>
                <a:cxn ang="0">
                  <a:pos x="T6" y="T7"/>
                </a:cxn>
              </a:cxnLst>
              <a:rect l="0" t="0" r="r" b="b"/>
              <a:pathLst>
                <a:path w="113" h="167">
                  <a:moveTo>
                    <a:pt x="75" y="0"/>
                  </a:moveTo>
                  <a:lnTo>
                    <a:pt x="113" y="136"/>
                  </a:lnTo>
                  <a:lnTo>
                    <a:pt x="0" y="167"/>
                  </a:lnTo>
                  <a:lnTo>
                    <a:pt x="75" y="0"/>
                  </a:lnTo>
                  <a:close/>
                </a:path>
              </a:pathLst>
            </a:custGeom>
            <a:solidFill>
              <a:srgbClr val="DCEFF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97" tIns="46649" rIns="93297" bIns="46649" numCol="1" anchor="t" anchorCtr="0" compatLnSpc="1">
              <a:prstTxWarp prst="textNoShape">
                <a:avLst/>
              </a:prstTxWarp>
            </a:bodyPr>
            <a:lstStyle/>
            <a:p>
              <a:endParaRPr lang="en-US" sz="1837"/>
            </a:p>
          </p:txBody>
        </p:sp>
        <p:sp>
          <p:nvSpPr>
            <p:cNvPr id="18" name="Freeform 20">
              <a:extLst>
                <a:ext uri="{FF2B5EF4-FFF2-40B4-BE49-F238E27FC236}">
                  <a16:creationId xmlns:a16="http://schemas.microsoft.com/office/drawing/2014/main" id="{D6A19771-7E82-4926-9F8C-DDDA7A8DCAFA}"/>
                </a:ext>
              </a:extLst>
            </p:cNvPr>
            <p:cNvSpPr>
              <a:spLocks/>
            </p:cNvSpPr>
            <p:nvPr/>
          </p:nvSpPr>
          <p:spPr bwMode="auto">
            <a:xfrm>
              <a:off x="1764" y="1071"/>
              <a:ext cx="106" cy="148"/>
            </a:xfrm>
            <a:custGeom>
              <a:avLst/>
              <a:gdLst>
                <a:gd name="T0" fmla="*/ 28 w 106"/>
                <a:gd name="T1" fmla="*/ 0 h 148"/>
                <a:gd name="T2" fmla="*/ 0 w 106"/>
                <a:gd name="T3" fmla="*/ 129 h 148"/>
                <a:gd name="T4" fmla="*/ 61 w 106"/>
                <a:gd name="T5" fmla="*/ 148 h 148"/>
                <a:gd name="T6" fmla="*/ 106 w 106"/>
                <a:gd name="T7" fmla="*/ 87 h 148"/>
                <a:gd name="T8" fmla="*/ 28 w 106"/>
                <a:gd name="T9" fmla="*/ 0 h 148"/>
              </a:gdLst>
              <a:ahLst/>
              <a:cxnLst>
                <a:cxn ang="0">
                  <a:pos x="T0" y="T1"/>
                </a:cxn>
                <a:cxn ang="0">
                  <a:pos x="T2" y="T3"/>
                </a:cxn>
                <a:cxn ang="0">
                  <a:pos x="T4" y="T5"/>
                </a:cxn>
                <a:cxn ang="0">
                  <a:pos x="T6" y="T7"/>
                </a:cxn>
                <a:cxn ang="0">
                  <a:pos x="T8" y="T9"/>
                </a:cxn>
              </a:cxnLst>
              <a:rect l="0" t="0" r="r" b="b"/>
              <a:pathLst>
                <a:path w="106" h="148">
                  <a:moveTo>
                    <a:pt x="28" y="0"/>
                  </a:moveTo>
                  <a:lnTo>
                    <a:pt x="0" y="129"/>
                  </a:lnTo>
                  <a:lnTo>
                    <a:pt x="61" y="148"/>
                  </a:lnTo>
                  <a:lnTo>
                    <a:pt x="106" y="87"/>
                  </a:lnTo>
                  <a:lnTo>
                    <a:pt x="28" y="0"/>
                  </a:lnTo>
                  <a:close/>
                </a:path>
              </a:pathLst>
            </a:custGeom>
            <a:solidFill>
              <a:srgbClr val="73C0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97" tIns="46649" rIns="93297" bIns="46649" numCol="1" anchor="t" anchorCtr="0" compatLnSpc="1">
              <a:prstTxWarp prst="textNoShape">
                <a:avLst/>
              </a:prstTxWarp>
            </a:bodyPr>
            <a:lstStyle/>
            <a:p>
              <a:endParaRPr lang="en-US" sz="1837"/>
            </a:p>
          </p:txBody>
        </p:sp>
        <p:sp>
          <p:nvSpPr>
            <p:cNvPr id="19" name="Freeform 21">
              <a:extLst>
                <a:ext uri="{FF2B5EF4-FFF2-40B4-BE49-F238E27FC236}">
                  <a16:creationId xmlns:a16="http://schemas.microsoft.com/office/drawing/2014/main" id="{95A1C589-3E3F-4E8D-8474-B67B7C1DDFEA}"/>
                </a:ext>
              </a:extLst>
            </p:cNvPr>
            <p:cNvSpPr>
              <a:spLocks/>
            </p:cNvSpPr>
            <p:nvPr/>
          </p:nvSpPr>
          <p:spPr bwMode="auto">
            <a:xfrm>
              <a:off x="1825" y="1158"/>
              <a:ext cx="63" cy="61"/>
            </a:xfrm>
            <a:custGeom>
              <a:avLst/>
              <a:gdLst>
                <a:gd name="T0" fmla="*/ 63 w 63"/>
                <a:gd name="T1" fmla="*/ 20 h 61"/>
                <a:gd name="T2" fmla="*/ 45 w 63"/>
                <a:gd name="T3" fmla="*/ 0 h 61"/>
                <a:gd name="T4" fmla="*/ 0 w 63"/>
                <a:gd name="T5" fmla="*/ 61 h 61"/>
                <a:gd name="T6" fmla="*/ 63 w 63"/>
                <a:gd name="T7" fmla="*/ 20 h 61"/>
              </a:gdLst>
              <a:ahLst/>
              <a:cxnLst>
                <a:cxn ang="0">
                  <a:pos x="T0" y="T1"/>
                </a:cxn>
                <a:cxn ang="0">
                  <a:pos x="T2" y="T3"/>
                </a:cxn>
                <a:cxn ang="0">
                  <a:pos x="T4" y="T5"/>
                </a:cxn>
                <a:cxn ang="0">
                  <a:pos x="T6" y="T7"/>
                </a:cxn>
              </a:cxnLst>
              <a:rect l="0" t="0" r="r" b="b"/>
              <a:pathLst>
                <a:path w="63" h="61">
                  <a:moveTo>
                    <a:pt x="63" y="20"/>
                  </a:moveTo>
                  <a:lnTo>
                    <a:pt x="45" y="0"/>
                  </a:lnTo>
                  <a:lnTo>
                    <a:pt x="0" y="61"/>
                  </a:lnTo>
                  <a:lnTo>
                    <a:pt x="63" y="20"/>
                  </a:lnTo>
                  <a:close/>
                </a:path>
              </a:pathLst>
            </a:custGeom>
            <a:solidFill>
              <a:srgbClr val="DCEFF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97" tIns="46649" rIns="93297" bIns="46649" numCol="1" anchor="t" anchorCtr="0" compatLnSpc="1">
              <a:prstTxWarp prst="textNoShape">
                <a:avLst/>
              </a:prstTxWarp>
            </a:bodyPr>
            <a:lstStyle/>
            <a:p>
              <a:endParaRPr lang="en-US" sz="1837"/>
            </a:p>
          </p:txBody>
        </p:sp>
        <p:sp>
          <p:nvSpPr>
            <p:cNvPr id="20" name="Freeform 22">
              <a:extLst>
                <a:ext uri="{FF2B5EF4-FFF2-40B4-BE49-F238E27FC236}">
                  <a16:creationId xmlns:a16="http://schemas.microsoft.com/office/drawing/2014/main" id="{89111758-9681-41BF-9844-00E5FC627F93}"/>
                </a:ext>
              </a:extLst>
            </p:cNvPr>
            <p:cNvSpPr>
              <a:spLocks/>
            </p:cNvSpPr>
            <p:nvPr/>
          </p:nvSpPr>
          <p:spPr bwMode="auto">
            <a:xfrm>
              <a:off x="1888" y="1159"/>
              <a:ext cx="119" cy="223"/>
            </a:xfrm>
            <a:custGeom>
              <a:avLst/>
              <a:gdLst>
                <a:gd name="T0" fmla="*/ 52 w 119"/>
                <a:gd name="T1" fmla="*/ 0 h 223"/>
                <a:gd name="T2" fmla="*/ 0 w 119"/>
                <a:gd name="T3" fmla="*/ 19 h 223"/>
                <a:gd name="T4" fmla="*/ 119 w 119"/>
                <a:gd name="T5" fmla="*/ 223 h 223"/>
                <a:gd name="T6" fmla="*/ 52 w 119"/>
                <a:gd name="T7" fmla="*/ 0 h 223"/>
              </a:gdLst>
              <a:ahLst/>
              <a:cxnLst>
                <a:cxn ang="0">
                  <a:pos x="T0" y="T1"/>
                </a:cxn>
                <a:cxn ang="0">
                  <a:pos x="T2" y="T3"/>
                </a:cxn>
                <a:cxn ang="0">
                  <a:pos x="T4" y="T5"/>
                </a:cxn>
                <a:cxn ang="0">
                  <a:pos x="T6" y="T7"/>
                </a:cxn>
              </a:cxnLst>
              <a:rect l="0" t="0" r="r" b="b"/>
              <a:pathLst>
                <a:path w="119" h="223">
                  <a:moveTo>
                    <a:pt x="52" y="0"/>
                  </a:moveTo>
                  <a:lnTo>
                    <a:pt x="0" y="19"/>
                  </a:lnTo>
                  <a:lnTo>
                    <a:pt x="119" y="223"/>
                  </a:lnTo>
                  <a:lnTo>
                    <a:pt x="52" y="0"/>
                  </a:lnTo>
                  <a:close/>
                </a:path>
              </a:pathLst>
            </a:custGeom>
            <a:solidFill>
              <a:srgbClr val="73C0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97" tIns="46649" rIns="93297" bIns="46649" numCol="1" anchor="t" anchorCtr="0" compatLnSpc="1">
              <a:prstTxWarp prst="textNoShape">
                <a:avLst/>
              </a:prstTxWarp>
            </a:bodyPr>
            <a:lstStyle/>
            <a:p>
              <a:endParaRPr lang="en-US" sz="1837"/>
            </a:p>
          </p:txBody>
        </p:sp>
        <p:sp>
          <p:nvSpPr>
            <p:cNvPr id="21" name="Freeform 23">
              <a:extLst>
                <a:ext uri="{FF2B5EF4-FFF2-40B4-BE49-F238E27FC236}">
                  <a16:creationId xmlns:a16="http://schemas.microsoft.com/office/drawing/2014/main" id="{F9ABDED3-9433-46F5-B2BD-DF2FEEC44425}"/>
                </a:ext>
              </a:extLst>
            </p:cNvPr>
            <p:cNvSpPr>
              <a:spLocks/>
            </p:cNvSpPr>
            <p:nvPr/>
          </p:nvSpPr>
          <p:spPr bwMode="auto">
            <a:xfrm>
              <a:off x="1733" y="1071"/>
              <a:ext cx="59" cy="142"/>
            </a:xfrm>
            <a:custGeom>
              <a:avLst/>
              <a:gdLst>
                <a:gd name="T0" fmla="*/ 59 w 59"/>
                <a:gd name="T1" fmla="*/ 0 h 142"/>
                <a:gd name="T2" fmla="*/ 0 w 59"/>
                <a:gd name="T3" fmla="*/ 43 h 142"/>
                <a:gd name="T4" fmla="*/ 19 w 59"/>
                <a:gd name="T5" fmla="*/ 142 h 142"/>
                <a:gd name="T6" fmla="*/ 31 w 59"/>
                <a:gd name="T7" fmla="*/ 129 h 142"/>
                <a:gd name="T8" fmla="*/ 59 w 59"/>
                <a:gd name="T9" fmla="*/ 0 h 142"/>
              </a:gdLst>
              <a:ahLst/>
              <a:cxnLst>
                <a:cxn ang="0">
                  <a:pos x="T0" y="T1"/>
                </a:cxn>
                <a:cxn ang="0">
                  <a:pos x="T2" y="T3"/>
                </a:cxn>
                <a:cxn ang="0">
                  <a:pos x="T4" y="T5"/>
                </a:cxn>
                <a:cxn ang="0">
                  <a:pos x="T6" y="T7"/>
                </a:cxn>
                <a:cxn ang="0">
                  <a:pos x="T8" y="T9"/>
                </a:cxn>
              </a:cxnLst>
              <a:rect l="0" t="0" r="r" b="b"/>
              <a:pathLst>
                <a:path w="59" h="142">
                  <a:moveTo>
                    <a:pt x="59" y="0"/>
                  </a:moveTo>
                  <a:lnTo>
                    <a:pt x="0" y="43"/>
                  </a:lnTo>
                  <a:lnTo>
                    <a:pt x="19" y="142"/>
                  </a:lnTo>
                  <a:lnTo>
                    <a:pt x="31" y="129"/>
                  </a:lnTo>
                  <a:lnTo>
                    <a:pt x="59" y="0"/>
                  </a:lnTo>
                  <a:close/>
                </a:path>
              </a:pathLst>
            </a:custGeom>
            <a:solidFill>
              <a:srgbClr val="DCEFF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97" tIns="46649" rIns="93297" bIns="46649" numCol="1" anchor="t" anchorCtr="0" compatLnSpc="1">
              <a:prstTxWarp prst="textNoShape">
                <a:avLst/>
              </a:prstTxWarp>
            </a:bodyPr>
            <a:lstStyle/>
            <a:p>
              <a:endParaRPr lang="en-US" sz="1837"/>
            </a:p>
          </p:txBody>
        </p:sp>
        <p:sp>
          <p:nvSpPr>
            <p:cNvPr id="22" name="Freeform 24">
              <a:extLst>
                <a:ext uri="{FF2B5EF4-FFF2-40B4-BE49-F238E27FC236}">
                  <a16:creationId xmlns:a16="http://schemas.microsoft.com/office/drawing/2014/main" id="{8D42D028-95CD-4F60-B5CD-EF88FE10F853}"/>
                </a:ext>
              </a:extLst>
            </p:cNvPr>
            <p:cNvSpPr>
              <a:spLocks/>
            </p:cNvSpPr>
            <p:nvPr/>
          </p:nvSpPr>
          <p:spPr bwMode="auto">
            <a:xfrm>
              <a:off x="1684" y="1103"/>
              <a:ext cx="68" cy="136"/>
            </a:xfrm>
            <a:custGeom>
              <a:avLst/>
              <a:gdLst>
                <a:gd name="T0" fmla="*/ 0 w 68"/>
                <a:gd name="T1" fmla="*/ 0 h 136"/>
                <a:gd name="T2" fmla="*/ 49 w 68"/>
                <a:gd name="T3" fmla="*/ 11 h 136"/>
                <a:gd name="T4" fmla="*/ 68 w 68"/>
                <a:gd name="T5" fmla="*/ 110 h 136"/>
                <a:gd name="T6" fmla="*/ 38 w 68"/>
                <a:gd name="T7" fmla="*/ 136 h 136"/>
                <a:gd name="T8" fmla="*/ 0 w 68"/>
                <a:gd name="T9" fmla="*/ 0 h 136"/>
              </a:gdLst>
              <a:ahLst/>
              <a:cxnLst>
                <a:cxn ang="0">
                  <a:pos x="T0" y="T1"/>
                </a:cxn>
                <a:cxn ang="0">
                  <a:pos x="T2" y="T3"/>
                </a:cxn>
                <a:cxn ang="0">
                  <a:pos x="T4" y="T5"/>
                </a:cxn>
                <a:cxn ang="0">
                  <a:pos x="T6" y="T7"/>
                </a:cxn>
                <a:cxn ang="0">
                  <a:pos x="T8" y="T9"/>
                </a:cxn>
              </a:cxnLst>
              <a:rect l="0" t="0" r="r" b="b"/>
              <a:pathLst>
                <a:path w="68" h="136">
                  <a:moveTo>
                    <a:pt x="0" y="0"/>
                  </a:moveTo>
                  <a:lnTo>
                    <a:pt x="49" y="11"/>
                  </a:lnTo>
                  <a:lnTo>
                    <a:pt x="68" y="110"/>
                  </a:lnTo>
                  <a:lnTo>
                    <a:pt x="38" y="136"/>
                  </a:lnTo>
                  <a:lnTo>
                    <a:pt x="0" y="0"/>
                  </a:lnTo>
                  <a:close/>
                </a:path>
              </a:pathLst>
            </a:custGeom>
            <a:solidFill>
              <a:srgbClr val="A8D8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97" tIns="46649" rIns="93297" bIns="46649" numCol="1" anchor="t" anchorCtr="0" compatLnSpc="1">
              <a:prstTxWarp prst="textNoShape">
                <a:avLst/>
              </a:prstTxWarp>
            </a:bodyPr>
            <a:lstStyle/>
            <a:p>
              <a:endParaRPr lang="en-US" sz="1837"/>
            </a:p>
          </p:txBody>
        </p:sp>
        <p:sp>
          <p:nvSpPr>
            <p:cNvPr id="23" name="Freeform 25">
              <a:extLst>
                <a:ext uri="{FF2B5EF4-FFF2-40B4-BE49-F238E27FC236}">
                  <a16:creationId xmlns:a16="http://schemas.microsoft.com/office/drawing/2014/main" id="{6769BA10-48CB-4C5F-8362-3D9A74353225}"/>
                </a:ext>
              </a:extLst>
            </p:cNvPr>
            <p:cNvSpPr>
              <a:spLocks/>
            </p:cNvSpPr>
            <p:nvPr/>
          </p:nvSpPr>
          <p:spPr bwMode="auto">
            <a:xfrm>
              <a:off x="1455" y="1250"/>
              <a:ext cx="87" cy="291"/>
            </a:xfrm>
            <a:custGeom>
              <a:avLst/>
              <a:gdLst>
                <a:gd name="T0" fmla="*/ 87 w 87"/>
                <a:gd name="T1" fmla="*/ 0 h 291"/>
                <a:gd name="T2" fmla="*/ 80 w 87"/>
                <a:gd name="T3" fmla="*/ 267 h 291"/>
                <a:gd name="T4" fmla="*/ 0 w 87"/>
                <a:gd name="T5" fmla="*/ 291 h 291"/>
                <a:gd name="T6" fmla="*/ 87 w 87"/>
                <a:gd name="T7" fmla="*/ 0 h 291"/>
              </a:gdLst>
              <a:ahLst/>
              <a:cxnLst>
                <a:cxn ang="0">
                  <a:pos x="T0" y="T1"/>
                </a:cxn>
                <a:cxn ang="0">
                  <a:pos x="T2" y="T3"/>
                </a:cxn>
                <a:cxn ang="0">
                  <a:pos x="T4" y="T5"/>
                </a:cxn>
                <a:cxn ang="0">
                  <a:pos x="T6" y="T7"/>
                </a:cxn>
              </a:cxnLst>
              <a:rect l="0" t="0" r="r" b="b"/>
              <a:pathLst>
                <a:path w="87" h="291">
                  <a:moveTo>
                    <a:pt x="87" y="0"/>
                  </a:moveTo>
                  <a:lnTo>
                    <a:pt x="80" y="267"/>
                  </a:lnTo>
                  <a:lnTo>
                    <a:pt x="0" y="291"/>
                  </a:lnTo>
                  <a:lnTo>
                    <a:pt x="87" y="0"/>
                  </a:lnTo>
                  <a:close/>
                </a:path>
              </a:pathLst>
            </a:custGeom>
            <a:solidFill>
              <a:srgbClr val="DCEFF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97" tIns="46649" rIns="93297" bIns="46649" numCol="1" anchor="t" anchorCtr="0" compatLnSpc="1">
              <a:prstTxWarp prst="textNoShape">
                <a:avLst/>
              </a:prstTxWarp>
            </a:bodyPr>
            <a:lstStyle/>
            <a:p>
              <a:endParaRPr lang="en-US" sz="1837"/>
            </a:p>
          </p:txBody>
        </p:sp>
        <p:sp>
          <p:nvSpPr>
            <p:cNvPr id="24" name="Freeform 26">
              <a:extLst>
                <a:ext uri="{FF2B5EF4-FFF2-40B4-BE49-F238E27FC236}">
                  <a16:creationId xmlns:a16="http://schemas.microsoft.com/office/drawing/2014/main" id="{EDD87367-DE3B-4DBE-A641-C044B773C5BC}"/>
                </a:ext>
              </a:extLst>
            </p:cNvPr>
            <p:cNvSpPr>
              <a:spLocks/>
            </p:cNvSpPr>
            <p:nvPr/>
          </p:nvSpPr>
          <p:spPr bwMode="auto">
            <a:xfrm>
              <a:off x="1535" y="1250"/>
              <a:ext cx="74" cy="267"/>
            </a:xfrm>
            <a:custGeom>
              <a:avLst/>
              <a:gdLst>
                <a:gd name="T0" fmla="*/ 7 w 74"/>
                <a:gd name="T1" fmla="*/ 0 h 267"/>
                <a:gd name="T2" fmla="*/ 74 w 74"/>
                <a:gd name="T3" fmla="*/ 20 h 267"/>
                <a:gd name="T4" fmla="*/ 0 w 74"/>
                <a:gd name="T5" fmla="*/ 267 h 267"/>
                <a:gd name="T6" fmla="*/ 7 w 74"/>
                <a:gd name="T7" fmla="*/ 0 h 267"/>
              </a:gdLst>
              <a:ahLst/>
              <a:cxnLst>
                <a:cxn ang="0">
                  <a:pos x="T0" y="T1"/>
                </a:cxn>
                <a:cxn ang="0">
                  <a:pos x="T2" y="T3"/>
                </a:cxn>
                <a:cxn ang="0">
                  <a:pos x="T4" y="T5"/>
                </a:cxn>
                <a:cxn ang="0">
                  <a:pos x="T6" y="T7"/>
                </a:cxn>
              </a:cxnLst>
              <a:rect l="0" t="0" r="r" b="b"/>
              <a:pathLst>
                <a:path w="74" h="267">
                  <a:moveTo>
                    <a:pt x="7" y="0"/>
                  </a:moveTo>
                  <a:lnTo>
                    <a:pt x="74" y="20"/>
                  </a:lnTo>
                  <a:lnTo>
                    <a:pt x="0" y="267"/>
                  </a:lnTo>
                  <a:lnTo>
                    <a:pt x="7" y="0"/>
                  </a:lnTo>
                  <a:close/>
                </a:path>
              </a:pathLst>
            </a:custGeom>
            <a:solidFill>
              <a:srgbClr val="96D0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97" tIns="46649" rIns="93297" bIns="46649" numCol="1" anchor="t" anchorCtr="0" compatLnSpc="1">
              <a:prstTxWarp prst="textNoShape">
                <a:avLst/>
              </a:prstTxWarp>
            </a:bodyPr>
            <a:lstStyle/>
            <a:p>
              <a:endParaRPr lang="en-US" sz="1837"/>
            </a:p>
          </p:txBody>
        </p:sp>
        <p:sp>
          <p:nvSpPr>
            <p:cNvPr id="25" name="Freeform 27">
              <a:extLst>
                <a:ext uri="{FF2B5EF4-FFF2-40B4-BE49-F238E27FC236}">
                  <a16:creationId xmlns:a16="http://schemas.microsoft.com/office/drawing/2014/main" id="{4F14FE54-E248-41D9-A476-14EC120012CB}"/>
                </a:ext>
              </a:extLst>
            </p:cNvPr>
            <p:cNvSpPr>
              <a:spLocks/>
            </p:cNvSpPr>
            <p:nvPr/>
          </p:nvSpPr>
          <p:spPr bwMode="auto">
            <a:xfrm>
              <a:off x="1535" y="1253"/>
              <a:ext cx="143" cy="299"/>
            </a:xfrm>
            <a:custGeom>
              <a:avLst/>
              <a:gdLst>
                <a:gd name="T0" fmla="*/ 74 w 143"/>
                <a:gd name="T1" fmla="*/ 17 h 299"/>
                <a:gd name="T2" fmla="*/ 140 w 143"/>
                <a:gd name="T3" fmla="*/ 0 h 299"/>
                <a:gd name="T4" fmla="*/ 143 w 143"/>
                <a:gd name="T5" fmla="*/ 299 h 299"/>
                <a:gd name="T6" fmla="*/ 0 w 143"/>
                <a:gd name="T7" fmla="*/ 264 h 299"/>
                <a:gd name="T8" fmla="*/ 74 w 143"/>
                <a:gd name="T9" fmla="*/ 17 h 299"/>
              </a:gdLst>
              <a:ahLst/>
              <a:cxnLst>
                <a:cxn ang="0">
                  <a:pos x="T0" y="T1"/>
                </a:cxn>
                <a:cxn ang="0">
                  <a:pos x="T2" y="T3"/>
                </a:cxn>
                <a:cxn ang="0">
                  <a:pos x="T4" y="T5"/>
                </a:cxn>
                <a:cxn ang="0">
                  <a:pos x="T6" y="T7"/>
                </a:cxn>
                <a:cxn ang="0">
                  <a:pos x="T8" y="T9"/>
                </a:cxn>
              </a:cxnLst>
              <a:rect l="0" t="0" r="r" b="b"/>
              <a:pathLst>
                <a:path w="143" h="299">
                  <a:moveTo>
                    <a:pt x="74" y="17"/>
                  </a:moveTo>
                  <a:lnTo>
                    <a:pt x="140" y="0"/>
                  </a:lnTo>
                  <a:lnTo>
                    <a:pt x="143" y="299"/>
                  </a:lnTo>
                  <a:lnTo>
                    <a:pt x="0" y="264"/>
                  </a:lnTo>
                  <a:lnTo>
                    <a:pt x="74" y="17"/>
                  </a:lnTo>
                  <a:close/>
                </a:path>
              </a:pathLst>
            </a:custGeom>
            <a:solidFill>
              <a:srgbClr val="B9E0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97" tIns="46649" rIns="93297" bIns="46649" numCol="1" anchor="t" anchorCtr="0" compatLnSpc="1">
              <a:prstTxWarp prst="textNoShape">
                <a:avLst/>
              </a:prstTxWarp>
            </a:bodyPr>
            <a:lstStyle/>
            <a:p>
              <a:endParaRPr lang="en-US" sz="1837"/>
            </a:p>
          </p:txBody>
        </p:sp>
        <p:sp>
          <p:nvSpPr>
            <p:cNvPr id="26" name="Freeform 28">
              <a:extLst>
                <a:ext uri="{FF2B5EF4-FFF2-40B4-BE49-F238E27FC236}">
                  <a16:creationId xmlns:a16="http://schemas.microsoft.com/office/drawing/2014/main" id="{A511C084-D671-433B-8992-ACB42C30574E}"/>
                </a:ext>
              </a:extLst>
            </p:cNvPr>
            <p:cNvSpPr>
              <a:spLocks/>
            </p:cNvSpPr>
            <p:nvPr/>
          </p:nvSpPr>
          <p:spPr bwMode="auto">
            <a:xfrm>
              <a:off x="2007" y="1355"/>
              <a:ext cx="88" cy="265"/>
            </a:xfrm>
            <a:custGeom>
              <a:avLst/>
              <a:gdLst>
                <a:gd name="T0" fmla="*/ 0 w 88"/>
                <a:gd name="T1" fmla="*/ 27 h 265"/>
                <a:gd name="T2" fmla="*/ 35 w 88"/>
                <a:gd name="T3" fmla="*/ 0 h 265"/>
                <a:gd name="T4" fmla="*/ 88 w 88"/>
                <a:gd name="T5" fmla="*/ 265 h 265"/>
                <a:gd name="T6" fmla="*/ 0 w 88"/>
                <a:gd name="T7" fmla="*/ 27 h 265"/>
              </a:gdLst>
              <a:ahLst/>
              <a:cxnLst>
                <a:cxn ang="0">
                  <a:pos x="T0" y="T1"/>
                </a:cxn>
                <a:cxn ang="0">
                  <a:pos x="T2" y="T3"/>
                </a:cxn>
                <a:cxn ang="0">
                  <a:pos x="T4" y="T5"/>
                </a:cxn>
                <a:cxn ang="0">
                  <a:pos x="T6" y="T7"/>
                </a:cxn>
              </a:cxnLst>
              <a:rect l="0" t="0" r="r" b="b"/>
              <a:pathLst>
                <a:path w="88" h="265">
                  <a:moveTo>
                    <a:pt x="0" y="27"/>
                  </a:moveTo>
                  <a:lnTo>
                    <a:pt x="35" y="0"/>
                  </a:lnTo>
                  <a:lnTo>
                    <a:pt x="88" y="265"/>
                  </a:lnTo>
                  <a:lnTo>
                    <a:pt x="0" y="27"/>
                  </a:lnTo>
                  <a:close/>
                </a:path>
              </a:pathLst>
            </a:custGeom>
            <a:solidFill>
              <a:srgbClr val="73C0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97" tIns="46649" rIns="93297" bIns="46649" numCol="1" anchor="t" anchorCtr="0" compatLnSpc="1">
              <a:prstTxWarp prst="textNoShape">
                <a:avLst/>
              </a:prstTxWarp>
            </a:bodyPr>
            <a:lstStyle/>
            <a:p>
              <a:endParaRPr lang="en-US" sz="1837"/>
            </a:p>
          </p:txBody>
        </p:sp>
        <p:sp>
          <p:nvSpPr>
            <p:cNvPr id="27" name="Freeform 29">
              <a:extLst>
                <a:ext uri="{FF2B5EF4-FFF2-40B4-BE49-F238E27FC236}">
                  <a16:creationId xmlns:a16="http://schemas.microsoft.com/office/drawing/2014/main" id="{8829BD3C-24DC-4866-8910-EC68BADAE37A}"/>
                </a:ext>
              </a:extLst>
            </p:cNvPr>
            <p:cNvSpPr>
              <a:spLocks/>
            </p:cNvSpPr>
            <p:nvPr/>
          </p:nvSpPr>
          <p:spPr bwMode="auto">
            <a:xfrm>
              <a:off x="2007" y="1355"/>
              <a:ext cx="35" cy="53"/>
            </a:xfrm>
            <a:custGeom>
              <a:avLst/>
              <a:gdLst>
                <a:gd name="T0" fmla="*/ 35 w 35"/>
                <a:gd name="T1" fmla="*/ 0 h 53"/>
                <a:gd name="T2" fmla="*/ 9 w 35"/>
                <a:gd name="T3" fmla="*/ 53 h 53"/>
                <a:gd name="T4" fmla="*/ 0 w 35"/>
                <a:gd name="T5" fmla="*/ 27 h 53"/>
                <a:gd name="T6" fmla="*/ 35 w 35"/>
                <a:gd name="T7" fmla="*/ 0 h 53"/>
              </a:gdLst>
              <a:ahLst/>
              <a:cxnLst>
                <a:cxn ang="0">
                  <a:pos x="T0" y="T1"/>
                </a:cxn>
                <a:cxn ang="0">
                  <a:pos x="T2" y="T3"/>
                </a:cxn>
                <a:cxn ang="0">
                  <a:pos x="T4" y="T5"/>
                </a:cxn>
                <a:cxn ang="0">
                  <a:pos x="T6" y="T7"/>
                </a:cxn>
              </a:cxnLst>
              <a:rect l="0" t="0" r="r" b="b"/>
              <a:pathLst>
                <a:path w="35" h="53">
                  <a:moveTo>
                    <a:pt x="35" y="0"/>
                  </a:moveTo>
                  <a:lnTo>
                    <a:pt x="9" y="53"/>
                  </a:lnTo>
                  <a:lnTo>
                    <a:pt x="0" y="27"/>
                  </a:lnTo>
                  <a:lnTo>
                    <a:pt x="35" y="0"/>
                  </a:lnTo>
                  <a:close/>
                </a:path>
              </a:pathLst>
            </a:custGeom>
            <a:solidFill>
              <a:srgbClr val="B9E0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97" tIns="46649" rIns="93297" bIns="46649" numCol="1" anchor="t" anchorCtr="0" compatLnSpc="1">
              <a:prstTxWarp prst="textNoShape">
                <a:avLst/>
              </a:prstTxWarp>
            </a:bodyPr>
            <a:lstStyle/>
            <a:p>
              <a:endParaRPr lang="en-US" sz="1837"/>
            </a:p>
          </p:txBody>
        </p:sp>
        <p:sp>
          <p:nvSpPr>
            <p:cNvPr id="28" name="Freeform 30">
              <a:extLst>
                <a:ext uri="{FF2B5EF4-FFF2-40B4-BE49-F238E27FC236}">
                  <a16:creationId xmlns:a16="http://schemas.microsoft.com/office/drawing/2014/main" id="{07DB9B36-1030-4214-95FC-EE5F8851B26A}"/>
                </a:ext>
              </a:extLst>
            </p:cNvPr>
            <p:cNvSpPr>
              <a:spLocks/>
            </p:cNvSpPr>
            <p:nvPr/>
          </p:nvSpPr>
          <p:spPr bwMode="auto">
            <a:xfrm>
              <a:off x="1540" y="1250"/>
              <a:ext cx="69" cy="69"/>
            </a:xfrm>
            <a:custGeom>
              <a:avLst/>
              <a:gdLst>
                <a:gd name="T0" fmla="*/ 2 w 69"/>
                <a:gd name="T1" fmla="*/ 0 h 69"/>
                <a:gd name="T2" fmla="*/ 0 w 69"/>
                <a:gd name="T3" fmla="*/ 54 h 69"/>
                <a:gd name="T4" fmla="*/ 55 w 69"/>
                <a:gd name="T5" fmla="*/ 69 h 69"/>
                <a:gd name="T6" fmla="*/ 69 w 69"/>
                <a:gd name="T7" fmla="*/ 20 h 69"/>
                <a:gd name="T8" fmla="*/ 2 w 69"/>
                <a:gd name="T9" fmla="*/ 0 h 69"/>
              </a:gdLst>
              <a:ahLst/>
              <a:cxnLst>
                <a:cxn ang="0">
                  <a:pos x="T0" y="T1"/>
                </a:cxn>
                <a:cxn ang="0">
                  <a:pos x="T2" y="T3"/>
                </a:cxn>
                <a:cxn ang="0">
                  <a:pos x="T4" y="T5"/>
                </a:cxn>
                <a:cxn ang="0">
                  <a:pos x="T6" y="T7"/>
                </a:cxn>
                <a:cxn ang="0">
                  <a:pos x="T8" y="T9"/>
                </a:cxn>
              </a:cxnLst>
              <a:rect l="0" t="0" r="r" b="b"/>
              <a:pathLst>
                <a:path w="69" h="69">
                  <a:moveTo>
                    <a:pt x="2" y="0"/>
                  </a:moveTo>
                  <a:lnTo>
                    <a:pt x="0" y="54"/>
                  </a:lnTo>
                  <a:lnTo>
                    <a:pt x="55" y="69"/>
                  </a:lnTo>
                  <a:lnTo>
                    <a:pt x="69" y="20"/>
                  </a:lnTo>
                  <a:lnTo>
                    <a:pt x="2" y="0"/>
                  </a:lnTo>
                  <a:close/>
                </a:path>
              </a:pathLst>
            </a:custGeom>
            <a:solidFill>
              <a:srgbClr val="CBE8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97" tIns="46649" rIns="93297" bIns="46649" numCol="1" anchor="t" anchorCtr="0" compatLnSpc="1">
              <a:prstTxWarp prst="textNoShape">
                <a:avLst/>
              </a:prstTxWarp>
            </a:bodyPr>
            <a:lstStyle/>
            <a:p>
              <a:endParaRPr lang="en-US" sz="1837"/>
            </a:p>
          </p:txBody>
        </p:sp>
        <p:sp>
          <p:nvSpPr>
            <p:cNvPr id="29" name="Freeform 31">
              <a:extLst>
                <a:ext uri="{FF2B5EF4-FFF2-40B4-BE49-F238E27FC236}">
                  <a16:creationId xmlns:a16="http://schemas.microsoft.com/office/drawing/2014/main" id="{8F501AFA-DFBD-47FA-88C3-E930FE7CE226}"/>
                </a:ext>
              </a:extLst>
            </p:cNvPr>
            <p:cNvSpPr>
              <a:spLocks/>
            </p:cNvSpPr>
            <p:nvPr/>
          </p:nvSpPr>
          <p:spPr bwMode="auto">
            <a:xfrm>
              <a:off x="1430" y="1517"/>
              <a:ext cx="185" cy="218"/>
            </a:xfrm>
            <a:custGeom>
              <a:avLst/>
              <a:gdLst>
                <a:gd name="T0" fmla="*/ 25 w 185"/>
                <a:gd name="T1" fmla="*/ 24 h 218"/>
                <a:gd name="T2" fmla="*/ 0 w 185"/>
                <a:gd name="T3" fmla="*/ 103 h 218"/>
                <a:gd name="T4" fmla="*/ 76 w 185"/>
                <a:gd name="T5" fmla="*/ 218 h 218"/>
                <a:gd name="T6" fmla="*/ 185 w 185"/>
                <a:gd name="T7" fmla="*/ 19 h 218"/>
                <a:gd name="T8" fmla="*/ 105 w 185"/>
                <a:gd name="T9" fmla="*/ 0 h 218"/>
                <a:gd name="T10" fmla="*/ 25 w 185"/>
                <a:gd name="T11" fmla="*/ 24 h 218"/>
              </a:gdLst>
              <a:ahLst/>
              <a:cxnLst>
                <a:cxn ang="0">
                  <a:pos x="T0" y="T1"/>
                </a:cxn>
                <a:cxn ang="0">
                  <a:pos x="T2" y="T3"/>
                </a:cxn>
                <a:cxn ang="0">
                  <a:pos x="T4" y="T5"/>
                </a:cxn>
                <a:cxn ang="0">
                  <a:pos x="T6" y="T7"/>
                </a:cxn>
                <a:cxn ang="0">
                  <a:pos x="T8" y="T9"/>
                </a:cxn>
                <a:cxn ang="0">
                  <a:pos x="T10" y="T11"/>
                </a:cxn>
              </a:cxnLst>
              <a:rect l="0" t="0" r="r" b="b"/>
              <a:pathLst>
                <a:path w="185" h="218">
                  <a:moveTo>
                    <a:pt x="25" y="24"/>
                  </a:moveTo>
                  <a:lnTo>
                    <a:pt x="0" y="103"/>
                  </a:lnTo>
                  <a:lnTo>
                    <a:pt x="76" y="218"/>
                  </a:lnTo>
                  <a:lnTo>
                    <a:pt x="185" y="19"/>
                  </a:lnTo>
                  <a:lnTo>
                    <a:pt x="105" y="0"/>
                  </a:lnTo>
                  <a:lnTo>
                    <a:pt x="25" y="24"/>
                  </a:lnTo>
                  <a:close/>
                </a:path>
              </a:pathLst>
            </a:custGeom>
            <a:solidFill>
              <a:srgbClr val="CBE8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97" tIns="46649" rIns="93297" bIns="46649" numCol="1" anchor="t" anchorCtr="0" compatLnSpc="1">
              <a:prstTxWarp prst="textNoShape">
                <a:avLst/>
              </a:prstTxWarp>
            </a:bodyPr>
            <a:lstStyle/>
            <a:p>
              <a:endParaRPr lang="en-US" sz="1837"/>
            </a:p>
          </p:txBody>
        </p:sp>
        <p:sp>
          <p:nvSpPr>
            <p:cNvPr id="30" name="Freeform 32">
              <a:extLst>
                <a:ext uri="{FF2B5EF4-FFF2-40B4-BE49-F238E27FC236}">
                  <a16:creationId xmlns:a16="http://schemas.microsoft.com/office/drawing/2014/main" id="{C5105513-FB54-4F44-BB6F-3C9CF7D6DBA9}"/>
                </a:ext>
              </a:extLst>
            </p:cNvPr>
            <p:cNvSpPr>
              <a:spLocks/>
            </p:cNvSpPr>
            <p:nvPr/>
          </p:nvSpPr>
          <p:spPr bwMode="auto">
            <a:xfrm>
              <a:off x="1612" y="2313"/>
              <a:ext cx="232" cy="639"/>
            </a:xfrm>
            <a:custGeom>
              <a:avLst/>
              <a:gdLst>
                <a:gd name="T0" fmla="*/ 0 w 232"/>
                <a:gd name="T1" fmla="*/ 514 h 639"/>
                <a:gd name="T2" fmla="*/ 146 w 232"/>
                <a:gd name="T3" fmla="*/ 0 h 639"/>
                <a:gd name="T4" fmla="*/ 232 w 232"/>
                <a:gd name="T5" fmla="*/ 639 h 639"/>
                <a:gd name="T6" fmla="*/ 0 w 232"/>
                <a:gd name="T7" fmla="*/ 514 h 639"/>
              </a:gdLst>
              <a:ahLst/>
              <a:cxnLst>
                <a:cxn ang="0">
                  <a:pos x="T0" y="T1"/>
                </a:cxn>
                <a:cxn ang="0">
                  <a:pos x="T2" y="T3"/>
                </a:cxn>
                <a:cxn ang="0">
                  <a:pos x="T4" y="T5"/>
                </a:cxn>
                <a:cxn ang="0">
                  <a:pos x="T6" y="T7"/>
                </a:cxn>
              </a:cxnLst>
              <a:rect l="0" t="0" r="r" b="b"/>
              <a:pathLst>
                <a:path w="232" h="639">
                  <a:moveTo>
                    <a:pt x="0" y="514"/>
                  </a:moveTo>
                  <a:lnTo>
                    <a:pt x="146" y="0"/>
                  </a:lnTo>
                  <a:lnTo>
                    <a:pt x="232" y="639"/>
                  </a:lnTo>
                  <a:lnTo>
                    <a:pt x="0" y="514"/>
                  </a:lnTo>
                  <a:close/>
                </a:path>
              </a:pathLst>
            </a:custGeom>
            <a:solidFill>
              <a:srgbClr val="62B9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97" tIns="46649" rIns="93297" bIns="46649" numCol="1" anchor="t" anchorCtr="0" compatLnSpc="1">
              <a:prstTxWarp prst="textNoShape">
                <a:avLst/>
              </a:prstTxWarp>
            </a:bodyPr>
            <a:lstStyle/>
            <a:p>
              <a:endParaRPr lang="en-US" sz="1837"/>
            </a:p>
          </p:txBody>
        </p:sp>
        <p:sp>
          <p:nvSpPr>
            <p:cNvPr id="31" name="Freeform 33">
              <a:extLst>
                <a:ext uri="{FF2B5EF4-FFF2-40B4-BE49-F238E27FC236}">
                  <a16:creationId xmlns:a16="http://schemas.microsoft.com/office/drawing/2014/main" id="{C977C190-83FB-4AD4-8E71-1886CF975710}"/>
                </a:ext>
              </a:extLst>
            </p:cNvPr>
            <p:cNvSpPr>
              <a:spLocks/>
            </p:cNvSpPr>
            <p:nvPr/>
          </p:nvSpPr>
          <p:spPr bwMode="auto">
            <a:xfrm>
              <a:off x="1780" y="2453"/>
              <a:ext cx="214" cy="499"/>
            </a:xfrm>
            <a:custGeom>
              <a:avLst/>
              <a:gdLst>
                <a:gd name="T0" fmla="*/ 214 w 214"/>
                <a:gd name="T1" fmla="*/ 380 h 499"/>
                <a:gd name="T2" fmla="*/ 64 w 214"/>
                <a:gd name="T3" fmla="*/ 499 h 499"/>
                <a:gd name="T4" fmla="*/ 0 w 214"/>
                <a:gd name="T5" fmla="*/ 20 h 499"/>
                <a:gd name="T6" fmla="*/ 41 w 214"/>
                <a:gd name="T7" fmla="*/ 0 h 499"/>
                <a:gd name="T8" fmla="*/ 214 w 214"/>
                <a:gd name="T9" fmla="*/ 380 h 499"/>
              </a:gdLst>
              <a:ahLst/>
              <a:cxnLst>
                <a:cxn ang="0">
                  <a:pos x="T0" y="T1"/>
                </a:cxn>
                <a:cxn ang="0">
                  <a:pos x="T2" y="T3"/>
                </a:cxn>
                <a:cxn ang="0">
                  <a:pos x="T4" y="T5"/>
                </a:cxn>
                <a:cxn ang="0">
                  <a:pos x="T6" y="T7"/>
                </a:cxn>
                <a:cxn ang="0">
                  <a:pos x="T8" y="T9"/>
                </a:cxn>
              </a:cxnLst>
              <a:rect l="0" t="0" r="r" b="b"/>
              <a:pathLst>
                <a:path w="214" h="499">
                  <a:moveTo>
                    <a:pt x="214" y="380"/>
                  </a:moveTo>
                  <a:lnTo>
                    <a:pt x="64" y="499"/>
                  </a:lnTo>
                  <a:lnTo>
                    <a:pt x="0" y="20"/>
                  </a:lnTo>
                  <a:lnTo>
                    <a:pt x="41" y="0"/>
                  </a:lnTo>
                  <a:lnTo>
                    <a:pt x="214" y="380"/>
                  </a:lnTo>
                  <a:close/>
                </a:path>
              </a:pathLst>
            </a:custGeom>
            <a:solidFill>
              <a:srgbClr val="85C8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97" tIns="46649" rIns="93297" bIns="46649" numCol="1" anchor="t" anchorCtr="0" compatLnSpc="1">
              <a:prstTxWarp prst="textNoShape">
                <a:avLst/>
              </a:prstTxWarp>
            </a:bodyPr>
            <a:lstStyle/>
            <a:p>
              <a:endParaRPr lang="en-US" sz="1837"/>
            </a:p>
          </p:txBody>
        </p:sp>
        <p:sp>
          <p:nvSpPr>
            <p:cNvPr id="32" name="Freeform 34">
              <a:extLst>
                <a:ext uri="{FF2B5EF4-FFF2-40B4-BE49-F238E27FC236}">
                  <a16:creationId xmlns:a16="http://schemas.microsoft.com/office/drawing/2014/main" id="{4B546944-3594-47BC-A36F-6E6DCE7EEBCD}"/>
                </a:ext>
              </a:extLst>
            </p:cNvPr>
            <p:cNvSpPr>
              <a:spLocks/>
            </p:cNvSpPr>
            <p:nvPr/>
          </p:nvSpPr>
          <p:spPr bwMode="auto">
            <a:xfrm>
              <a:off x="1897" y="2290"/>
              <a:ext cx="182" cy="198"/>
            </a:xfrm>
            <a:custGeom>
              <a:avLst/>
              <a:gdLst>
                <a:gd name="T0" fmla="*/ 182 w 182"/>
                <a:gd name="T1" fmla="*/ 0 h 198"/>
                <a:gd name="T2" fmla="*/ 135 w 182"/>
                <a:gd name="T3" fmla="*/ 198 h 198"/>
                <a:gd name="T4" fmla="*/ 0 w 182"/>
                <a:gd name="T5" fmla="*/ 93 h 198"/>
                <a:gd name="T6" fmla="*/ 182 w 182"/>
                <a:gd name="T7" fmla="*/ 0 h 198"/>
              </a:gdLst>
              <a:ahLst/>
              <a:cxnLst>
                <a:cxn ang="0">
                  <a:pos x="T0" y="T1"/>
                </a:cxn>
                <a:cxn ang="0">
                  <a:pos x="T2" y="T3"/>
                </a:cxn>
                <a:cxn ang="0">
                  <a:pos x="T4" y="T5"/>
                </a:cxn>
                <a:cxn ang="0">
                  <a:pos x="T6" y="T7"/>
                </a:cxn>
              </a:cxnLst>
              <a:rect l="0" t="0" r="r" b="b"/>
              <a:pathLst>
                <a:path w="182" h="198">
                  <a:moveTo>
                    <a:pt x="182" y="0"/>
                  </a:moveTo>
                  <a:lnTo>
                    <a:pt x="135" y="198"/>
                  </a:lnTo>
                  <a:lnTo>
                    <a:pt x="0" y="93"/>
                  </a:lnTo>
                  <a:lnTo>
                    <a:pt x="182" y="0"/>
                  </a:lnTo>
                  <a:close/>
                </a:path>
              </a:pathLst>
            </a:custGeom>
            <a:solidFill>
              <a:srgbClr val="50B1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97" tIns="46649" rIns="93297" bIns="46649" numCol="1" anchor="t" anchorCtr="0" compatLnSpc="1">
              <a:prstTxWarp prst="textNoShape">
                <a:avLst/>
              </a:prstTxWarp>
            </a:bodyPr>
            <a:lstStyle/>
            <a:p>
              <a:endParaRPr lang="en-US" sz="1837"/>
            </a:p>
          </p:txBody>
        </p:sp>
        <p:sp>
          <p:nvSpPr>
            <p:cNvPr id="33" name="Freeform 35">
              <a:extLst>
                <a:ext uri="{FF2B5EF4-FFF2-40B4-BE49-F238E27FC236}">
                  <a16:creationId xmlns:a16="http://schemas.microsoft.com/office/drawing/2014/main" id="{43B66DC2-1958-4B0F-BC89-99FD22D46909}"/>
                </a:ext>
              </a:extLst>
            </p:cNvPr>
            <p:cNvSpPr>
              <a:spLocks/>
            </p:cNvSpPr>
            <p:nvPr/>
          </p:nvSpPr>
          <p:spPr bwMode="auto">
            <a:xfrm>
              <a:off x="1952" y="2426"/>
              <a:ext cx="80" cy="407"/>
            </a:xfrm>
            <a:custGeom>
              <a:avLst/>
              <a:gdLst>
                <a:gd name="T0" fmla="*/ 42 w 80"/>
                <a:gd name="T1" fmla="*/ 407 h 407"/>
                <a:gd name="T2" fmla="*/ 80 w 80"/>
                <a:gd name="T3" fmla="*/ 62 h 407"/>
                <a:gd name="T4" fmla="*/ 0 w 80"/>
                <a:gd name="T5" fmla="*/ 0 h 407"/>
                <a:gd name="T6" fmla="*/ 42 w 80"/>
                <a:gd name="T7" fmla="*/ 407 h 407"/>
              </a:gdLst>
              <a:ahLst/>
              <a:cxnLst>
                <a:cxn ang="0">
                  <a:pos x="T0" y="T1"/>
                </a:cxn>
                <a:cxn ang="0">
                  <a:pos x="T2" y="T3"/>
                </a:cxn>
                <a:cxn ang="0">
                  <a:pos x="T4" y="T5"/>
                </a:cxn>
                <a:cxn ang="0">
                  <a:pos x="T6" y="T7"/>
                </a:cxn>
              </a:cxnLst>
              <a:rect l="0" t="0" r="r" b="b"/>
              <a:pathLst>
                <a:path w="80" h="407">
                  <a:moveTo>
                    <a:pt x="42" y="407"/>
                  </a:moveTo>
                  <a:lnTo>
                    <a:pt x="80" y="62"/>
                  </a:lnTo>
                  <a:lnTo>
                    <a:pt x="0" y="0"/>
                  </a:lnTo>
                  <a:lnTo>
                    <a:pt x="42" y="407"/>
                  </a:lnTo>
                  <a:close/>
                </a:path>
              </a:pathLst>
            </a:custGeom>
            <a:solidFill>
              <a:srgbClr val="3FA9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97" tIns="46649" rIns="93297" bIns="46649" numCol="1" anchor="t" anchorCtr="0" compatLnSpc="1">
              <a:prstTxWarp prst="textNoShape">
                <a:avLst/>
              </a:prstTxWarp>
            </a:bodyPr>
            <a:lstStyle/>
            <a:p>
              <a:endParaRPr lang="en-US" sz="1837"/>
            </a:p>
          </p:txBody>
        </p:sp>
        <p:sp>
          <p:nvSpPr>
            <p:cNvPr id="34" name="Freeform 36">
              <a:extLst>
                <a:ext uri="{FF2B5EF4-FFF2-40B4-BE49-F238E27FC236}">
                  <a16:creationId xmlns:a16="http://schemas.microsoft.com/office/drawing/2014/main" id="{C75FB890-7328-4D78-AF62-6448F5A5CDBD}"/>
                </a:ext>
              </a:extLst>
            </p:cNvPr>
            <p:cNvSpPr>
              <a:spLocks/>
            </p:cNvSpPr>
            <p:nvPr/>
          </p:nvSpPr>
          <p:spPr bwMode="auto">
            <a:xfrm>
              <a:off x="1838" y="2426"/>
              <a:ext cx="156" cy="407"/>
            </a:xfrm>
            <a:custGeom>
              <a:avLst/>
              <a:gdLst>
                <a:gd name="T0" fmla="*/ 114 w 156"/>
                <a:gd name="T1" fmla="*/ 0 h 407"/>
                <a:gd name="T2" fmla="*/ 0 w 156"/>
                <a:gd name="T3" fmla="*/ 62 h 407"/>
                <a:gd name="T4" fmla="*/ 156 w 156"/>
                <a:gd name="T5" fmla="*/ 407 h 407"/>
                <a:gd name="T6" fmla="*/ 114 w 156"/>
                <a:gd name="T7" fmla="*/ 0 h 407"/>
              </a:gdLst>
              <a:ahLst/>
              <a:cxnLst>
                <a:cxn ang="0">
                  <a:pos x="T0" y="T1"/>
                </a:cxn>
                <a:cxn ang="0">
                  <a:pos x="T2" y="T3"/>
                </a:cxn>
                <a:cxn ang="0">
                  <a:pos x="T4" y="T5"/>
                </a:cxn>
                <a:cxn ang="0">
                  <a:pos x="T6" y="T7"/>
                </a:cxn>
              </a:cxnLst>
              <a:rect l="0" t="0" r="r" b="b"/>
              <a:pathLst>
                <a:path w="156" h="407">
                  <a:moveTo>
                    <a:pt x="114" y="0"/>
                  </a:moveTo>
                  <a:lnTo>
                    <a:pt x="0" y="62"/>
                  </a:lnTo>
                  <a:lnTo>
                    <a:pt x="156" y="407"/>
                  </a:lnTo>
                  <a:lnTo>
                    <a:pt x="114" y="0"/>
                  </a:lnTo>
                  <a:close/>
                </a:path>
              </a:pathLst>
            </a:custGeom>
            <a:solidFill>
              <a:srgbClr val="73C0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97" tIns="46649" rIns="93297" bIns="46649" numCol="1" anchor="t" anchorCtr="0" compatLnSpc="1">
              <a:prstTxWarp prst="textNoShape">
                <a:avLst/>
              </a:prstTxWarp>
            </a:bodyPr>
            <a:lstStyle/>
            <a:p>
              <a:endParaRPr lang="en-US" sz="1837"/>
            </a:p>
          </p:txBody>
        </p:sp>
        <p:sp>
          <p:nvSpPr>
            <p:cNvPr id="35" name="Freeform 37">
              <a:extLst>
                <a:ext uri="{FF2B5EF4-FFF2-40B4-BE49-F238E27FC236}">
                  <a16:creationId xmlns:a16="http://schemas.microsoft.com/office/drawing/2014/main" id="{B34A4513-3329-4ED9-9A53-B09028567C5E}"/>
                </a:ext>
              </a:extLst>
            </p:cNvPr>
            <p:cNvSpPr>
              <a:spLocks/>
            </p:cNvSpPr>
            <p:nvPr/>
          </p:nvSpPr>
          <p:spPr bwMode="auto">
            <a:xfrm>
              <a:off x="1821" y="2383"/>
              <a:ext cx="131" cy="105"/>
            </a:xfrm>
            <a:custGeom>
              <a:avLst/>
              <a:gdLst>
                <a:gd name="T0" fmla="*/ 0 w 131"/>
                <a:gd name="T1" fmla="*/ 70 h 105"/>
                <a:gd name="T2" fmla="*/ 76 w 131"/>
                <a:gd name="T3" fmla="*/ 0 h 105"/>
                <a:gd name="T4" fmla="*/ 131 w 131"/>
                <a:gd name="T5" fmla="*/ 43 h 105"/>
                <a:gd name="T6" fmla="*/ 17 w 131"/>
                <a:gd name="T7" fmla="*/ 105 h 105"/>
                <a:gd name="T8" fmla="*/ 0 w 131"/>
                <a:gd name="T9" fmla="*/ 70 h 105"/>
              </a:gdLst>
              <a:ahLst/>
              <a:cxnLst>
                <a:cxn ang="0">
                  <a:pos x="T0" y="T1"/>
                </a:cxn>
                <a:cxn ang="0">
                  <a:pos x="T2" y="T3"/>
                </a:cxn>
                <a:cxn ang="0">
                  <a:pos x="T4" y="T5"/>
                </a:cxn>
                <a:cxn ang="0">
                  <a:pos x="T6" y="T7"/>
                </a:cxn>
                <a:cxn ang="0">
                  <a:pos x="T8" y="T9"/>
                </a:cxn>
              </a:cxnLst>
              <a:rect l="0" t="0" r="r" b="b"/>
              <a:pathLst>
                <a:path w="131" h="105">
                  <a:moveTo>
                    <a:pt x="0" y="70"/>
                  </a:moveTo>
                  <a:lnTo>
                    <a:pt x="76" y="0"/>
                  </a:lnTo>
                  <a:lnTo>
                    <a:pt x="131" y="43"/>
                  </a:lnTo>
                  <a:lnTo>
                    <a:pt x="17" y="105"/>
                  </a:lnTo>
                  <a:lnTo>
                    <a:pt x="0" y="70"/>
                  </a:lnTo>
                  <a:close/>
                </a:path>
              </a:pathLst>
            </a:custGeom>
            <a:solidFill>
              <a:srgbClr val="A8D8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97" tIns="46649" rIns="93297" bIns="46649" numCol="1" anchor="t" anchorCtr="0" compatLnSpc="1">
              <a:prstTxWarp prst="textNoShape">
                <a:avLst/>
              </a:prstTxWarp>
            </a:bodyPr>
            <a:lstStyle/>
            <a:p>
              <a:endParaRPr lang="en-US" sz="1837"/>
            </a:p>
          </p:txBody>
        </p:sp>
        <p:sp>
          <p:nvSpPr>
            <p:cNvPr id="36" name="Freeform 38">
              <a:extLst>
                <a:ext uri="{FF2B5EF4-FFF2-40B4-BE49-F238E27FC236}">
                  <a16:creationId xmlns:a16="http://schemas.microsoft.com/office/drawing/2014/main" id="{0848A707-82A3-45E0-8FD0-2B8681125376}"/>
                </a:ext>
              </a:extLst>
            </p:cNvPr>
            <p:cNvSpPr>
              <a:spLocks/>
            </p:cNvSpPr>
            <p:nvPr/>
          </p:nvSpPr>
          <p:spPr bwMode="auto">
            <a:xfrm>
              <a:off x="1897" y="2259"/>
              <a:ext cx="245" cy="124"/>
            </a:xfrm>
            <a:custGeom>
              <a:avLst/>
              <a:gdLst>
                <a:gd name="T0" fmla="*/ 245 w 245"/>
                <a:gd name="T1" fmla="*/ 0 h 124"/>
                <a:gd name="T2" fmla="*/ 0 w 245"/>
                <a:gd name="T3" fmla="*/ 124 h 124"/>
                <a:gd name="T4" fmla="*/ 6 w 245"/>
                <a:gd name="T5" fmla="*/ 54 h 124"/>
                <a:gd name="T6" fmla="*/ 245 w 245"/>
                <a:gd name="T7" fmla="*/ 0 h 124"/>
              </a:gdLst>
              <a:ahLst/>
              <a:cxnLst>
                <a:cxn ang="0">
                  <a:pos x="T0" y="T1"/>
                </a:cxn>
                <a:cxn ang="0">
                  <a:pos x="T2" y="T3"/>
                </a:cxn>
                <a:cxn ang="0">
                  <a:pos x="T4" y="T5"/>
                </a:cxn>
                <a:cxn ang="0">
                  <a:pos x="T6" y="T7"/>
                </a:cxn>
              </a:cxnLst>
              <a:rect l="0" t="0" r="r" b="b"/>
              <a:pathLst>
                <a:path w="245" h="124">
                  <a:moveTo>
                    <a:pt x="245" y="0"/>
                  </a:moveTo>
                  <a:lnTo>
                    <a:pt x="0" y="124"/>
                  </a:lnTo>
                  <a:lnTo>
                    <a:pt x="6" y="54"/>
                  </a:lnTo>
                  <a:lnTo>
                    <a:pt x="245" y="0"/>
                  </a:lnTo>
                  <a:close/>
                </a:path>
              </a:pathLst>
            </a:custGeom>
            <a:solidFill>
              <a:srgbClr val="3FA9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97" tIns="46649" rIns="93297" bIns="46649" numCol="1" anchor="t" anchorCtr="0" compatLnSpc="1">
              <a:prstTxWarp prst="textNoShape">
                <a:avLst/>
              </a:prstTxWarp>
            </a:bodyPr>
            <a:lstStyle/>
            <a:p>
              <a:endParaRPr lang="en-US" sz="1837"/>
            </a:p>
          </p:txBody>
        </p:sp>
        <p:sp>
          <p:nvSpPr>
            <p:cNvPr id="37" name="Freeform 39">
              <a:extLst>
                <a:ext uri="{FF2B5EF4-FFF2-40B4-BE49-F238E27FC236}">
                  <a16:creationId xmlns:a16="http://schemas.microsoft.com/office/drawing/2014/main" id="{62AC3094-9F52-45C6-BFA5-873AEC47386F}"/>
                </a:ext>
              </a:extLst>
            </p:cNvPr>
            <p:cNvSpPr>
              <a:spLocks/>
            </p:cNvSpPr>
            <p:nvPr/>
          </p:nvSpPr>
          <p:spPr bwMode="auto">
            <a:xfrm>
              <a:off x="1522" y="2409"/>
              <a:ext cx="209" cy="418"/>
            </a:xfrm>
            <a:custGeom>
              <a:avLst/>
              <a:gdLst>
                <a:gd name="T0" fmla="*/ 90 w 209"/>
                <a:gd name="T1" fmla="*/ 418 h 418"/>
                <a:gd name="T2" fmla="*/ 0 w 209"/>
                <a:gd name="T3" fmla="*/ 44 h 418"/>
                <a:gd name="T4" fmla="*/ 209 w 209"/>
                <a:gd name="T5" fmla="*/ 0 h 418"/>
                <a:gd name="T6" fmla="*/ 90 w 209"/>
                <a:gd name="T7" fmla="*/ 418 h 418"/>
              </a:gdLst>
              <a:ahLst/>
              <a:cxnLst>
                <a:cxn ang="0">
                  <a:pos x="T0" y="T1"/>
                </a:cxn>
                <a:cxn ang="0">
                  <a:pos x="T2" y="T3"/>
                </a:cxn>
                <a:cxn ang="0">
                  <a:pos x="T4" y="T5"/>
                </a:cxn>
                <a:cxn ang="0">
                  <a:pos x="T6" y="T7"/>
                </a:cxn>
              </a:cxnLst>
              <a:rect l="0" t="0" r="r" b="b"/>
              <a:pathLst>
                <a:path w="209" h="418">
                  <a:moveTo>
                    <a:pt x="90" y="418"/>
                  </a:moveTo>
                  <a:lnTo>
                    <a:pt x="0" y="44"/>
                  </a:lnTo>
                  <a:lnTo>
                    <a:pt x="209" y="0"/>
                  </a:lnTo>
                  <a:lnTo>
                    <a:pt x="90" y="418"/>
                  </a:lnTo>
                  <a:close/>
                </a:path>
              </a:pathLst>
            </a:custGeom>
            <a:solidFill>
              <a:srgbClr val="85C8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97" tIns="46649" rIns="93297" bIns="46649" numCol="1" anchor="t" anchorCtr="0" compatLnSpc="1">
              <a:prstTxWarp prst="textNoShape">
                <a:avLst/>
              </a:prstTxWarp>
            </a:bodyPr>
            <a:lstStyle/>
            <a:p>
              <a:endParaRPr lang="en-US" sz="1837"/>
            </a:p>
          </p:txBody>
        </p:sp>
        <p:sp>
          <p:nvSpPr>
            <p:cNvPr id="38" name="Freeform 40">
              <a:extLst>
                <a:ext uri="{FF2B5EF4-FFF2-40B4-BE49-F238E27FC236}">
                  <a16:creationId xmlns:a16="http://schemas.microsoft.com/office/drawing/2014/main" id="{0A05D415-24C7-4CEE-B0FA-7F9B3FA4B558}"/>
                </a:ext>
              </a:extLst>
            </p:cNvPr>
            <p:cNvSpPr>
              <a:spLocks/>
            </p:cNvSpPr>
            <p:nvPr/>
          </p:nvSpPr>
          <p:spPr bwMode="auto">
            <a:xfrm>
              <a:off x="1463" y="2349"/>
              <a:ext cx="285" cy="104"/>
            </a:xfrm>
            <a:custGeom>
              <a:avLst/>
              <a:gdLst>
                <a:gd name="T0" fmla="*/ 0 w 285"/>
                <a:gd name="T1" fmla="*/ 22 h 104"/>
                <a:gd name="T2" fmla="*/ 285 w 285"/>
                <a:gd name="T3" fmla="*/ 0 h 104"/>
                <a:gd name="T4" fmla="*/ 268 w 285"/>
                <a:gd name="T5" fmla="*/ 60 h 104"/>
                <a:gd name="T6" fmla="*/ 59 w 285"/>
                <a:gd name="T7" fmla="*/ 104 h 104"/>
                <a:gd name="T8" fmla="*/ 0 w 285"/>
                <a:gd name="T9" fmla="*/ 22 h 104"/>
              </a:gdLst>
              <a:ahLst/>
              <a:cxnLst>
                <a:cxn ang="0">
                  <a:pos x="T0" y="T1"/>
                </a:cxn>
                <a:cxn ang="0">
                  <a:pos x="T2" y="T3"/>
                </a:cxn>
                <a:cxn ang="0">
                  <a:pos x="T4" y="T5"/>
                </a:cxn>
                <a:cxn ang="0">
                  <a:pos x="T6" y="T7"/>
                </a:cxn>
                <a:cxn ang="0">
                  <a:pos x="T8" y="T9"/>
                </a:cxn>
              </a:cxnLst>
              <a:rect l="0" t="0" r="r" b="b"/>
              <a:pathLst>
                <a:path w="285" h="104">
                  <a:moveTo>
                    <a:pt x="0" y="22"/>
                  </a:moveTo>
                  <a:lnTo>
                    <a:pt x="285" y="0"/>
                  </a:lnTo>
                  <a:lnTo>
                    <a:pt x="268" y="60"/>
                  </a:lnTo>
                  <a:lnTo>
                    <a:pt x="59" y="104"/>
                  </a:lnTo>
                  <a:lnTo>
                    <a:pt x="0" y="22"/>
                  </a:lnTo>
                  <a:close/>
                </a:path>
              </a:pathLst>
            </a:custGeom>
            <a:solidFill>
              <a:srgbClr val="3FA9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97" tIns="46649" rIns="93297" bIns="46649" numCol="1" anchor="t" anchorCtr="0" compatLnSpc="1">
              <a:prstTxWarp prst="textNoShape">
                <a:avLst/>
              </a:prstTxWarp>
            </a:bodyPr>
            <a:lstStyle/>
            <a:p>
              <a:endParaRPr lang="en-US" sz="1837"/>
            </a:p>
          </p:txBody>
        </p:sp>
        <p:sp>
          <p:nvSpPr>
            <p:cNvPr id="39" name="Freeform 41">
              <a:extLst>
                <a:ext uri="{FF2B5EF4-FFF2-40B4-BE49-F238E27FC236}">
                  <a16:creationId xmlns:a16="http://schemas.microsoft.com/office/drawing/2014/main" id="{C6EB6FB0-B918-43EA-B958-E5F2EDBB004B}"/>
                </a:ext>
              </a:extLst>
            </p:cNvPr>
            <p:cNvSpPr>
              <a:spLocks/>
            </p:cNvSpPr>
            <p:nvPr/>
          </p:nvSpPr>
          <p:spPr bwMode="auto">
            <a:xfrm>
              <a:off x="1302" y="1877"/>
              <a:ext cx="281" cy="242"/>
            </a:xfrm>
            <a:custGeom>
              <a:avLst/>
              <a:gdLst>
                <a:gd name="T0" fmla="*/ 0 w 281"/>
                <a:gd name="T1" fmla="*/ 178 h 242"/>
                <a:gd name="T2" fmla="*/ 31 w 281"/>
                <a:gd name="T3" fmla="*/ 0 h 242"/>
                <a:gd name="T4" fmla="*/ 281 w 281"/>
                <a:gd name="T5" fmla="*/ 123 h 242"/>
                <a:gd name="T6" fmla="*/ 84 w 281"/>
                <a:gd name="T7" fmla="*/ 242 h 242"/>
                <a:gd name="T8" fmla="*/ 0 w 281"/>
                <a:gd name="T9" fmla="*/ 178 h 242"/>
              </a:gdLst>
              <a:ahLst/>
              <a:cxnLst>
                <a:cxn ang="0">
                  <a:pos x="T0" y="T1"/>
                </a:cxn>
                <a:cxn ang="0">
                  <a:pos x="T2" y="T3"/>
                </a:cxn>
                <a:cxn ang="0">
                  <a:pos x="T4" y="T5"/>
                </a:cxn>
                <a:cxn ang="0">
                  <a:pos x="T6" y="T7"/>
                </a:cxn>
                <a:cxn ang="0">
                  <a:pos x="T8" y="T9"/>
                </a:cxn>
              </a:cxnLst>
              <a:rect l="0" t="0" r="r" b="b"/>
              <a:pathLst>
                <a:path w="281" h="242">
                  <a:moveTo>
                    <a:pt x="0" y="178"/>
                  </a:moveTo>
                  <a:lnTo>
                    <a:pt x="31" y="0"/>
                  </a:lnTo>
                  <a:lnTo>
                    <a:pt x="281" y="123"/>
                  </a:lnTo>
                  <a:lnTo>
                    <a:pt x="84" y="242"/>
                  </a:lnTo>
                  <a:lnTo>
                    <a:pt x="0" y="178"/>
                  </a:lnTo>
                  <a:close/>
                </a:path>
              </a:pathLst>
            </a:custGeom>
            <a:solidFill>
              <a:srgbClr val="50B1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97" tIns="46649" rIns="93297" bIns="46649" numCol="1" anchor="t" anchorCtr="0" compatLnSpc="1">
              <a:prstTxWarp prst="textNoShape">
                <a:avLst/>
              </a:prstTxWarp>
            </a:bodyPr>
            <a:lstStyle/>
            <a:p>
              <a:endParaRPr lang="en-US" sz="1837"/>
            </a:p>
          </p:txBody>
        </p:sp>
        <p:sp>
          <p:nvSpPr>
            <p:cNvPr id="40" name="Freeform 42">
              <a:extLst>
                <a:ext uri="{FF2B5EF4-FFF2-40B4-BE49-F238E27FC236}">
                  <a16:creationId xmlns:a16="http://schemas.microsoft.com/office/drawing/2014/main" id="{C25F00A6-660A-49C7-871B-1ED798A9C63F}"/>
                </a:ext>
              </a:extLst>
            </p:cNvPr>
            <p:cNvSpPr>
              <a:spLocks/>
            </p:cNvSpPr>
            <p:nvPr/>
          </p:nvSpPr>
          <p:spPr bwMode="auto">
            <a:xfrm>
              <a:off x="1333" y="1620"/>
              <a:ext cx="202" cy="357"/>
            </a:xfrm>
            <a:custGeom>
              <a:avLst/>
              <a:gdLst>
                <a:gd name="T0" fmla="*/ 97 w 202"/>
                <a:gd name="T1" fmla="*/ 0 h 357"/>
                <a:gd name="T2" fmla="*/ 0 w 202"/>
                <a:gd name="T3" fmla="*/ 257 h 357"/>
                <a:gd name="T4" fmla="*/ 202 w 202"/>
                <a:gd name="T5" fmla="*/ 357 h 357"/>
                <a:gd name="T6" fmla="*/ 173 w 202"/>
                <a:gd name="T7" fmla="*/ 115 h 357"/>
                <a:gd name="T8" fmla="*/ 97 w 202"/>
                <a:gd name="T9" fmla="*/ 0 h 357"/>
              </a:gdLst>
              <a:ahLst/>
              <a:cxnLst>
                <a:cxn ang="0">
                  <a:pos x="T0" y="T1"/>
                </a:cxn>
                <a:cxn ang="0">
                  <a:pos x="T2" y="T3"/>
                </a:cxn>
                <a:cxn ang="0">
                  <a:pos x="T4" y="T5"/>
                </a:cxn>
                <a:cxn ang="0">
                  <a:pos x="T6" y="T7"/>
                </a:cxn>
                <a:cxn ang="0">
                  <a:pos x="T8" y="T9"/>
                </a:cxn>
              </a:cxnLst>
              <a:rect l="0" t="0" r="r" b="b"/>
              <a:pathLst>
                <a:path w="202" h="357">
                  <a:moveTo>
                    <a:pt x="97" y="0"/>
                  </a:moveTo>
                  <a:lnTo>
                    <a:pt x="0" y="257"/>
                  </a:lnTo>
                  <a:lnTo>
                    <a:pt x="202" y="357"/>
                  </a:lnTo>
                  <a:lnTo>
                    <a:pt x="173" y="115"/>
                  </a:lnTo>
                  <a:lnTo>
                    <a:pt x="97" y="0"/>
                  </a:lnTo>
                  <a:close/>
                </a:path>
              </a:pathLst>
            </a:custGeom>
            <a:solidFill>
              <a:srgbClr val="96D0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97" tIns="46649" rIns="93297" bIns="46649" numCol="1" anchor="t" anchorCtr="0" compatLnSpc="1">
              <a:prstTxWarp prst="textNoShape">
                <a:avLst/>
              </a:prstTxWarp>
            </a:bodyPr>
            <a:lstStyle/>
            <a:p>
              <a:endParaRPr lang="en-US" sz="1837"/>
            </a:p>
          </p:txBody>
        </p:sp>
        <p:sp>
          <p:nvSpPr>
            <p:cNvPr id="41" name="Freeform 43">
              <a:extLst>
                <a:ext uri="{FF2B5EF4-FFF2-40B4-BE49-F238E27FC236}">
                  <a16:creationId xmlns:a16="http://schemas.microsoft.com/office/drawing/2014/main" id="{012C756D-F89A-423B-BB90-B58DC3BB954E}"/>
                </a:ext>
              </a:extLst>
            </p:cNvPr>
            <p:cNvSpPr>
              <a:spLocks/>
            </p:cNvSpPr>
            <p:nvPr/>
          </p:nvSpPr>
          <p:spPr bwMode="auto">
            <a:xfrm>
              <a:off x="1386" y="2019"/>
              <a:ext cx="362" cy="352"/>
            </a:xfrm>
            <a:custGeom>
              <a:avLst/>
              <a:gdLst>
                <a:gd name="T0" fmla="*/ 77 w 362"/>
                <a:gd name="T1" fmla="*/ 352 h 352"/>
                <a:gd name="T2" fmla="*/ 0 w 362"/>
                <a:gd name="T3" fmla="*/ 100 h 352"/>
                <a:gd name="T4" fmla="*/ 165 w 362"/>
                <a:gd name="T5" fmla="*/ 0 h 352"/>
                <a:gd name="T6" fmla="*/ 362 w 362"/>
                <a:gd name="T7" fmla="*/ 330 h 352"/>
                <a:gd name="T8" fmla="*/ 77 w 362"/>
                <a:gd name="T9" fmla="*/ 352 h 352"/>
              </a:gdLst>
              <a:ahLst/>
              <a:cxnLst>
                <a:cxn ang="0">
                  <a:pos x="T0" y="T1"/>
                </a:cxn>
                <a:cxn ang="0">
                  <a:pos x="T2" y="T3"/>
                </a:cxn>
                <a:cxn ang="0">
                  <a:pos x="T4" y="T5"/>
                </a:cxn>
                <a:cxn ang="0">
                  <a:pos x="T6" y="T7"/>
                </a:cxn>
                <a:cxn ang="0">
                  <a:pos x="T8" y="T9"/>
                </a:cxn>
              </a:cxnLst>
              <a:rect l="0" t="0" r="r" b="b"/>
              <a:pathLst>
                <a:path w="362" h="352">
                  <a:moveTo>
                    <a:pt x="77" y="352"/>
                  </a:moveTo>
                  <a:lnTo>
                    <a:pt x="0" y="100"/>
                  </a:lnTo>
                  <a:lnTo>
                    <a:pt x="165" y="0"/>
                  </a:lnTo>
                  <a:lnTo>
                    <a:pt x="362" y="330"/>
                  </a:lnTo>
                  <a:lnTo>
                    <a:pt x="77" y="352"/>
                  </a:lnTo>
                  <a:close/>
                </a:path>
              </a:pathLst>
            </a:custGeom>
            <a:solidFill>
              <a:srgbClr val="73C0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97" tIns="46649" rIns="93297" bIns="46649" numCol="1" anchor="t" anchorCtr="0" compatLnSpc="1">
              <a:prstTxWarp prst="textNoShape">
                <a:avLst/>
              </a:prstTxWarp>
            </a:bodyPr>
            <a:lstStyle/>
            <a:p>
              <a:endParaRPr lang="en-US" sz="1837"/>
            </a:p>
          </p:txBody>
        </p:sp>
        <p:sp>
          <p:nvSpPr>
            <p:cNvPr id="42" name="Freeform 44">
              <a:extLst>
                <a:ext uri="{FF2B5EF4-FFF2-40B4-BE49-F238E27FC236}">
                  <a16:creationId xmlns:a16="http://schemas.microsoft.com/office/drawing/2014/main" id="{5AEE538C-DCC4-426B-B8CC-2B5BBA323113}"/>
                </a:ext>
              </a:extLst>
            </p:cNvPr>
            <p:cNvSpPr>
              <a:spLocks/>
            </p:cNvSpPr>
            <p:nvPr/>
          </p:nvSpPr>
          <p:spPr bwMode="auto">
            <a:xfrm>
              <a:off x="2014" y="1813"/>
              <a:ext cx="200" cy="446"/>
            </a:xfrm>
            <a:custGeom>
              <a:avLst/>
              <a:gdLst>
                <a:gd name="T0" fmla="*/ 128 w 200"/>
                <a:gd name="T1" fmla="*/ 446 h 446"/>
                <a:gd name="T2" fmla="*/ 200 w 200"/>
                <a:gd name="T3" fmla="*/ 176 h 446"/>
                <a:gd name="T4" fmla="*/ 53 w 200"/>
                <a:gd name="T5" fmla="*/ 0 h 446"/>
                <a:gd name="T6" fmla="*/ 0 w 200"/>
                <a:gd name="T7" fmla="*/ 110 h 446"/>
                <a:gd name="T8" fmla="*/ 128 w 200"/>
                <a:gd name="T9" fmla="*/ 446 h 446"/>
              </a:gdLst>
              <a:ahLst/>
              <a:cxnLst>
                <a:cxn ang="0">
                  <a:pos x="T0" y="T1"/>
                </a:cxn>
                <a:cxn ang="0">
                  <a:pos x="T2" y="T3"/>
                </a:cxn>
                <a:cxn ang="0">
                  <a:pos x="T4" y="T5"/>
                </a:cxn>
                <a:cxn ang="0">
                  <a:pos x="T6" y="T7"/>
                </a:cxn>
                <a:cxn ang="0">
                  <a:pos x="T8" y="T9"/>
                </a:cxn>
              </a:cxnLst>
              <a:rect l="0" t="0" r="r" b="b"/>
              <a:pathLst>
                <a:path w="200" h="446">
                  <a:moveTo>
                    <a:pt x="128" y="446"/>
                  </a:moveTo>
                  <a:lnTo>
                    <a:pt x="200" y="176"/>
                  </a:lnTo>
                  <a:lnTo>
                    <a:pt x="53" y="0"/>
                  </a:lnTo>
                  <a:lnTo>
                    <a:pt x="0" y="110"/>
                  </a:lnTo>
                  <a:lnTo>
                    <a:pt x="128" y="446"/>
                  </a:lnTo>
                  <a:close/>
                </a:path>
              </a:pathLst>
            </a:custGeom>
            <a:solidFill>
              <a:srgbClr val="3FA9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97" tIns="46649" rIns="93297" bIns="46649" numCol="1" anchor="t" anchorCtr="0" compatLnSpc="1">
              <a:prstTxWarp prst="textNoShape">
                <a:avLst/>
              </a:prstTxWarp>
            </a:bodyPr>
            <a:lstStyle/>
            <a:p>
              <a:endParaRPr lang="en-US" sz="1837"/>
            </a:p>
          </p:txBody>
        </p:sp>
        <p:sp>
          <p:nvSpPr>
            <p:cNvPr id="43" name="Freeform 45">
              <a:extLst>
                <a:ext uri="{FF2B5EF4-FFF2-40B4-BE49-F238E27FC236}">
                  <a16:creationId xmlns:a16="http://schemas.microsoft.com/office/drawing/2014/main" id="{478DD00C-2567-4B98-9F8F-22C058D560E9}"/>
                </a:ext>
              </a:extLst>
            </p:cNvPr>
            <p:cNvSpPr>
              <a:spLocks/>
            </p:cNvSpPr>
            <p:nvPr/>
          </p:nvSpPr>
          <p:spPr bwMode="auto">
            <a:xfrm>
              <a:off x="2067" y="1759"/>
              <a:ext cx="147" cy="230"/>
            </a:xfrm>
            <a:custGeom>
              <a:avLst/>
              <a:gdLst>
                <a:gd name="T0" fmla="*/ 147 w 147"/>
                <a:gd name="T1" fmla="*/ 230 h 230"/>
                <a:gd name="T2" fmla="*/ 94 w 147"/>
                <a:gd name="T3" fmla="*/ 30 h 230"/>
                <a:gd name="T4" fmla="*/ 47 w 147"/>
                <a:gd name="T5" fmla="*/ 0 h 230"/>
                <a:gd name="T6" fmla="*/ 0 w 147"/>
                <a:gd name="T7" fmla="*/ 54 h 230"/>
                <a:gd name="T8" fmla="*/ 147 w 147"/>
                <a:gd name="T9" fmla="*/ 230 h 230"/>
              </a:gdLst>
              <a:ahLst/>
              <a:cxnLst>
                <a:cxn ang="0">
                  <a:pos x="T0" y="T1"/>
                </a:cxn>
                <a:cxn ang="0">
                  <a:pos x="T2" y="T3"/>
                </a:cxn>
                <a:cxn ang="0">
                  <a:pos x="T4" y="T5"/>
                </a:cxn>
                <a:cxn ang="0">
                  <a:pos x="T6" y="T7"/>
                </a:cxn>
                <a:cxn ang="0">
                  <a:pos x="T8" y="T9"/>
                </a:cxn>
              </a:cxnLst>
              <a:rect l="0" t="0" r="r" b="b"/>
              <a:pathLst>
                <a:path w="147" h="230">
                  <a:moveTo>
                    <a:pt x="147" y="230"/>
                  </a:moveTo>
                  <a:lnTo>
                    <a:pt x="94" y="30"/>
                  </a:lnTo>
                  <a:lnTo>
                    <a:pt x="47" y="0"/>
                  </a:lnTo>
                  <a:lnTo>
                    <a:pt x="0" y="54"/>
                  </a:lnTo>
                  <a:lnTo>
                    <a:pt x="147" y="230"/>
                  </a:lnTo>
                  <a:close/>
                </a:path>
              </a:pathLst>
            </a:custGeom>
            <a:solidFill>
              <a:srgbClr val="50B1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97" tIns="46649" rIns="93297" bIns="46649" numCol="1" anchor="t" anchorCtr="0" compatLnSpc="1">
              <a:prstTxWarp prst="textNoShape">
                <a:avLst/>
              </a:prstTxWarp>
            </a:bodyPr>
            <a:lstStyle/>
            <a:p>
              <a:endParaRPr lang="en-US" sz="1837"/>
            </a:p>
          </p:txBody>
        </p:sp>
        <p:sp>
          <p:nvSpPr>
            <p:cNvPr id="44" name="Freeform 46">
              <a:extLst>
                <a:ext uri="{FF2B5EF4-FFF2-40B4-BE49-F238E27FC236}">
                  <a16:creationId xmlns:a16="http://schemas.microsoft.com/office/drawing/2014/main" id="{D5CFB8EB-4F31-4231-93FE-F4A68391B7DA}"/>
                </a:ext>
              </a:extLst>
            </p:cNvPr>
            <p:cNvSpPr>
              <a:spLocks/>
            </p:cNvSpPr>
            <p:nvPr/>
          </p:nvSpPr>
          <p:spPr bwMode="auto">
            <a:xfrm>
              <a:off x="2095" y="1620"/>
              <a:ext cx="66" cy="169"/>
            </a:xfrm>
            <a:custGeom>
              <a:avLst/>
              <a:gdLst>
                <a:gd name="T0" fmla="*/ 66 w 66"/>
                <a:gd name="T1" fmla="*/ 169 h 169"/>
                <a:gd name="T2" fmla="*/ 0 w 66"/>
                <a:gd name="T3" fmla="*/ 0 h 169"/>
                <a:gd name="T4" fmla="*/ 19 w 66"/>
                <a:gd name="T5" fmla="*/ 139 h 169"/>
                <a:gd name="T6" fmla="*/ 66 w 66"/>
                <a:gd name="T7" fmla="*/ 169 h 169"/>
              </a:gdLst>
              <a:ahLst/>
              <a:cxnLst>
                <a:cxn ang="0">
                  <a:pos x="T0" y="T1"/>
                </a:cxn>
                <a:cxn ang="0">
                  <a:pos x="T2" y="T3"/>
                </a:cxn>
                <a:cxn ang="0">
                  <a:pos x="T4" y="T5"/>
                </a:cxn>
                <a:cxn ang="0">
                  <a:pos x="T6" y="T7"/>
                </a:cxn>
              </a:cxnLst>
              <a:rect l="0" t="0" r="r" b="b"/>
              <a:pathLst>
                <a:path w="66" h="169">
                  <a:moveTo>
                    <a:pt x="66" y="169"/>
                  </a:moveTo>
                  <a:lnTo>
                    <a:pt x="0" y="0"/>
                  </a:lnTo>
                  <a:lnTo>
                    <a:pt x="19" y="139"/>
                  </a:lnTo>
                  <a:lnTo>
                    <a:pt x="66" y="169"/>
                  </a:lnTo>
                  <a:close/>
                </a:path>
              </a:pathLst>
            </a:custGeom>
            <a:solidFill>
              <a:srgbClr val="62B9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97" tIns="46649" rIns="93297" bIns="46649" numCol="1" anchor="t" anchorCtr="0" compatLnSpc="1">
              <a:prstTxWarp prst="textNoShape">
                <a:avLst/>
              </a:prstTxWarp>
            </a:bodyPr>
            <a:lstStyle/>
            <a:p>
              <a:endParaRPr lang="en-US" sz="1837"/>
            </a:p>
          </p:txBody>
        </p:sp>
        <p:sp>
          <p:nvSpPr>
            <p:cNvPr id="45" name="Freeform 47">
              <a:extLst>
                <a:ext uri="{FF2B5EF4-FFF2-40B4-BE49-F238E27FC236}">
                  <a16:creationId xmlns:a16="http://schemas.microsoft.com/office/drawing/2014/main" id="{18DA790B-1504-40BF-8294-397143B21D1E}"/>
                </a:ext>
              </a:extLst>
            </p:cNvPr>
            <p:cNvSpPr>
              <a:spLocks/>
            </p:cNvSpPr>
            <p:nvPr/>
          </p:nvSpPr>
          <p:spPr bwMode="auto">
            <a:xfrm>
              <a:off x="1825" y="1178"/>
              <a:ext cx="182" cy="275"/>
            </a:xfrm>
            <a:custGeom>
              <a:avLst/>
              <a:gdLst>
                <a:gd name="T0" fmla="*/ 63 w 182"/>
                <a:gd name="T1" fmla="*/ 0 h 275"/>
                <a:gd name="T2" fmla="*/ 182 w 182"/>
                <a:gd name="T3" fmla="*/ 204 h 275"/>
                <a:gd name="T4" fmla="*/ 95 w 182"/>
                <a:gd name="T5" fmla="*/ 275 h 275"/>
                <a:gd name="T6" fmla="*/ 0 w 182"/>
                <a:gd name="T7" fmla="*/ 41 h 275"/>
                <a:gd name="T8" fmla="*/ 63 w 182"/>
                <a:gd name="T9" fmla="*/ 0 h 275"/>
              </a:gdLst>
              <a:ahLst/>
              <a:cxnLst>
                <a:cxn ang="0">
                  <a:pos x="T0" y="T1"/>
                </a:cxn>
                <a:cxn ang="0">
                  <a:pos x="T2" y="T3"/>
                </a:cxn>
                <a:cxn ang="0">
                  <a:pos x="T4" y="T5"/>
                </a:cxn>
                <a:cxn ang="0">
                  <a:pos x="T6" y="T7"/>
                </a:cxn>
                <a:cxn ang="0">
                  <a:pos x="T8" y="T9"/>
                </a:cxn>
              </a:cxnLst>
              <a:rect l="0" t="0" r="r" b="b"/>
              <a:pathLst>
                <a:path w="182" h="275">
                  <a:moveTo>
                    <a:pt x="63" y="0"/>
                  </a:moveTo>
                  <a:lnTo>
                    <a:pt x="182" y="204"/>
                  </a:lnTo>
                  <a:lnTo>
                    <a:pt x="95" y="275"/>
                  </a:lnTo>
                  <a:lnTo>
                    <a:pt x="0" y="41"/>
                  </a:lnTo>
                  <a:lnTo>
                    <a:pt x="63" y="0"/>
                  </a:lnTo>
                  <a:close/>
                </a:path>
              </a:pathLst>
            </a:custGeom>
            <a:solidFill>
              <a:srgbClr val="B9E0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97" tIns="46649" rIns="93297" bIns="46649" numCol="1" anchor="t" anchorCtr="0" compatLnSpc="1">
              <a:prstTxWarp prst="textNoShape">
                <a:avLst/>
              </a:prstTxWarp>
            </a:bodyPr>
            <a:lstStyle/>
            <a:p>
              <a:endParaRPr lang="en-US" sz="1837"/>
            </a:p>
          </p:txBody>
        </p:sp>
        <p:sp>
          <p:nvSpPr>
            <p:cNvPr id="46" name="Freeform 48">
              <a:extLst>
                <a:ext uri="{FF2B5EF4-FFF2-40B4-BE49-F238E27FC236}">
                  <a16:creationId xmlns:a16="http://schemas.microsoft.com/office/drawing/2014/main" id="{E5C5184D-4626-4E6F-94C8-62650A3693E7}"/>
                </a:ext>
              </a:extLst>
            </p:cNvPr>
            <p:cNvSpPr>
              <a:spLocks/>
            </p:cNvSpPr>
            <p:nvPr/>
          </p:nvSpPr>
          <p:spPr bwMode="auto">
            <a:xfrm>
              <a:off x="1675" y="1239"/>
              <a:ext cx="47" cy="313"/>
            </a:xfrm>
            <a:custGeom>
              <a:avLst/>
              <a:gdLst>
                <a:gd name="T0" fmla="*/ 0 w 47"/>
                <a:gd name="T1" fmla="*/ 14 h 313"/>
                <a:gd name="T2" fmla="*/ 47 w 47"/>
                <a:gd name="T3" fmla="*/ 0 h 313"/>
                <a:gd name="T4" fmla="*/ 47 w 47"/>
                <a:gd name="T5" fmla="*/ 290 h 313"/>
                <a:gd name="T6" fmla="*/ 3 w 47"/>
                <a:gd name="T7" fmla="*/ 313 h 313"/>
                <a:gd name="T8" fmla="*/ 0 w 47"/>
                <a:gd name="T9" fmla="*/ 14 h 313"/>
              </a:gdLst>
              <a:ahLst/>
              <a:cxnLst>
                <a:cxn ang="0">
                  <a:pos x="T0" y="T1"/>
                </a:cxn>
                <a:cxn ang="0">
                  <a:pos x="T2" y="T3"/>
                </a:cxn>
                <a:cxn ang="0">
                  <a:pos x="T4" y="T5"/>
                </a:cxn>
                <a:cxn ang="0">
                  <a:pos x="T6" y="T7"/>
                </a:cxn>
                <a:cxn ang="0">
                  <a:pos x="T8" y="T9"/>
                </a:cxn>
              </a:cxnLst>
              <a:rect l="0" t="0" r="r" b="b"/>
              <a:pathLst>
                <a:path w="47" h="313">
                  <a:moveTo>
                    <a:pt x="0" y="14"/>
                  </a:moveTo>
                  <a:lnTo>
                    <a:pt x="47" y="0"/>
                  </a:lnTo>
                  <a:lnTo>
                    <a:pt x="47" y="290"/>
                  </a:lnTo>
                  <a:lnTo>
                    <a:pt x="3" y="313"/>
                  </a:lnTo>
                  <a:lnTo>
                    <a:pt x="0" y="14"/>
                  </a:lnTo>
                  <a:close/>
                </a:path>
              </a:pathLst>
            </a:custGeom>
            <a:solidFill>
              <a:srgbClr val="85C8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97" tIns="46649" rIns="93297" bIns="46649" numCol="1" anchor="t" anchorCtr="0" compatLnSpc="1">
              <a:prstTxWarp prst="textNoShape">
                <a:avLst/>
              </a:prstTxWarp>
            </a:bodyPr>
            <a:lstStyle/>
            <a:p>
              <a:endParaRPr lang="en-US" sz="1837"/>
            </a:p>
          </p:txBody>
        </p:sp>
        <p:sp>
          <p:nvSpPr>
            <p:cNvPr id="47" name="Freeform 49">
              <a:extLst>
                <a:ext uri="{FF2B5EF4-FFF2-40B4-BE49-F238E27FC236}">
                  <a16:creationId xmlns:a16="http://schemas.microsoft.com/office/drawing/2014/main" id="{88AEED5B-17FB-4EF9-9C35-1529B96A7F01}"/>
                </a:ext>
              </a:extLst>
            </p:cNvPr>
            <p:cNvSpPr>
              <a:spLocks/>
            </p:cNvSpPr>
            <p:nvPr/>
          </p:nvSpPr>
          <p:spPr bwMode="auto">
            <a:xfrm>
              <a:off x="1764" y="1200"/>
              <a:ext cx="156" cy="380"/>
            </a:xfrm>
            <a:custGeom>
              <a:avLst/>
              <a:gdLst>
                <a:gd name="T0" fmla="*/ 0 w 156"/>
                <a:gd name="T1" fmla="*/ 0 h 380"/>
                <a:gd name="T2" fmla="*/ 61 w 156"/>
                <a:gd name="T3" fmla="*/ 19 h 380"/>
                <a:gd name="T4" fmla="*/ 156 w 156"/>
                <a:gd name="T5" fmla="*/ 253 h 380"/>
                <a:gd name="T6" fmla="*/ 78 w 156"/>
                <a:gd name="T7" fmla="*/ 380 h 380"/>
                <a:gd name="T8" fmla="*/ 0 w 156"/>
                <a:gd name="T9" fmla="*/ 0 h 380"/>
              </a:gdLst>
              <a:ahLst/>
              <a:cxnLst>
                <a:cxn ang="0">
                  <a:pos x="T0" y="T1"/>
                </a:cxn>
                <a:cxn ang="0">
                  <a:pos x="T2" y="T3"/>
                </a:cxn>
                <a:cxn ang="0">
                  <a:pos x="T4" y="T5"/>
                </a:cxn>
                <a:cxn ang="0">
                  <a:pos x="T6" y="T7"/>
                </a:cxn>
                <a:cxn ang="0">
                  <a:pos x="T8" y="T9"/>
                </a:cxn>
              </a:cxnLst>
              <a:rect l="0" t="0" r="r" b="b"/>
              <a:pathLst>
                <a:path w="156" h="380">
                  <a:moveTo>
                    <a:pt x="0" y="0"/>
                  </a:moveTo>
                  <a:lnTo>
                    <a:pt x="61" y="19"/>
                  </a:lnTo>
                  <a:lnTo>
                    <a:pt x="156" y="253"/>
                  </a:lnTo>
                  <a:lnTo>
                    <a:pt x="78" y="380"/>
                  </a:lnTo>
                  <a:lnTo>
                    <a:pt x="0" y="0"/>
                  </a:lnTo>
                  <a:close/>
                </a:path>
              </a:pathLst>
            </a:custGeom>
            <a:solidFill>
              <a:srgbClr val="85C8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97" tIns="46649" rIns="93297" bIns="46649" numCol="1" anchor="t" anchorCtr="0" compatLnSpc="1">
              <a:prstTxWarp prst="textNoShape">
                <a:avLst/>
              </a:prstTxWarp>
            </a:bodyPr>
            <a:lstStyle/>
            <a:p>
              <a:endParaRPr lang="en-US" sz="1837"/>
            </a:p>
          </p:txBody>
        </p:sp>
        <p:sp>
          <p:nvSpPr>
            <p:cNvPr id="48" name="Freeform 50">
              <a:extLst>
                <a:ext uri="{FF2B5EF4-FFF2-40B4-BE49-F238E27FC236}">
                  <a16:creationId xmlns:a16="http://schemas.microsoft.com/office/drawing/2014/main" id="{D3D3E604-A725-4EEC-81E4-6C66BA330D75}"/>
                </a:ext>
              </a:extLst>
            </p:cNvPr>
            <p:cNvSpPr>
              <a:spLocks/>
            </p:cNvSpPr>
            <p:nvPr/>
          </p:nvSpPr>
          <p:spPr bwMode="auto">
            <a:xfrm>
              <a:off x="1722" y="1200"/>
              <a:ext cx="120" cy="380"/>
            </a:xfrm>
            <a:custGeom>
              <a:avLst/>
              <a:gdLst>
                <a:gd name="T0" fmla="*/ 0 w 120"/>
                <a:gd name="T1" fmla="*/ 39 h 380"/>
                <a:gd name="T2" fmla="*/ 42 w 120"/>
                <a:gd name="T3" fmla="*/ 0 h 380"/>
                <a:gd name="T4" fmla="*/ 120 w 120"/>
                <a:gd name="T5" fmla="*/ 380 h 380"/>
                <a:gd name="T6" fmla="*/ 0 w 120"/>
                <a:gd name="T7" fmla="*/ 329 h 380"/>
                <a:gd name="T8" fmla="*/ 0 w 120"/>
                <a:gd name="T9" fmla="*/ 39 h 380"/>
              </a:gdLst>
              <a:ahLst/>
              <a:cxnLst>
                <a:cxn ang="0">
                  <a:pos x="T0" y="T1"/>
                </a:cxn>
                <a:cxn ang="0">
                  <a:pos x="T2" y="T3"/>
                </a:cxn>
                <a:cxn ang="0">
                  <a:pos x="T4" y="T5"/>
                </a:cxn>
                <a:cxn ang="0">
                  <a:pos x="T6" y="T7"/>
                </a:cxn>
                <a:cxn ang="0">
                  <a:pos x="T8" y="T9"/>
                </a:cxn>
              </a:cxnLst>
              <a:rect l="0" t="0" r="r" b="b"/>
              <a:pathLst>
                <a:path w="120" h="380">
                  <a:moveTo>
                    <a:pt x="0" y="39"/>
                  </a:moveTo>
                  <a:lnTo>
                    <a:pt x="42" y="0"/>
                  </a:lnTo>
                  <a:lnTo>
                    <a:pt x="120" y="380"/>
                  </a:lnTo>
                  <a:lnTo>
                    <a:pt x="0" y="329"/>
                  </a:lnTo>
                  <a:lnTo>
                    <a:pt x="0" y="39"/>
                  </a:lnTo>
                  <a:close/>
                </a:path>
              </a:pathLst>
            </a:custGeom>
            <a:solidFill>
              <a:srgbClr val="CBE8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97" tIns="46649" rIns="93297" bIns="46649" numCol="1" anchor="t" anchorCtr="0" compatLnSpc="1">
              <a:prstTxWarp prst="textNoShape">
                <a:avLst/>
              </a:prstTxWarp>
            </a:bodyPr>
            <a:lstStyle/>
            <a:p>
              <a:endParaRPr lang="en-US" sz="1837"/>
            </a:p>
          </p:txBody>
        </p:sp>
        <p:sp>
          <p:nvSpPr>
            <p:cNvPr id="49" name="Freeform 51">
              <a:extLst>
                <a:ext uri="{FF2B5EF4-FFF2-40B4-BE49-F238E27FC236}">
                  <a16:creationId xmlns:a16="http://schemas.microsoft.com/office/drawing/2014/main" id="{F3334A32-841A-4C5A-817B-05E59F6A0ADF}"/>
                </a:ext>
              </a:extLst>
            </p:cNvPr>
            <p:cNvSpPr>
              <a:spLocks/>
            </p:cNvSpPr>
            <p:nvPr/>
          </p:nvSpPr>
          <p:spPr bwMode="auto">
            <a:xfrm>
              <a:off x="1960" y="1382"/>
              <a:ext cx="135" cy="238"/>
            </a:xfrm>
            <a:custGeom>
              <a:avLst/>
              <a:gdLst>
                <a:gd name="T0" fmla="*/ 47 w 135"/>
                <a:gd name="T1" fmla="*/ 0 h 238"/>
                <a:gd name="T2" fmla="*/ 135 w 135"/>
                <a:gd name="T3" fmla="*/ 238 h 238"/>
                <a:gd name="T4" fmla="*/ 34 w 135"/>
                <a:gd name="T5" fmla="*/ 226 h 238"/>
                <a:gd name="T6" fmla="*/ 0 w 135"/>
                <a:gd name="T7" fmla="*/ 38 h 238"/>
                <a:gd name="T8" fmla="*/ 47 w 135"/>
                <a:gd name="T9" fmla="*/ 0 h 238"/>
              </a:gdLst>
              <a:ahLst/>
              <a:cxnLst>
                <a:cxn ang="0">
                  <a:pos x="T0" y="T1"/>
                </a:cxn>
                <a:cxn ang="0">
                  <a:pos x="T2" y="T3"/>
                </a:cxn>
                <a:cxn ang="0">
                  <a:pos x="T4" y="T5"/>
                </a:cxn>
                <a:cxn ang="0">
                  <a:pos x="T6" y="T7"/>
                </a:cxn>
                <a:cxn ang="0">
                  <a:pos x="T8" y="T9"/>
                </a:cxn>
              </a:cxnLst>
              <a:rect l="0" t="0" r="r" b="b"/>
              <a:pathLst>
                <a:path w="135" h="238">
                  <a:moveTo>
                    <a:pt x="47" y="0"/>
                  </a:moveTo>
                  <a:lnTo>
                    <a:pt x="135" y="238"/>
                  </a:lnTo>
                  <a:lnTo>
                    <a:pt x="34" y="226"/>
                  </a:lnTo>
                  <a:lnTo>
                    <a:pt x="0" y="38"/>
                  </a:lnTo>
                  <a:lnTo>
                    <a:pt x="47" y="0"/>
                  </a:lnTo>
                  <a:close/>
                </a:path>
              </a:pathLst>
            </a:custGeom>
            <a:solidFill>
              <a:srgbClr val="85C8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97" tIns="46649" rIns="93297" bIns="46649" numCol="1" anchor="t" anchorCtr="0" compatLnSpc="1">
              <a:prstTxWarp prst="textNoShape">
                <a:avLst/>
              </a:prstTxWarp>
            </a:bodyPr>
            <a:lstStyle/>
            <a:p>
              <a:endParaRPr lang="en-US" sz="1837"/>
            </a:p>
          </p:txBody>
        </p:sp>
        <p:sp>
          <p:nvSpPr>
            <p:cNvPr id="50" name="Freeform 52">
              <a:extLst>
                <a:ext uri="{FF2B5EF4-FFF2-40B4-BE49-F238E27FC236}">
                  <a16:creationId xmlns:a16="http://schemas.microsoft.com/office/drawing/2014/main" id="{BE8F951E-A623-46C1-9124-FD213128B7C6}"/>
                </a:ext>
              </a:extLst>
            </p:cNvPr>
            <p:cNvSpPr>
              <a:spLocks/>
            </p:cNvSpPr>
            <p:nvPr/>
          </p:nvSpPr>
          <p:spPr bwMode="auto">
            <a:xfrm>
              <a:off x="1994" y="1608"/>
              <a:ext cx="120" cy="205"/>
            </a:xfrm>
            <a:custGeom>
              <a:avLst/>
              <a:gdLst>
                <a:gd name="T0" fmla="*/ 101 w 120"/>
                <a:gd name="T1" fmla="*/ 12 h 205"/>
                <a:gd name="T2" fmla="*/ 120 w 120"/>
                <a:gd name="T3" fmla="*/ 151 h 205"/>
                <a:gd name="T4" fmla="*/ 73 w 120"/>
                <a:gd name="T5" fmla="*/ 205 h 205"/>
                <a:gd name="T6" fmla="*/ 0 w 120"/>
                <a:gd name="T7" fmla="*/ 0 h 205"/>
                <a:gd name="T8" fmla="*/ 101 w 120"/>
                <a:gd name="T9" fmla="*/ 12 h 205"/>
              </a:gdLst>
              <a:ahLst/>
              <a:cxnLst>
                <a:cxn ang="0">
                  <a:pos x="T0" y="T1"/>
                </a:cxn>
                <a:cxn ang="0">
                  <a:pos x="T2" y="T3"/>
                </a:cxn>
                <a:cxn ang="0">
                  <a:pos x="T4" y="T5"/>
                </a:cxn>
                <a:cxn ang="0">
                  <a:pos x="T6" y="T7"/>
                </a:cxn>
                <a:cxn ang="0">
                  <a:pos x="T8" y="T9"/>
                </a:cxn>
              </a:cxnLst>
              <a:rect l="0" t="0" r="r" b="b"/>
              <a:pathLst>
                <a:path w="120" h="205">
                  <a:moveTo>
                    <a:pt x="101" y="12"/>
                  </a:moveTo>
                  <a:lnTo>
                    <a:pt x="120" y="151"/>
                  </a:lnTo>
                  <a:lnTo>
                    <a:pt x="73" y="205"/>
                  </a:lnTo>
                  <a:lnTo>
                    <a:pt x="0" y="0"/>
                  </a:lnTo>
                  <a:lnTo>
                    <a:pt x="101" y="12"/>
                  </a:lnTo>
                  <a:close/>
                </a:path>
              </a:pathLst>
            </a:custGeom>
            <a:solidFill>
              <a:srgbClr val="96D0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97" tIns="46649" rIns="93297" bIns="46649" numCol="1" anchor="t" anchorCtr="0" compatLnSpc="1">
              <a:prstTxWarp prst="textNoShape">
                <a:avLst/>
              </a:prstTxWarp>
            </a:bodyPr>
            <a:lstStyle/>
            <a:p>
              <a:endParaRPr lang="en-US" sz="1837"/>
            </a:p>
          </p:txBody>
        </p:sp>
        <p:sp>
          <p:nvSpPr>
            <p:cNvPr id="51" name="Freeform 53">
              <a:extLst>
                <a:ext uri="{FF2B5EF4-FFF2-40B4-BE49-F238E27FC236}">
                  <a16:creationId xmlns:a16="http://schemas.microsoft.com/office/drawing/2014/main" id="{DBC4A663-1B17-4698-8496-F02C200ECD87}"/>
                </a:ext>
              </a:extLst>
            </p:cNvPr>
            <p:cNvSpPr>
              <a:spLocks/>
            </p:cNvSpPr>
            <p:nvPr/>
          </p:nvSpPr>
          <p:spPr bwMode="auto">
            <a:xfrm>
              <a:off x="1506" y="1536"/>
              <a:ext cx="227" cy="199"/>
            </a:xfrm>
            <a:custGeom>
              <a:avLst/>
              <a:gdLst>
                <a:gd name="T0" fmla="*/ 109 w 227"/>
                <a:gd name="T1" fmla="*/ 0 h 199"/>
                <a:gd name="T2" fmla="*/ 172 w 227"/>
                <a:gd name="T3" fmla="*/ 16 h 199"/>
                <a:gd name="T4" fmla="*/ 227 w 227"/>
                <a:gd name="T5" fmla="*/ 199 h 199"/>
                <a:gd name="T6" fmla="*/ 0 w 227"/>
                <a:gd name="T7" fmla="*/ 199 h 199"/>
                <a:gd name="T8" fmla="*/ 109 w 227"/>
                <a:gd name="T9" fmla="*/ 0 h 199"/>
              </a:gdLst>
              <a:ahLst/>
              <a:cxnLst>
                <a:cxn ang="0">
                  <a:pos x="T0" y="T1"/>
                </a:cxn>
                <a:cxn ang="0">
                  <a:pos x="T2" y="T3"/>
                </a:cxn>
                <a:cxn ang="0">
                  <a:pos x="T4" y="T5"/>
                </a:cxn>
                <a:cxn ang="0">
                  <a:pos x="T6" y="T7"/>
                </a:cxn>
                <a:cxn ang="0">
                  <a:pos x="T8" y="T9"/>
                </a:cxn>
              </a:cxnLst>
              <a:rect l="0" t="0" r="r" b="b"/>
              <a:pathLst>
                <a:path w="227" h="199">
                  <a:moveTo>
                    <a:pt x="109" y="0"/>
                  </a:moveTo>
                  <a:lnTo>
                    <a:pt x="172" y="16"/>
                  </a:lnTo>
                  <a:lnTo>
                    <a:pt x="227" y="199"/>
                  </a:lnTo>
                  <a:lnTo>
                    <a:pt x="0" y="199"/>
                  </a:lnTo>
                  <a:lnTo>
                    <a:pt x="109" y="0"/>
                  </a:lnTo>
                  <a:close/>
                </a:path>
              </a:pathLst>
            </a:custGeom>
            <a:solidFill>
              <a:srgbClr val="96D0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97" tIns="46649" rIns="93297" bIns="46649" numCol="1" anchor="t" anchorCtr="0" compatLnSpc="1">
              <a:prstTxWarp prst="textNoShape">
                <a:avLst/>
              </a:prstTxWarp>
            </a:bodyPr>
            <a:lstStyle/>
            <a:p>
              <a:endParaRPr lang="en-US" sz="1837"/>
            </a:p>
          </p:txBody>
        </p:sp>
        <p:sp>
          <p:nvSpPr>
            <p:cNvPr id="52" name="Freeform 54">
              <a:extLst>
                <a:ext uri="{FF2B5EF4-FFF2-40B4-BE49-F238E27FC236}">
                  <a16:creationId xmlns:a16="http://schemas.microsoft.com/office/drawing/2014/main" id="{237CA6CC-58AD-427E-8D5C-AA70AA4F3B9D}"/>
                </a:ext>
              </a:extLst>
            </p:cNvPr>
            <p:cNvSpPr>
              <a:spLocks/>
            </p:cNvSpPr>
            <p:nvPr/>
          </p:nvSpPr>
          <p:spPr bwMode="auto">
            <a:xfrm>
              <a:off x="1899" y="1420"/>
              <a:ext cx="95" cy="253"/>
            </a:xfrm>
            <a:custGeom>
              <a:avLst/>
              <a:gdLst>
                <a:gd name="T0" fmla="*/ 21 w 95"/>
                <a:gd name="T1" fmla="*/ 33 h 253"/>
                <a:gd name="T2" fmla="*/ 61 w 95"/>
                <a:gd name="T3" fmla="*/ 0 h 253"/>
                <a:gd name="T4" fmla="*/ 95 w 95"/>
                <a:gd name="T5" fmla="*/ 188 h 253"/>
                <a:gd name="T6" fmla="*/ 0 w 95"/>
                <a:gd name="T7" fmla="*/ 253 h 253"/>
                <a:gd name="T8" fmla="*/ 21 w 95"/>
                <a:gd name="T9" fmla="*/ 33 h 253"/>
              </a:gdLst>
              <a:ahLst/>
              <a:cxnLst>
                <a:cxn ang="0">
                  <a:pos x="T0" y="T1"/>
                </a:cxn>
                <a:cxn ang="0">
                  <a:pos x="T2" y="T3"/>
                </a:cxn>
                <a:cxn ang="0">
                  <a:pos x="T4" y="T5"/>
                </a:cxn>
                <a:cxn ang="0">
                  <a:pos x="T6" y="T7"/>
                </a:cxn>
                <a:cxn ang="0">
                  <a:pos x="T8" y="T9"/>
                </a:cxn>
              </a:cxnLst>
              <a:rect l="0" t="0" r="r" b="b"/>
              <a:pathLst>
                <a:path w="95" h="253">
                  <a:moveTo>
                    <a:pt x="21" y="33"/>
                  </a:moveTo>
                  <a:lnTo>
                    <a:pt x="61" y="0"/>
                  </a:lnTo>
                  <a:lnTo>
                    <a:pt x="95" y="188"/>
                  </a:lnTo>
                  <a:lnTo>
                    <a:pt x="0" y="253"/>
                  </a:lnTo>
                  <a:lnTo>
                    <a:pt x="21" y="33"/>
                  </a:lnTo>
                  <a:close/>
                </a:path>
              </a:pathLst>
            </a:custGeom>
            <a:solidFill>
              <a:srgbClr val="CBE8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97" tIns="46649" rIns="93297" bIns="46649" numCol="1" anchor="t" anchorCtr="0" compatLnSpc="1">
              <a:prstTxWarp prst="textNoShape">
                <a:avLst/>
              </a:prstTxWarp>
            </a:bodyPr>
            <a:lstStyle/>
            <a:p>
              <a:endParaRPr lang="en-US" sz="1837"/>
            </a:p>
          </p:txBody>
        </p:sp>
        <p:sp>
          <p:nvSpPr>
            <p:cNvPr id="53" name="Freeform 55">
              <a:extLst>
                <a:ext uri="{FF2B5EF4-FFF2-40B4-BE49-F238E27FC236}">
                  <a16:creationId xmlns:a16="http://schemas.microsoft.com/office/drawing/2014/main" id="{09DFBB4F-515B-4662-9364-D0EB5E4F7139}"/>
                </a:ext>
              </a:extLst>
            </p:cNvPr>
            <p:cNvSpPr>
              <a:spLocks/>
            </p:cNvSpPr>
            <p:nvPr/>
          </p:nvSpPr>
          <p:spPr bwMode="auto">
            <a:xfrm>
              <a:off x="1842" y="1453"/>
              <a:ext cx="78" cy="228"/>
            </a:xfrm>
            <a:custGeom>
              <a:avLst/>
              <a:gdLst>
                <a:gd name="T0" fmla="*/ 78 w 78"/>
                <a:gd name="T1" fmla="*/ 0 h 228"/>
                <a:gd name="T2" fmla="*/ 57 w 78"/>
                <a:gd name="T3" fmla="*/ 220 h 228"/>
                <a:gd name="T4" fmla="*/ 28 w 78"/>
                <a:gd name="T5" fmla="*/ 228 h 228"/>
                <a:gd name="T6" fmla="*/ 0 w 78"/>
                <a:gd name="T7" fmla="*/ 127 h 228"/>
                <a:gd name="T8" fmla="*/ 78 w 78"/>
                <a:gd name="T9" fmla="*/ 0 h 228"/>
              </a:gdLst>
              <a:ahLst/>
              <a:cxnLst>
                <a:cxn ang="0">
                  <a:pos x="T0" y="T1"/>
                </a:cxn>
                <a:cxn ang="0">
                  <a:pos x="T2" y="T3"/>
                </a:cxn>
                <a:cxn ang="0">
                  <a:pos x="T4" y="T5"/>
                </a:cxn>
                <a:cxn ang="0">
                  <a:pos x="T6" y="T7"/>
                </a:cxn>
                <a:cxn ang="0">
                  <a:pos x="T8" y="T9"/>
                </a:cxn>
              </a:cxnLst>
              <a:rect l="0" t="0" r="r" b="b"/>
              <a:pathLst>
                <a:path w="78" h="228">
                  <a:moveTo>
                    <a:pt x="78" y="0"/>
                  </a:moveTo>
                  <a:lnTo>
                    <a:pt x="57" y="220"/>
                  </a:lnTo>
                  <a:lnTo>
                    <a:pt x="28" y="228"/>
                  </a:lnTo>
                  <a:lnTo>
                    <a:pt x="0" y="127"/>
                  </a:lnTo>
                  <a:lnTo>
                    <a:pt x="78" y="0"/>
                  </a:lnTo>
                  <a:close/>
                </a:path>
              </a:pathLst>
            </a:custGeom>
            <a:solidFill>
              <a:srgbClr val="73C0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97" tIns="46649" rIns="93297" bIns="46649" numCol="1" anchor="t" anchorCtr="0" compatLnSpc="1">
              <a:prstTxWarp prst="textNoShape">
                <a:avLst/>
              </a:prstTxWarp>
            </a:bodyPr>
            <a:lstStyle/>
            <a:p>
              <a:endParaRPr lang="en-US" sz="1837"/>
            </a:p>
          </p:txBody>
        </p:sp>
        <p:sp>
          <p:nvSpPr>
            <p:cNvPr id="54" name="Freeform 56">
              <a:extLst>
                <a:ext uri="{FF2B5EF4-FFF2-40B4-BE49-F238E27FC236}">
                  <a16:creationId xmlns:a16="http://schemas.microsoft.com/office/drawing/2014/main" id="{D110B3A9-D405-45F2-BF56-E43627341241}"/>
                </a:ext>
              </a:extLst>
            </p:cNvPr>
            <p:cNvSpPr>
              <a:spLocks/>
            </p:cNvSpPr>
            <p:nvPr/>
          </p:nvSpPr>
          <p:spPr bwMode="auto">
            <a:xfrm>
              <a:off x="1722" y="1529"/>
              <a:ext cx="148" cy="186"/>
            </a:xfrm>
            <a:custGeom>
              <a:avLst/>
              <a:gdLst>
                <a:gd name="T0" fmla="*/ 0 w 148"/>
                <a:gd name="T1" fmla="*/ 0 h 186"/>
                <a:gd name="T2" fmla="*/ 120 w 148"/>
                <a:gd name="T3" fmla="*/ 51 h 186"/>
                <a:gd name="T4" fmla="*/ 148 w 148"/>
                <a:gd name="T5" fmla="*/ 152 h 186"/>
                <a:gd name="T6" fmla="*/ 97 w 148"/>
                <a:gd name="T7" fmla="*/ 186 h 186"/>
                <a:gd name="T8" fmla="*/ 0 w 148"/>
                <a:gd name="T9" fmla="*/ 0 h 186"/>
              </a:gdLst>
              <a:ahLst/>
              <a:cxnLst>
                <a:cxn ang="0">
                  <a:pos x="T0" y="T1"/>
                </a:cxn>
                <a:cxn ang="0">
                  <a:pos x="T2" y="T3"/>
                </a:cxn>
                <a:cxn ang="0">
                  <a:pos x="T4" y="T5"/>
                </a:cxn>
                <a:cxn ang="0">
                  <a:pos x="T6" y="T7"/>
                </a:cxn>
                <a:cxn ang="0">
                  <a:pos x="T8" y="T9"/>
                </a:cxn>
              </a:cxnLst>
              <a:rect l="0" t="0" r="r" b="b"/>
              <a:pathLst>
                <a:path w="148" h="186">
                  <a:moveTo>
                    <a:pt x="0" y="0"/>
                  </a:moveTo>
                  <a:lnTo>
                    <a:pt x="120" y="51"/>
                  </a:lnTo>
                  <a:lnTo>
                    <a:pt x="148" y="152"/>
                  </a:lnTo>
                  <a:lnTo>
                    <a:pt x="97" y="186"/>
                  </a:lnTo>
                  <a:lnTo>
                    <a:pt x="0" y="0"/>
                  </a:lnTo>
                  <a:close/>
                </a:path>
              </a:pathLst>
            </a:custGeom>
            <a:solidFill>
              <a:srgbClr val="A8D8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97" tIns="46649" rIns="93297" bIns="46649" numCol="1" anchor="t" anchorCtr="0" compatLnSpc="1">
              <a:prstTxWarp prst="textNoShape">
                <a:avLst/>
              </a:prstTxWarp>
            </a:bodyPr>
            <a:lstStyle/>
            <a:p>
              <a:endParaRPr lang="en-US" sz="1837"/>
            </a:p>
          </p:txBody>
        </p:sp>
        <p:sp>
          <p:nvSpPr>
            <p:cNvPr id="55" name="Freeform 57">
              <a:extLst>
                <a:ext uri="{FF2B5EF4-FFF2-40B4-BE49-F238E27FC236}">
                  <a16:creationId xmlns:a16="http://schemas.microsoft.com/office/drawing/2014/main" id="{2FCA2F38-7BCC-4061-92A4-F5C36FE818C2}"/>
                </a:ext>
              </a:extLst>
            </p:cNvPr>
            <p:cNvSpPr>
              <a:spLocks/>
            </p:cNvSpPr>
            <p:nvPr/>
          </p:nvSpPr>
          <p:spPr bwMode="auto">
            <a:xfrm>
              <a:off x="1678" y="1529"/>
              <a:ext cx="141" cy="206"/>
            </a:xfrm>
            <a:custGeom>
              <a:avLst/>
              <a:gdLst>
                <a:gd name="T0" fmla="*/ 0 w 141"/>
                <a:gd name="T1" fmla="*/ 23 h 206"/>
                <a:gd name="T2" fmla="*/ 44 w 141"/>
                <a:gd name="T3" fmla="*/ 0 h 206"/>
                <a:gd name="T4" fmla="*/ 141 w 141"/>
                <a:gd name="T5" fmla="*/ 186 h 206"/>
                <a:gd name="T6" fmla="*/ 55 w 141"/>
                <a:gd name="T7" fmla="*/ 206 h 206"/>
                <a:gd name="T8" fmla="*/ 0 w 141"/>
                <a:gd name="T9" fmla="*/ 23 h 206"/>
              </a:gdLst>
              <a:ahLst/>
              <a:cxnLst>
                <a:cxn ang="0">
                  <a:pos x="T0" y="T1"/>
                </a:cxn>
                <a:cxn ang="0">
                  <a:pos x="T2" y="T3"/>
                </a:cxn>
                <a:cxn ang="0">
                  <a:pos x="T4" y="T5"/>
                </a:cxn>
                <a:cxn ang="0">
                  <a:pos x="T6" y="T7"/>
                </a:cxn>
                <a:cxn ang="0">
                  <a:pos x="T8" y="T9"/>
                </a:cxn>
              </a:cxnLst>
              <a:rect l="0" t="0" r="r" b="b"/>
              <a:pathLst>
                <a:path w="141" h="206">
                  <a:moveTo>
                    <a:pt x="0" y="23"/>
                  </a:moveTo>
                  <a:lnTo>
                    <a:pt x="44" y="0"/>
                  </a:lnTo>
                  <a:lnTo>
                    <a:pt x="141" y="186"/>
                  </a:lnTo>
                  <a:lnTo>
                    <a:pt x="55" y="206"/>
                  </a:lnTo>
                  <a:lnTo>
                    <a:pt x="0" y="23"/>
                  </a:lnTo>
                  <a:close/>
                </a:path>
              </a:pathLst>
            </a:custGeom>
            <a:solidFill>
              <a:srgbClr val="CBE8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97" tIns="46649" rIns="93297" bIns="46649" numCol="1" anchor="t" anchorCtr="0" compatLnSpc="1">
              <a:prstTxWarp prst="textNoShape">
                <a:avLst/>
              </a:prstTxWarp>
            </a:bodyPr>
            <a:lstStyle/>
            <a:p>
              <a:endParaRPr lang="en-US" sz="1837"/>
            </a:p>
          </p:txBody>
        </p:sp>
        <p:sp>
          <p:nvSpPr>
            <p:cNvPr id="56" name="Freeform 58">
              <a:extLst>
                <a:ext uri="{FF2B5EF4-FFF2-40B4-BE49-F238E27FC236}">
                  <a16:creationId xmlns:a16="http://schemas.microsoft.com/office/drawing/2014/main" id="{A852388B-1EDA-440D-BC64-BE94F7C82883}"/>
                </a:ext>
              </a:extLst>
            </p:cNvPr>
            <p:cNvSpPr>
              <a:spLocks/>
            </p:cNvSpPr>
            <p:nvPr/>
          </p:nvSpPr>
          <p:spPr bwMode="auto">
            <a:xfrm>
              <a:off x="1899" y="1608"/>
              <a:ext cx="168" cy="315"/>
            </a:xfrm>
            <a:custGeom>
              <a:avLst/>
              <a:gdLst>
                <a:gd name="T0" fmla="*/ 95 w 168"/>
                <a:gd name="T1" fmla="*/ 0 h 315"/>
                <a:gd name="T2" fmla="*/ 168 w 168"/>
                <a:gd name="T3" fmla="*/ 205 h 315"/>
                <a:gd name="T4" fmla="*/ 115 w 168"/>
                <a:gd name="T5" fmla="*/ 315 h 315"/>
                <a:gd name="T6" fmla="*/ 0 w 168"/>
                <a:gd name="T7" fmla="*/ 65 h 315"/>
                <a:gd name="T8" fmla="*/ 95 w 168"/>
                <a:gd name="T9" fmla="*/ 0 h 315"/>
              </a:gdLst>
              <a:ahLst/>
              <a:cxnLst>
                <a:cxn ang="0">
                  <a:pos x="T0" y="T1"/>
                </a:cxn>
                <a:cxn ang="0">
                  <a:pos x="T2" y="T3"/>
                </a:cxn>
                <a:cxn ang="0">
                  <a:pos x="T4" y="T5"/>
                </a:cxn>
                <a:cxn ang="0">
                  <a:pos x="T6" y="T7"/>
                </a:cxn>
                <a:cxn ang="0">
                  <a:pos x="T8" y="T9"/>
                </a:cxn>
              </a:cxnLst>
              <a:rect l="0" t="0" r="r" b="b"/>
              <a:pathLst>
                <a:path w="168" h="315">
                  <a:moveTo>
                    <a:pt x="95" y="0"/>
                  </a:moveTo>
                  <a:lnTo>
                    <a:pt x="168" y="205"/>
                  </a:lnTo>
                  <a:lnTo>
                    <a:pt x="115" y="315"/>
                  </a:lnTo>
                  <a:lnTo>
                    <a:pt x="0" y="65"/>
                  </a:lnTo>
                  <a:lnTo>
                    <a:pt x="95" y="0"/>
                  </a:lnTo>
                  <a:close/>
                </a:path>
              </a:pathLst>
            </a:custGeom>
            <a:solidFill>
              <a:srgbClr val="73C0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97" tIns="46649" rIns="93297" bIns="46649" numCol="1" anchor="t" anchorCtr="0" compatLnSpc="1">
              <a:prstTxWarp prst="textNoShape">
                <a:avLst/>
              </a:prstTxWarp>
            </a:bodyPr>
            <a:lstStyle/>
            <a:p>
              <a:endParaRPr lang="en-US" sz="1837"/>
            </a:p>
          </p:txBody>
        </p:sp>
        <p:sp>
          <p:nvSpPr>
            <p:cNvPr id="57" name="Freeform 59">
              <a:extLst>
                <a:ext uri="{FF2B5EF4-FFF2-40B4-BE49-F238E27FC236}">
                  <a16:creationId xmlns:a16="http://schemas.microsoft.com/office/drawing/2014/main" id="{DB28D7D5-68E9-4889-B3F4-DC24E02A3380}"/>
                </a:ext>
              </a:extLst>
            </p:cNvPr>
            <p:cNvSpPr>
              <a:spLocks/>
            </p:cNvSpPr>
            <p:nvPr/>
          </p:nvSpPr>
          <p:spPr bwMode="auto">
            <a:xfrm>
              <a:off x="1551" y="2000"/>
              <a:ext cx="207" cy="349"/>
            </a:xfrm>
            <a:custGeom>
              <a:avLst/>
              <a:gdLst>
                <a:gd name="T0" fmla="*/ 207 w 207"/>
                <a:gd name="T1" fmla="*/ 313 h 349"/>
                <a:gd name="T2" fmla="*/ 197 w 207"/>
                <a:gd name="T3" fmla="*/ 349 h 349"/>
                <a:gd name="T4" fmla="*/ 0 w 207"/>
                <a:gd name="T5" fmla="*/ 19 h 349"/>
                <a:gd name="T6" fmla="*/ 32 w 207"/>
                <a:gd name="T7" fmla="*/ 0 h 349"/>
                <a:gd name="T8" fmla="*/ 207 w 207"/>
                <a:gd name="T9" fmla="*/ 313 h 349"/>
              </a:gdLst>
              <a:ahLst/>
              <a:cxnLst>
                <a:cxn ang="0">
                  <a:pos x="T0" y="T1"/>
                </a:cxn>
                <a:cxn ang="0">
                  <a:pos x="T2" y="T3"/>
                </a:cxn>
                <a:cxn ang="0">
                  <a:pos x="T4" y="T5"/>
                </a:cxn>
                <a:cxn ang="0">
                  <a:pos x="T6" y="T7"/>
                </a:cxn>
                <a:cxn ang="0">
                  <a:pos x="T8" y="T9"/>
                </a:cxn>
              </a:cxnLst>
              <a:rect l="0" t="0" r="r" b="b"/>
              <a:pathLst>
                <a:path w="207" h="349">
                  <a:moveTo>
                    <a:pt x="207" y="313"/>
                  </a:moveTo>
                  <a:lnTo>
                    <a:pt x="197" y="349"/>
                  </a:lnTo>
                  <a:lnTo>
                    <a:pt x="0" y="19"/>
                  </a:lnTo>
                  <a:lnTo>
                    <a:pt x="32" y="0"/>
                  </a:lnTo>
                  <a:lnTo>
                    <a:pt x="207" y="313"/>
                  </a:lnTo>
                  <a:close/>
                </a:path>
              </a:pathLst>
            </a:custGeom>
            <a:solidFill>
              <a:srgbClr val="3FA9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97" tIns="46649" rIns="93297" bIns="46649" numCol="1" anchor="t" anchorCtr="0" compatLnSpc="1">
              <a:prstTxWarp prst="textNoShape">
                <a:avLst/>
              </a:prstTxWarp>
            </a:bodyPr>
            <a:lstStyle/>
            <a:p>
              <a:endParaRPr lang="en-US" sz="1837"/>
            </a:p>
          </p:txBody>
        </p:sp>
        <p:sp>
          <p:nvSpPr>
            <p:cNvPr id="58" name="Freeform 60">
              <a:extLst>
                <a:ext uri="{FF2B5EF4-FFF2-40B4-BE49-F238E27FC236}">
                  <a16:creationId xmlns:a16="http://schemas.microsoft.com/office/drawing/2014/main" id="{A3314D69-6DBD-45C9-AB89-A76CF17CFD3F}"/>
                </a:ext>
              </a:extLst>
            </p:cNvPr>
            <p:cNvSpPr>
              <a:spLocks/>
            </p:cNvSpPr>
            <p:nvPr/>
          </p:nvSpPr>
          <p:spPr bwMode="auto">
            <a:xfrm>
              <a:off x="1506" y="1735"/>
              <a:ext cx="160" cy="265"/>
            </a:xfrm>
            <a:custGeom>
              <a:avLst/>
              <a:gdLst>
                <a:gd name="T0" fmla="*/ 0 w 160"/>
                <a:gd name="T1" fmla="*/ 0 h 265"/>
                <a:gd name="T2" fmla="*/ 160 w 160"/>
                <a:gd name="T3" fmla="*/ 0 h 265"/>
                <a:gd name="T4" fmla="*/ 77 w 160"/>
                <a:gd name="T5" fmla="*/ 265 h 265"/>
                <a:gd name="T6" fmla="*/ 29 w 160"/>
                <a:gd name="T7" fmla="*/ 242 h 265"/>
                <a:gd name="T8" fmla="*/ 0 w 160"/>
                <a:gd name="T9" fmla="*/ 0 h 265"/>
              </a:gdLst>
              <a:ahLst/>
              <a:cxnLst>
                <a:cxn ang="0">
                  <a:pos x="T0" y="T1"/>
                </a:cxn>
                <a:cxn ang="0">
                  <a:pos x="T2" y="T3"/>
                </a:cxn>
                <a:cxn ang="0">
                  <a:pos x="T4" y="T5"/>
                </a:cxn>
                <a:cxn ang="0">
                  <a:pos x="T6" y="T7"/>
                </a:cxn>
                <a:cxn ang="0">
                  <a:pos x="T8" y="T9"/>
                </a:cxn>
              </a:cxnLst>
              <a:rect l="0" t="0" r="r" b="b"/>
              <a:pathLst>
                <a:path w="160" h="265">
                  <a:moveTo>
                    <a:pt x="0" y="0"/>
                  </a:moveTo>
                  <a:lnTo>
                    <a:pt x="160" y="0"/>
                  </a:lnTo>
                  <a:lnTo>
                    <a:pt x="77" y="265"/>
                  </a:lnTo>
                  <a:lnTo>
                    <a:pt x="29" y="242"/>
                  </a:lnTo>
                  <a:lnTo>
                    <a:pt x="0" y="0"/>
                  </a:lnTo>
                  <a:close/>
                </a:path>
              </a:pathLst>
            </a:custGeom>
            <a:solidFill>
              <a:srgbClr val="B9E0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97" tIns="46649" rIns="93297" bIns="46649" numCol="1" anchor="t" anchorCtr="0" compatLnSpc="1">
              <a:prstTxWarp prst="textNoShape">
                <a:avLst/>
              </a:prstTxWarp>
            </a:bodyPr>
            <a:lstStyle/>
            <a:p>
              <a:endParaRPr lang="en-US" sz="1837"/>
            </a:p>
          </p:txBody>
        </p:sp>
        <p:sp>
          <p:nvSpPr>
            <p:cNvPr id="59" name="Freeform 61">
              <a:extLst>
                <a:ext uri="{FF2B5EF4-FFF2-40B4-BE49-F238E27FC236}">
                  <a16:creationId xmlns:a16="http://schemas.microsoft.com/office/drawing/2014/main" id="{9EC749A4-16A1-44DB-AE88-5012B31ED981}"/>
                </a:ext>
              </a:extLst>
            </p:cNvPr>
            <p:cNvSpPr>
              <a:spLocks/>
            </p:cNvSpPr>
            <p:nvPr/>
          </p:nvSpPr>
          <p:spPr bwMode="auto">
            <a:xfrm>
              <a:off x="1982" y="1989"/>
              <a:ext cx="160" cy="306"/>
            </a:xfrm>
            <a:custGeom>
              <a:avLst/>
              <a:gdLst>
                <a:gd name="T0" fmla="*/ 160 w 160"/>
                <a:gd name="T1" fmla="*/ 270 h 306"/>
                <a:gd name="T2" fmla="*/ 0 w 160"/>
                <a:gd name="T3" fmla="*/ 306 h 306"/>
                <a:gd name="T4" fmla="*/ 21 w 160"/>
                <a:gd name="T5" fmla="*/ 22 h 306"/>
                <a:gd name="T6" fmla="*/ 58 w 160"/>
                <a:gd name="T7" fmla="*/ 0 h 306"/>
                <a:gd name="T8" fmla="*/ 160 w 160"/>
                <a:gd name="T9" fmla="*/ 270 h 306"/>
              </a:gdLst>
              <a:ahLst/>
              <a:cxnLst>
                <a:cxn ang="0">
                  <a:pos x="T0" y="T1"/>
                </a:cxn>
                <a:cxn ang="0">
                  <a:pos x="T2" y="T3"/>
                </a:cxn>
                <a:cxn ang="0">
                  <a:pos x="T4" y="T5"/>
                </a:cxn>
                <a:cxn ang="0">
                  <a:pos x="T6" y="T7"/>
                </a:cxn>
                <a:cxn ang="0">
                  <a:pos x="T8" y="T9"/>
                </a:cxn>
              </a:cxnLst>
              <a:rect l="0" t="0" r="r" b="b"/>
              <a:pathLst>
                <a:path w="160" h="306">
                  <a:moveTo>
                    <a:pt x="160" y="270"/>
                  </a:moveTo>
                  <a:lnTo>
                    <a:pt x="0" y="306"/>
                  </a:lnTo>
                  <a:lnTo>
                    <a:pt x="21" y="22"/>
                  </a:lnTo>
                  <a:lnTo>
                    <a:pt x="58" y="0"/>
                  </a:lnTo>
                  <a:lnTo>
                    <a:pt x="160" y="270"/>
                  </a:lnTo>
                  <a:close/>
                </a:path>
              </a:pathLst>
            </a:custGeom>
            <a:solidFill>
              <a:srgbClr val="62B9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97" tIns="46649" rIns="93297" bIns="46649" numCol="1" anchor="t" anchorCtr="0" compatLnSpc="1">
              <a:prstTxWarp prst="textNoShape">
                <a:avLst/>
              </a:prstTxWarp>
            </a:bodyPr>
            <a:lstStyle/>
            <a:p>
              <a:endParaRPr lang="en-US" sz="1837"/>
            </a:p>
          </p:txBody>
        </p:sp>
        <p:sp>
          <p:nvSpPr>
            <p:cNvPr id="60" name="Freeform 62">
              <a:extLst>
                <a:ext uri="{FF2B5EF4-FFF2-40B4-BE49-F238E27FC236}">
                  <a16:creationId xmlns:a16="http://schemas.microsoft.com/office/drawing/2014/main" id="{BFD56BCE-78D1-4A02-BCCE-4BB6F8B911F6}"/>
                </a:ext>
              </a:extLst>
            </p:cNvPr>
            <p:cNvSpPr>
              <a:spLocks/>
            </p:cNvSpPr>
            <p:nvPr/>
          </p:nvSpPr>
          <p:spPr bwMode="auto">
            <a:xfrm>
              <a:off x="1825" y="1989"/>
              <a:ext cx="178" cy="324"/>
            </a:xfrm>
            <a:custGeom>
              <a:avLst/>
              <a:gdLst>
                <a:gd name="T0" fmla="*/ 78 w 178"/>
                <a:gd name="T1" fmla="*/ 324 h 324"/>
                <a:gd name="T2" fmla="*/ 0 w 178"/>
                <a:gd name="T3" fmla="*/ 0 h 324"/>
                <a:gd name="T4" fmla="*/ 178 w 178"/>
                <a:gd name="T5" fmla="*/ 22 h 324"/>
                <a:gd name="T6" fmla="*/ 157 w 178"/>
                <a:gd name="T7" fmla="*/ 306 h 324"/>
                <a:gd name="T8" fmla="*/ 78 w 178"/>
                <a:gd name="T9" fmla="*/ 324 h 324"/>
              </a:gdLst>
              <a:ahLst/>
              <a:cxnLst>
                <a:cxn ang="0">
                  <a:pos x="T0" y="T1"/>
                </a:cxn>
                <a:cxn ang="0">
                  <a:pos x="T2" y="T3"/>
                </a:cxn>
                <a:cxn ang="0">
                  <a:pos x="T4" y="T5"/>
                </a:cxn>
                <a:cxn ang="0">
                  <a:pos x="T6" y="T7"/>
                </a:cxn>
                <a:cxn ang="0">
                  <a:pos x="T8" y="T9"/>
                </a:cxn>
              </a:cxnLst>
              <a:rect l="0" t="0" r="r" b="b"/>
              <a:pathLst>
                <a:path w="178" h="324">
                  <a:moveTo>
                    <a:pt x="78" y="324"/>
                  </a:moveTo>
                  <a:lnTo>
                    <a:pt x="0" y="0"/>
                  </a:lnTo>
                  <a:lnTo>
                    <a:pt x="178" y="22"/>
                  </a:lnTo>
                  <a:lnTo>
                    <a:pt x="157" y="306"/>
                  </a:lnTo>
                  <a:lnTo>
                    <a:pt x="78" y="324"/>
                  </a:lnTo>
                  <a:close/>
                </a:path>
              </a:pathLst>
            </a:custGeom>
            <a:solidFill>
              <a:srgbClr val="85C8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97" tIns="46649" rIns="93297" bIns="46649" numCol="1" anchor="t" anchorCtr="0" compatLnSpc="1">
              <a:prstTxWarp prst="textNoShape">
                <a:avLst/>
              </a:prstTxWarp>
            </a:bodyPr>
            <a:lstStyle/>
            <a:p>
              <a:endParaRPr lang="en-US" sz="1837"/>
            </a:p>
          </p:txBody>
        </p:sp>
        <p:sp>
          <p:nvSpPr>
            <p:cNvPr id="61" name="Freeform 63">
              <a:extLst>
                <a:ext uri="{FF2B5EF4-FFF2-40B4-BE49-F238E27FC236}">
                  <a16:creationId xmlns:a16="http://schemas.microsoft.com/office/drawing/2014/main" id="{5F012D7B-30A6-4D8E-BCC0-F8035A12AB33}"/>
                </a:ext>
              </a:extLst>
            </p:cNvPr>
            <p:cNvSpPr>
              <a:spLocks/>
            </p:cNvSpPr>
            <p:nvPr/>
          </p:nvSpPr>
          <p:spPr bwMode="auto">
            <a:xfrm>
              <a:off x="1609" y="1989"/>
              <a:ext cx="294" cy="324"/>
            </a:xfrm>
            <a:custGeom>
              <a:avLst/>
              <a:gdLst>
                <a:gd name="T0" fmla="*/ 216 w 294"/>
                <a:gd name="T1" fmla="*/ 0 h 324"/>
                <a:gd name="T2" fmla="*/ 0 w 294"/>
                <a:gd name="T3" fmla="*/ 57 h 324"/>
                <a:gd name="T4" fmla="*/ 149 w 294"/>
                <a:gd name="T5" fmla="*/ 324 h 324"/>
                <a:gd name="T6" fmla="*/ 294 w 294"/>
                <a:gd name="T7" fmla="*/ 324 h 324"/>
                <a:gd name="T8" fmla="*/ 216 w 294"/>
                <a:gd name="T9" fmla="*/ 0 h 324"/>
              </a:gdLst>
              <a:ahLst/>
              <a:cxnLst>
                <a:cxn ang="0">
                  <a:pos x="T0" y="T1"/>
                </a:cxn>
                <a:cxn ang="0">
                  <a:pos x="T2" y="T3"/>
                </a:cxn>
                <a:cxn ang="0">
                  <a:pos x="T4" y="T5"/>
                </a:cxn>
                <a:cxn ang="0">
                  <a:pos x="T6" y="T7"/>
                </a:cxn>
                <a:cxn ang="0">
                  <a:pos x="T8" y="T9"/>
                </a:cxn>
              </a:cxnLst>
              <a:rect l="0" t="0" r="r" b="b"/>
              <a:pathLst>
                <a:path w="294" h="324">
                  <a:moveTo>
                    <a:pt x="216" y="0"/>
                  </a:moveTo>
                  <a:lnTo>
                    <a:pt x="0" y="57"/>
                  </a:lnTo>
                  <a:lnTo>
                    <a:pt x="149" y="324"/>
                  </a:lnTo>
                  <a:lnTo>
                    <a:pt x="294" y="324"/>
                  </a:lnTo>
                  <a:lnTo>
                    <a:pt x="216" y="0"/>
                  </a:lnTo>
                  <a:close/>
                </a:path>
              </a:pathLst>
            </a:custGeom>
            <a:solidFill>
              <a:srgbClr val="62B9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97" tIns="46649" rIns="93297" bIns="46649" numCol="1" anchor="t" anchorCtr="0" compatLnSpc="1">
              <a:prstTxWarp prst="textNoShape">
                <a:avLst/>
              </a:prstTxWarp>
            </a:bodyPr>
            <a:lstStyle/>
            <a:p>
              <a:endParaRPr lang="en-US" sz="1837"/>
            </a:p>
          </p:txBody>
        </p:sp>
        <p:sp>
          <p:nvSpPr>
            <p:cNvPr id="62" name="Freeform 64">
              <a:extLst>
                <a:ext uri="{FF2B5EF4-FFF2-40B4-BE49-F238E27FC236}">
                  <a16:creationId xmlns:a16="http://schemas.microsoft.com/office/drawing/2014/main" id="{A34FB250-5F4F-4475-9C88-29B34C85D30B}"/>
                </a:ext>
              </a:extLst>
            </p:cNvPr>
            <p:cNvSpPr>
              <a:spLocks/>
            </p:cNvSpPr>
            <p:nvPr/>
          </p:nvSpPr>
          <p:spPr bwMode="auto">
            <a:xfrm>
              <a:off x="1583" y="1798"/>
              <a:ext cx="242" cy="248"/>
            </a:xfrm>
            <a:custGeom>
              <a:avLst/>
              <a:gdLst>
                <a:gd name="T0" fmla="*/ 242 w 242"/>
                <a:gd name="T1" fmla="*/ 191 h 248"/>
                <a:gd name="T2" fmla="*/ 26 w 242"/>
                <a:gd name="T3" fmla="*/ 248 h 248"/>
                <a:gd name="T4" fmla="*/ 0 w 242"/>
                <a:gd name="T5" fmla="*/ 202 h 248"/>
                <a:gd name="T6" fmla="*/ 62 w 242"/>
                <a:gd name="T7" fmla="*/ 0 h 248"/>
                <a:gd name="T8" fmla="*/ 242 w 242"/>
                <a:gd name="T9" fmla="*/ 191 h 248"/>
              </a:gdLst>
              <a:ahLst/>
              <a:cxnLst>
                <a:cxn ang="0">
                  <a:pos x="T0" y="T1"/>
                </a:cxn>
                <a:cxn ang="0">
                  <a:pos x="T2" y="T3"/>
                </a:cxn>
                <a:cxn ang="0">
                  <a:pos x="T4" y="T5"/>
                </a:cxn>
                <a:cxn ang="0">
                  <a:pos x="T6" y="T7"/>
                </a:cxn>
                <a:cxn ang="0">
                  <a:pos x="T8" y="T9"/>
                </a:cxn>
              </a:cxnLst>
              <a:rect l="0" t="0" r="r" b="b"/>
              <a:pathLst>
                <a:path w="242" h="248">
                  <a:moveTo>
                    <a:pt x="242" y="191"/>
                  </a:moveTo>
                  <a:lnTo>
                    <a:pt x="26" y="248"/>
                  </a:lnTo>
                  <a:lnTo>
                    <a:pt x="0" y="202"/>
                  </a:lnTo>
                  <a:lnTo>
                    <a:pt x="62" y="0"/>
                  </a:lnTo>
                  <a:lnTo>
                    <a:pt x="242" y="191"/>
                  </a:lnTo>
                  <a:close/>
                </a:path>
              </a:pathLst>
            </a:custGeom>
            <a:solidFill>
              <a:srgbClr val="85C8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97" tIns="46649" rIns="93297" bIns="46649" numCol="1" anchor="t" anchorCtr="0" compatLnSpc="1">
              <a:prstTxWarp prst="textNoShape">
                <a:avLst/>
              </a:prstTxWarp>
            </a:bodyPr>
            <a:lstStyle/>
            <a:p>
              <a:endParaRPr lang="en-US" sz="1837"/>
            </a:p>
          </p:txBody>
        </p:sp>
        <p:sp>
          <p:nvSpPr>
            <p:cNvPr id="63" name="Freeform 65">
              <a:extLst>
                <a:ext uri="{FF2B5EF4-FFF2-40B4-BE49-F238E27FC236}">
                  <a16:creationId xmlns:a16="http://schemas.microsoft.com/office/drawing/2014/main" id="{75197B3F-FC43-462E-A777-BAB654DA4FC5}"/>
                </a:ext>
              </a:extLst>
            </p:cNvPr>
            <p:cNvSpPr>
              <a:spLocks/>
            </p:cNvSpPr>
            <p:nvPr/>
          </p:nvSpPr>
          <p:spPr bwMode="auto">
            <a:xfrm>
              <a:off x="1645" y="1735"/>
              <a:ext cx="88" cy="120"/>
            </a:xfrm>
            <a:custGeom>
              <a:avLst/>
              <a:gdLst>
                <a:gd name="T0" fmla="*/ 0 w 88"/>
                <a:gd name="T1" fmla="*/ 63 h 120"/>
                <a:gd name="T2" fmla="*/ 21 w 88"/>
                <a:gd name="T3" fmla="*/ 0 h 120"/>
                <a:gd name="T4" fmla="*/ 88 w 88"/>
                <a:gd name="T5" fmla="*/ 0 h 120"/>
                <a:gd name="T6" fmla="*/ 53 w 88"/>
                <a:gd name="T7" fmla="*/ 120 h 120"/>
                <a:gd name="T8" fmla="*/ 0 w 88"/>
                <a:gd name="T9" fmla="*/ 63 h 120"/>
              </a:gdLst>
              <a:ahLst/>
              <a:cxnLst>
                <a:cxn ang="0">
                  <a:pos x="T0" y="T1"/>
                </a:cxn>
                <a:cxn ang="0">
                  <a:pos x="T2" y="T3"/>
                </a:cxn>
                <a:cxn ang="0">
                  <a:pos x="T4" y="T5"/>
                </a:cxn>
                <a:cxn ang="0">
                  <a:pos x="T6" y="T7"/>
                </a:cxn>
                <a:cxn ang="0">
                  <a:pos x="T8" y="T9"/>
                </a:cxn>
              </a:cxnLst>
              <a:rect l="0" t="0" r="r" b="b"/>
              <a:pathLst>
                <a:path w="88" h="120">
                  <a:moveTo>
                    <a:pt x="0" y="63"/>
                  </a:moveTo>
                  <a:lnTo>
                    <a:pt x="21" y="0"/>
                  </a:lnTo>
                  <a:lnTo>
                    <a:pt x="88" y="0"/>
                  </a:lnTo>
                  <a:lnTo>
                    <a:pt x="53" y="120"/>
                  </a:lnTo>
                  <a:lnTo>
                    <a:pt x="0" y="63"/>
                  </a:lnTo>
                  <a:close/>
                </a:path>
              </a:pathLst>
            </a:custGeom>
            <a:solidFill>
              <a:srgbClr val="DCEFF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97" tIns="46649" rIns="93297" bIns="46649" numCol="1" anchor="t" anchorCtr="0" compatLnSpc="1">
              <a:prstTxWarp prst="textNoShape">
                <a:avLst/>
              </a:prstTxWarp>
            </a:bodyPr>
            <a:lstStyle/>
            <a:p>
              <a:endParaRPr lang="en-US" sz="1837"/>
            </a:p>
          </p:txBody>
        </p:sp>
        <p:sp>
          <p:nvSpPr>
            <p:cNvPr id="64" name="Freeform 66">
              <a:extLst>
                <a:ext uri="{FF2B5EF4-FFF2-40B4-BE49-F238E27FC236}">
                  <a16:creationId xmlns:a16="http://schemas.microsoft.com/office/drawing/2014/main" id="{B4162D30-9639-485C-86CD-850602B8A744}"/>
                </a:ext>
              </a:extLst>
            </p:cNvPr>
            <p:cNvSpPr>
              <a:spLocks/>
            </p:cNvSpPr>
            <p:nvPr/>
          </p:nvSpPr>
          <p:spPr bwMode="auto">
            <a:xfrm>
              <a:off x="1960" y="1886"/>
              <a:ext cx="80" cy="125"/>
            </a:xfrm>
            <a:custGeom>
              <a:avLst/>
              <a:gdLst>
                <a:gd name="T0" fmla="*/ 37 w 80"/>
                <a:gd name="T1" fmla="*/ 0 h 125"/>
                <a:gd name="T2" fmla="*/ 0 w 80"/>
                <a:gd name="T3" fmla="*/ 120 h 125"/>
                <a:gd name="T4" fmla="*/ 43 w 80"/>
                <a:gd name="T5" fmla="*/ 125 h 125"/>
                <a:gd name="T6" fmla="*/ 80 w 80"/>
                <a:gd name="T7" fmla="*/ 103 h 125"/>
                <a:gd name="T8" fmla="*/ 54 w 80"/>
                <a:gd name="T9" fmla="*/ 37 h 125"/>
                <a:gd name="T10" fmla="*/ 37 w 80"/>
                <a:gd name="T11" fmla="*/ 0 h 125"/>
              </a:gdLst>
              <a:ahLst/>
              <a:cxnLst>
                <a:cxn ang="0">
                  <a:pos x="T0" y="T1"/>
                </a:cxn>
                <a:cxn ang="0">
                  <a:pos x="T2" y="T3"/>
                </a:cxn>
                <a:cxn ang="0">
                  <a:pos x="T4" y="T5"/>
                </a:cxn>
                <a:cxn ang="0">
                  <a:pos x="T6" y="T7"/>
                </a:cxn>
                <a:cxn ang="0">
                  <a:pos x="T8" y="T9"/>
                </a:cxn>
                <a:cxn ang="0">
                  <a:pos x="T10" y="T11"/>
                </a:cxn>
              </a:cxnLst>
              <a:rect l="0" t="0" r="r" b="b"/>
              <a:pathLst>
                <a:path w="80" h="125">
                  <a:moveTo>
                    <a:pt x="37" y="0"/>
                  </a:moveTo>
                  <a:lnTo>
                    <a:pt x="0" y="120"/>
                  </a:lnTo>
                  <a:lnTo>
                    <a:pt x="43" y="125"/>
                  </a:lnTo>
                  <a:lnTo>
                    <a:pt x="80" y="103"/>
                  </a:lnTo>
                  <a:lnTo>
                    <a:pt x="54" y="37"/>
                  </a:lnTo>
                  <a:lnTo>
                    <a:pt x="37" y="0"/>
                  </a:lnTo>
                  <a:close/>
                </a:path>
              </a:pathLst>
            </a:custGeom>
            <a:solidFill>
              <a:srgbClr val="62B9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97" tIns="46649" rIns="93297" bIns="46649" numCol="1" anchor="t" anchorCtr="0" compatLnSpc="1">
              <a:prstTxWarp prst="textNoShape">
                <a:avLst/>
              </a:prstTxWarp>
            </a:bodyPr>
            <a:lstStyle/>
            <a:p>
              <a:endParaRPr lang="en-US" sz="1837"/>
            </a:p>
          </p:txBody>
        </p:sp>
        <p:sp>
          <p:nvSpPr>
            <p:cNvPr id="65" name="Freeform 67">
              <a:extLst>
                <a:ext uri="{FF2B5EF4-FFF2-40B4-BE49-F238E27FC236}">
                  <a16:creationId xmlns:a16="http://schemas.microsoft.com/office/drawing/2014/main" id="{ACFC656E-F5B9-4C34-B5F4-A40C240234DE}"/>
                </a:ext>
              </a:extLst>
            </p:cNvPr>
            <p:cNvSpPr>
              <a:spLocks/>
            </p:cNvSpPr>
            <p:nvPr/>
          </p:nvSpPr>
          <p:spPr bwMode="auto">
            <a:xfrm>
              <a:off x="1870" y="1673"/>
              <a:ext cx="127" cy="333"/>
            </a:xfrm>
            <a:custGeom>
              <a:avLst/>
              <a:gdLst>
                <a:gd name="T0" fmla="*/ 0 w 127"/>
                <a:gd name="T1" fmla="*/ 8 h 333"/>
                <a:gd name="T2" fmla="*/ 29 w 127"/>
                <a:gd name="T3" fmla="*/ 0 h 333"/>
                <a:gd name="T4" fmla="*/ 127 w 127"/>
                <a:gd name="T5" fmla="*/ 213 h 333"/>
                <a:gd name="T6" fmla="*/ 90 w 127"/>
                <a:gd name="T7" fmla="*/ 333 h 333"/>
                <a:gd name="T8" fmla="*/ 0 w 127"/>
                <a:gd name="T9" fmla="*/ 8 h 333"/>
              </a:gdLst>
              <a:ahLst/>
              <a:cxnLst>
                <a:cxn ang="0">
                  <a:pos x="T0" y="T1"/>
                </a:cxn>
                <a:cxn ang="0">
                  <a:pos x="T2" y="T3"/>
                </a:cxn>
                <a:cxn ang="0">
                  <a:pos x="T4" y="T5"/>
                </a:cxn>
                <a:cxn ang="0">
                  <a:pos x="T6" y="T7"/>
                </a:cxn>
                <a:cxn ang="0">
                  <a:pos x="T8" y="T9"/>
                </a:cxn>
              </a:cxnLst>
              <a:rect l="0" t="0" r="r" b="b"/>
              <a:pathLst>
                <a:path w="127" h="333">
                  <a:moveTo>
                    <a:pt x="0" y="8"/>
                  </a:moveTo>
                  <a:lnTo>
                    <a:pt x="29" y="0"/>
                  </a:lnTo>
                  <a:lnTo>
                    <a:pt x="127" y="213"/>
                  </a:lnTo>
                  <a:lnTo>
                    <a:pt x="90" y="333"/>
                  </a:lnTo>
                  <a:lnTo>
                    <a:pt x="0" y="8"/>
                  </a:lnTo>
                  <a:close/>
                </a:path>
              </a:pathLst>
            </a:custGeom>
            <a:solidFill>
              <a:srgbClr val="96D0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97" tIns="46649" rIns="93297" bIns="46649" numCol="1" anchor="t" anchorCtr="0" compatLnSpc="1">
              <a:prstTxWarp prst="textNoShape">
                <a:avLst/>
              </a:prstTxWarp>
            </a:bodyPr>
            <a:lstStyle/>
            <a:p>
              <a:endParaRPr lang="en-US" sz="1837"/>
            </a:p>
          </p:txBody>
        </p:sp>
        <p:sp>
          <p:nvSpPr>
            <p:cNvPr id="66" name="Freeform 68">
              <a:extLst>
                <a:ext uri="{FF2B5EF4-FFF2-40B4-BE49-F238E27FC236}">
                  <a16:creationId xmlns:a16="http://schemas.microsoft.com/office/drawing/2014/main" id="{D6D424C0-91AF-463E-9147-E14E99D25405}"/>
                </a:ext>
              </a:extLst>
            </p:cNvPr>
            <p:cNvSpPr>
              <a:spLocks/>
            </p:cNvSpPr>
            <p:nvPr/>
          </p:nvSpPr>
          <p:spPr bwMode="auto">
            <a:xfrm>
              <a:off x="1819" y="1681"/>
              <a:ext cx="114" cy="254"/>
            </a:xfrm>
            <a:custGeom>
              <a:avLst/>
              <a:gdLst>
                <a:gd name="T0" fmla="*/ 0 w 114"/>
                <a:gd name="T1" fmla="*/ 34 h 254"/>
                <a:gd name="T2" fmla="*/ 51 w 114"/>
                <a:gd name="T3" fmla="*/ 0 h 254"/>
                <a:gd name="T4" fmla="*/ 114 w 114"/>
                <a:gd name="T5" fmla="*/ 230 h 254"/>
                <a:gd name="T6" fmla="*/ 27 w 114"/>
                <a:gd name="T7" fmla="*/ 254 h 254"/>
                <a:gd name="T8" fmla="*/ 0 w 114"/>
                <a:gd name="T9" fmla="*/ 34 h 254"/>
              </a:gdLst>
              <a:ahLst/>
              <a:cxnLst>
                <a:cxn ang="0">
                  <a:pos x="T0" y="T1"/>
                </a:cxn>
                <a:cxn ang="0">
                  <a:pos x="T2" y="T3"/>
                </a:cxn>
                <a:cxn ang="0">
                  <a:pos x="T4" y="T5"/>
                </a:cxn>
                <a:cxn ang="0">
                  <a:pos x="T6" y="T7"/>
                </a:cxn>
                <a:cxn ang="0">
                  <a:pos x="T8" y="T9"/>
                </a:cxn>
              </a:cxnLst>
              <a:rect l="0" t="0" r="r" b="b"/>
              <a:pathLst>
                <a:path w="114" h="254">
                  <a:moveTo>
                    <a:pt x="0" y="34"/>
                  </a:moveTo>
                  <a:lnTo>
                    <a:pt x="51" y="0"/>
                  </a:lnTo>
                  <a:lnTo>
                    <a:pt x="114" y="230"/>
                  </a:lnTo>
                  <a:lnTo>
                    <a:pt x="27" y="254"/>
                  </a:lnTo>
                  <a:lnTo>
                    <a:pt x="0" y="34"/>
                  </a:lnTo>
                  <a:close/>
                </a:path>
              </a:pathLst>
            </a:custGeom>
            <a:solidFill>
              <a:srgbClr val="DCEFF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97" tIns="46649" rIns="93297" bIns="46649" numCol="1" anchor="t" anchorCtr="0" compatLnSpc="1">
              <a:prstTxWarp prst="textNoShape">
                <a:avLst/>
              </a:prstTxWarp>
            </a:bodyPr>
            <a:lstStyle/>
            <a:p>
              <a:endParaRPr lang="en-US" sz="1837"/>
            </a:p>
          </p:txBody>
        </p:sp>
        <p:sp>
          <p:nvSpPr>
            <p:cNvPr id="67" name="Freeform 69">
              <a:extLst>
                <a:ext uri="{FF2B5EF4-FFF2-40B4-BE49-F238E27FC236}">
                  <a16:creationId xmlns:a16="http://schemas.microsoft.com/office/drawing/2014/main" id="{88C380A9-8B97-4E8A-BB6D-4733E7DF79EB}"/>
                </a:ext>
              </a:extLst>
            </p:cNvPr>
            <p:cNvSpPr>
              <a:spLocks/>
            </p:cNvSpPr>
            <p:nvPr/>
          </p:nvSpPr>
          <p:spPr bwMode="auto">
            <a:xfrm>
              <a:off x="1825" y="1911"/>
              <a:ext cx="135" cy="95"/>
            </a:xfrm>
            <a:custGeom>
              <a:avLst/>
              <a:gdLst>
                <a:gd name="T0" fmla="*/ 21 w 135"/>
                <a:gd name="T1" fmla="*/ 24 h 95"/>
                <a:gd name="T2" fmla="*/ 108 w 135"/>
                <a:gd name="T3" fmla="*/ 0 h 95"/>
                <a:gd name="T4" fmla="*/ 135 w 135"/>
                <a:gd name="T5" fmla="*/ 95 h 95"/>
                <a:gd name="T6" fmla="*/ 0 w 135"/>
                <a:gd name="T7" fmla="*/ 78 h 95"/>
                <a:gd name="T8" fmla="*/ 21 w 135"/>
                <a:gd name="T9" fmla="*/ 24 h 95"/>
              </a:gdLst>
              <a:ahLst/>
              <a:cxnLst>
                <a:cxn ang="0">
                  <a:pos x="T0" y="T1"/>
                </a:cxn>
                <a:cxn ang="0">
                  <a:pos x="T2" y="T3"/>
                </a:cxn>
                <a:cxn ang="0">
                  <a:pos x="T4" y="T5"/>
                </a:cxn>
                <a:cxn ang="0">
                  <a:pos x="T6" y="T7"/>
                </a:cxn>
                <a:cxn ang="0">
                  <a:pos x="T8" y="T9"/>
                </a:cxn>
              </a:cxnLst>
              <a:rect l="0" t="0" r="r" b="b"/>
              <a:pathLst>
                <a:path w="135" h="95">
                  <a:moveTo>
                    <a:pt x="21" y="24"/>
                  </a:moveTo>
                  <a:lnTo>
                    <a:pt x="108" y="0"/>
                  </a:lnTo>
                  <a:lnTo>
                    <a:pt x="135" y="95"/>
                  </a:lnTo>
                  <a:lnTo>
                    <a:pt x="0" y="78"/>
                  </a:lnTo>
                  <a:lnTo>
                    <a:pt x="21" y="24"/>
                  </a:lnTo>
                  <a:close/>
                </a:path>
              </a:pathLst>
            </a:custGeom>
            <a:solidFill>
              <a:srgbClr val="62B9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97" tIns="46649" rIns="93297" bIns="46649" numCol="1" anchor="t" anchorCtr="0" compatLnSpc="1">
              <a:prstTxWarp prst="textNoShape">
                <a:avLst/>
              </a:prstTxWarp>
            </a:bodyPr>
            <a:lstStyle/>
            <a:p>
              <a:endParaRPr lang="en-US" sz="1837"/>
            </a:p>
          </p:txBody>
        </p:sp>
        <p:sp>
          <p:nvSpPr>
            <p:cNvPr id="68" name="Freeform 70">
              <a:extLst>
                <a:ext uri="{FF2B5EF4-FFF2-40B4-BE49-F238E27FC236}">
                  <a16:creationId xmlns:a16="http://schemas.microsoft.com/office/drawing/2014/main" id="{E792F957-E0B4-4325-BD57-00D77F530785}"/>
                </a:ext>
              </a:extLst>
            </p:cNvPr>
            <p:cNvSpPr>
              <a:spLocks/>
            </p:cNvSpPr>
            <p:nvPr/>
          </p:nvSpPr>
          <p:spPr bwMode="auto">
            <a:xfrm>
              <a:off x="1733" y="1715"/>
              <a:ext cx="109" cy="219"/>
            </a:xfrm>
            <a:custGeom>
              <a:avLst/>
              <a:gdLst>
                <a:gd name="T0" fmla="*/ 0 w 109"/>
                <a:gd name="T1" fmla="*/ 20 h 219"/>
                <a:gd name="T2" fmla="*/ 86 w 109"/>
                <a:gd name="T3" fmla="*/ 0 h 219"/>
                <a:gd name="T4" fmla="*/ 109 w 109"/>
                <a:gd name="T5" fmla="*/ 186 h 219"/>
                <a:gd name="T6" fmla="*/ 40 w 109"/>
                <a:gd name="T7" fmla="*/ 219 h 219"/>
                <a:gd name="T8" fmla="*/ 0 w 109"/>
                <a:gd name="T9" fmla="*/ 20 h 219"/>
              </a:gdLst>
              <a:ahLst/>
              <a:cxnLst>
                <a:cxn ang="0">
                  <a:pos x="T0" y="T1"/>
                </a:cxn>
                <a:cxn ang="0">
                  <a:pos x="T2" y="T3"/>
                </a:cxn>
                <a:cxn ang="0">
                  <a:pos x="T4" y="T5"/>
                </a:cxn>
                <a:cxn ang="0">
                  <a:pos x="T6" y="T7"/>
                </a:cxn>
                <a:cxn ang="0">
                  <a:pos x="T8" y="T9"/>
                </a:cxn>
              </a:cxnLst>
              <a:rect l="0" t="0" r="r" b="b"/>
              <a:pathLst>
                <a:path w="109" h="219">
                  <a:moveTo>
                    <a:pt x="0" y="20"/>
                  </a:moveTo>
                  <a:lnTo>
                    <a:pt x="86" y="0"/>
                  </a:lnTo>
                  <a:lnTo>
                    <a:pt x="109" y="186"/>
                  </a:lnTo>
                  <a:lnTo>
                    <a:pt x="40" y="219"/>
                  </a:lnTo>
                  <a:lnTo>
                    <a:pt x="0" y="20"/>
                  </a:lnTo>
                  <a:close/>
                </a:path>
              </a:pathLst>
            </a:custGeom>
            <a:solidFill>
              <a:srgbClr val="A8D8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97" tIns="46649" rIns="93297" bIns="46649" numCol="1" anchor="t" anchorCtr="0" compatLnSpc="1">
              <a:prstTxWarp prst="textNoShape">
                <a:avLst/>
              </a:prstTxWarp>
            </a:bodyPr>
            <a:lstStyle/>
            <a:p>
              <a:endParaRPr lang="en-US" sz="1837"/>
            </a:p>
          </p:txBody>
        </p:sp>
        <p:sp>
          <p:nvSpPr>
            <p:cNvPr id="69" name="Freeform 71">
              <a:extLst>
                <a:ext uri="{FF2B5EF4-FFF2-40B4-BE49-F238E27FC236}">
                  <a16:creationId xmlns:a16="http://schemas.microsoft.com/office/drawing/2014/main" id="{5362C0E6-E92C-46E0-9738-395474059370}"/>
                </a:ext>
              </a:extLst>
            </p:cNvPr>
            <p:cNvSpPr>
              <a:spLocks/>
            </p:cNvSpPr>
            <p:nvPr/>
          </p:nvSpPr>
          <p:spPr bwMode="auto">
            <a:xfrm>
              <a:off x="1698" y="1735"/>
              <a:ext cx="75" cy="199"/>
            </a:xfrm>
            <a:custGeom>
              <a:avLst/>
              <a:gdLst>
                <a:gd name="T0" fmla="*/ 35 w 75"/>
                <a:gd name="T1" fmla="*/ 0 h 199"/>
                <a:gd name="T2" fmla="*/ 75 w 75"/>
                <a:gd name="T3" fmla="*/ 199 h 199"/>
                <a:gd name="T4" fmla="*/ 0 w 75"/>
                <a:gd name="T5" fmla="*/ 120 h 199"/>
                <a:gd name="T6" fmla="*/ 35 w 75"/>
                <a:gd name="T7" fmla="*/ 0 h 199"/>
              </a:gdLst>
              <a:ahLst/>
              <a:cxnLst>
                <a:cxn ang="0">
                  <a:pos x="T0" y="T1"/>
                </a:cxn>
                <a:cxn ang="0">
                  <a:pos x="T2" y="T3"/>
                </a:cxn>
                <a:cxn ang="0">
                  <a:pos x="T4" y="T5"/>
                </a:cxn>
                <a:cxn ang="0">
                  <a:pos x="T6" y="T7"/>
                </a:cxn>
              </a:cxnLst>
              <a:rect l="0" t="0" r="r" b="b"/>
              <a:pathLst>
                <a:path w="75" h="199">
                  <a:moveTo>
                    <a:pt x="35" y="0"/>
                  </a:moveTo>
                  <a:lnTo>
                    <a:pt x="75" y="199"/>
                  </a:lnTo>
                  <a:lnTo>
                    <a:pt x="0" y="120"/>
                  </a:lnTo>
                  <a:lnTo>
                    <a:pt x="35" y="0"/>
                  </a:lnTo>
                  <a:close/>
                </a:path>
              </a:pathLst>
            </a:custGeom>
            <a:solidFill>
              <a:srgbClr val="96D0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97" tIns="46649" rIns="93297" bIns="46649" numCol="1" anchor="t" anchorCtr="0" compatLnSpc="1">
              <a:prstTxWarp prst="textNoShape">
                <a:avLst/>
              </a:prstTxWarp>
            </a:bodyPr>
            <a:lstStyle/>
            <a:p>
              <a:endParaRPr lang="en-US" sz="1837"/>
            </a:p>
          </p:txBody>
        </p:sp>
        <p:sp>
          <p:nvSpPr>
            <p:cNvPr id="70" name="Freeform 72">
              <a:extLst>
                <a:ext uri="{FF2B5EF4-FFF2-40B4-BE49-F238E27FC236}">
                  <a16:creationId xmlns:a16="http://schemas.microsoft.com/office/drawing/2014/main" id="{CC60B6DC-62EE-47C7-9097-F2871F9C6B58}"/>
                </a:ext>
              </a:extLst>
            </p:cNvPr>
            <p:cNvSpPr>
              <a:spLocks/>
            </p:cNvSpPr>
            <p:nvPr/>
          </p:nvSpPr>
          <p:spPr bwMode="auto">
            <a:xfrm>
              <a:off x="1773" y="1901"/>
              <a:ext cx="73" cy="88"/>
            </a:xfrm>
            <a:custGeom>
              <a:avLst/>
              <a:gdLst>
                <a:gd name="T0" fmla="*/ 0 w 73"/>
                <a:gd name="T1" fmla="*/ 33 h 88"/>
                <a:gd name="T2" fmla="*/ 69 w 73"/>
                <a:gd name="T3" fmla="*/ 0 h 88"/>
                <a:gd name="T4" fmla="*/ 73 w 73"/>
                <a:gd name="T5" fmla="*/ 34 h 88"/>
                <a:gd name="T6" fmla="*/ 52 w 73"/>
                <a:gd name="T7" fmla="*/ 88 h 88"/>
                <a:gd name="T8" fmla="*/ 0 w 73"/>
                <a:gd name="T9" fmla="*/ 33 h 88"/>
              </a:gdLst>
              <a:ahLst/>
              <a:cxnLst>
                <a:cxn ang="0">
                  <a:pos x="T0" y="T1"/>
                </a:cxn>
                <a:cxn ang="0">
                  <a:pos x="T2" y="T3"/>
                </a:cxn>
                <a:cxn ang="0">
                  <a:pos x="T4" y="T5"/>
                </a:cxn>
                <a:cxn ang="0">
                  <a:pos x="T6" y="T7"/>
                </a:cxn>
                <a:cxn ang="0">
                  <a:pos x="T8" y="T9"/>
                </a:cxn>
              </a:cxnLst>
              <a:rect l="0" t="0" r="r" b="b"/>
              <a:pathLst>
                <a:path w="73" h="88">
                  <a:moveTo>
                    <a:pt x="0" y="33"/>
                  </a:moveTo>
                  <a:lnTo>
                    <a:pt x="69" y="0"/>
                  </a:lnTo>
                  <a:lnTo>
                    <a:pt x="73" y="34"/>
                  </a:lnTo>
                  <a:lnTo>
                    <a:pt x="52" y="88"/>
                  </a:lnTo>
                  <a:lnTo>
                    <a:pt x="0" y="33"/>
                  </a:lnTo>
                  <a:close/>
                </a:path>
              </a:pathLst>
            </a:custGeom>
            <a:solidFill>
              <a:srgbClr val="CBE8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97" tIns="46649" rIns="93297" bIns="46649" numCol="1" anchor="t" anchorCtr="0" compatLnSpc="1">
              <a:prstTxWarp prst="textNoShape">
                <a:avLst/>
              </a:prstTxWarp>
            </a:bodyPr>
            <a:lstStyle/>
            <a:p>
              <a:endParaRPr lang="en-US" sz="1837"/>
            </a:p>
          </p:txBody>
        </p:sp>
        <p:sp>
          <p:nvSpPr>
            <p:cNvPr id="71" name="Freeform 73">
              <a:extLst>
                <a:ext uri="{FF2B5EF4-FFF2-40B4-BE49-F238E27FC236}">
                  <a16:creationId xmlns:a16="http://schemas.microsoft.com/office/drawing/2014/main" id="{B328C427-556A-44E1-A1E8-7CEEF9A56D12}"/>
                </a:ext>
              </a:extLst>
            </p:cNvPr>
            <p:cNvSpPr>
              <a:spLocks/>
            </p:cNvSpPr>
            <p:nvPr/>
          </p:nvSpPr>
          <p:spPr bwMode="auto">
            <a:xfrm>
              <a:off x="1612" y="2639"/>
              <a:ext cx="232" cy="313"/>
            </a:xfrm>
            <a:custGeom>
              <a:avLst/>
              <a:gdLst>
                <a:gd name="T0" fmla="*/ 54 w 232"/>
                <a:gd name="T1" fmla="*/ 0 h 313"/>
                <a:gd name="T2" fmla="*/ 215 w 232"/>
                <a:gd name="T3" fmla="*/ 188 h 313"/>
                <a:gd name="T4" fmla="*/ 232 w 232"/>
                <a:gd name="T5" fmla="*/ 313 h 313"/>
                <a:gd name="T6" fmla="*/ 0 w 232"/>
                <a:gd name="T7" fmla="*/ 188 h 313"/>
                <a:gd name="T8" fmla="*/ 54 w 232"/>
                <a:gd name="T9" fmla="*/ 0 h 313"/>
              </a:gdLst>
              <a:ahLst/>
              <a:cxnLst>
                <a:cxn ang="0">
                  <a:pos x="T0" y="T1"/>
                </a:cxn>
                <a:cxn ang="0">
                  <a:pos x="T2" y="T3"/>
                </a:cxn>
                <a:cxn ang="0">
                  <a:pos x="T4" y="T5"/>
                </a:cxn>
                <a:cxn ang="0">
                  <a:pos x="T6" y="T7"/>
                </a:cxn>
                <a:cxn ang="0">
                  <a:pos x="T8" y="T9"/>
                </a:cxn>
              </a:cxnLst>
              <a:rect l="0" t="0" r="r" b="b"/>
              <a:pathLst>
                <a:path w="232" h="313">
                  <a:moveTo>
                    <a:pt x="54" y="0"/>
                  </a:moveTo>
                  <a:lnTo>
                    <a:pt x="215" y="188"/>
                  </a:lnTo>
                  <a:lnTo>
                    <a:pt x="232" y="313"/>
                  </a:lnTo>
                  <a:lnTo>
                    <a:pt x="0" y="188"/>
                  </a:lnTo>
                  <a:lnTo>
                    <a:pt x="54" y="0"/>
                  </a:lnTo>
                  <a:close/>
                </a:path>
              </a:pathLst>
            </a:custGeom>
            <a:solidFill>
              <a:srgbClr val="3FA9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97" tIns="46649" rIns="93297" bIns="46649" numCol="1" anchor="t" anchorCtr="0" compatLnSpc="1">
              <a:prstTxWarp prst="textNoShape">
                <a:avLst/>
              </a:prstTxWarp>
            </a:bodyPr>
            <a:lstStyle/>
            <a:p>
              <a:endParaRPr lang="en-US" sz="1837"/>
            </a:p>
          </p:txBody>
        </p:sp>
        <p:sp>
          <p:nvSpPr>
            <p:cNvPr id="72" name="Freeform 74">
              <a:extLst>
                <a:ext uri="{FF2B5EF4-FFF2-40B4-BE49-F238E27FC236}">
                  <a16:creationId xmlns:a16="http://schemas.microsoft.com/office/drawing/2014/main" id="{33140D57-73F9-4F03-B7A6-969B5DE49B12}"/>
                </a:ext>
              </a:extLst>
            </p:cNvPr>
            <p:cNvSpPr>
              <a:spLocks/>
            </p:cNvSpPr>
            <p:nvPr/>
          </p:nvSpPr>
          <p:spPr bwMode="auto">
            <a:xfrm>
              <a:off x="1887" y="2709"/>
              <a:ext cx="107" cy="172"/>
            </a:xfrm>
            <a:custGeom>
              <a:avLst/>
              <a:gdLst>
                <a:gd name="T0" fmla="*/ 46 w 107"/>
                <a:gd name="T1" fmla="*/ 172 h 172"/>
                <a:gd name="T2" fmla="*/ 0 w 107"/>
                <a:gd name="T3" fmla="*/ 66 h 172"/>
                <a:gd name="T4" fmla="*/ 51 w 107"/>
                <a:gd name="T5" fmla="*/ 0 h 172"/>
                <a:gd name="T6" fmla="*/ 107 w 107"/>
                <a:gd name="T7" fmla="*/ 124 h 172"/>
                <a:gd name="T8" fmla="*/ 46 w 107"/>
                <a:gd name="T9" fmla="*/ 172 h 172"/>
              </a:gdLst>
              <a:ahLst/>
              <a:cxnLst>
                <a:cxn ang="0">
                  <a:pos x="T0" y="T1"/>
                </a:cxn>
                <a:cxn ang="0">
                  <a:pos x="T2" y="T3"/>
                </a:cxn>
                <a:cxn ang="0">
                  <a:pos x="T4" y="T5"/>
                </a:cxn>
                <a:cxn ang="0">
                  <a:pos x="T6" y="T7"/>
                </a:cxn>
                <a:cxn ang="0">
                  <a:pos x="T8" y="T9"/>
                </a:cxn>
              </a:cxnLst>
              <a:rect l="0" t="0" r="r" b="b"/>
              <a:pathLst>
                <a:path w="107" h="172">
                  <a:moveTo>
                    <a:pt x="46" y="172"/>
                  </a:moveTo>
                  <a:lnTo>
                    <a:pt x="0" y="66"/>
                  </a:lnTo>
                  <a:lnTo>
                    <a:pt x="51" y="0"/>
                  </a:lnTo>
                  <a:lnTo>
                    <a:pt x="107" y="124"/>
                  </a:lnTo>
                  <a:lnTo>
                    <a:pt x="46" y="172"/>
                  </a:lnTo>
                  <a:close/>
                </a:path>
              </a:pathLst>
            </a:custGeom>
            <a:solidFill>
              <a:srgbClr val="3FA9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97" tIns="46649" rIns="93297" bIns="46649" numCol="1" anchor="t" anchorCtr="0" compatLnSpc="1">
              <a:prstTxWarp prst="textNoShape">
                <a:avLst/>
              </a:prstTxWarp>
            </a:bodyPr>
            <a:lstStyle/>
            <a:p>
              <a:endParaRPr lang="en-US" sz="1837"/>
            </a:p>
          </p:txBody>
        </p:sp>
        <p:sp>
          <p:nvSpPr>
            <p:cNvPr id="73" name="Freeform 75">
              <a:extLst>
                <a:ext uri="{FF2B5EF4-FFF2-40B4-BE49-F238E27FC236}">
                  <a16:creationId xmlns:a16="http://schemas.microsoft.com/office/drawing/2014/main" id="{E6B480DE-A983-4606-96C2-CBDD1DBB4CA4}"/>
                </a:ext>
              </a:extLst>
            </p:cNvPr>
            <p:cNvSpPr>
              <a:spLocks/>
            </p:cNvSpPr>
            <p:nvPr/>
          </p:nvSpPr>
          <p:spPr bwMode="auto">
            <a:xfrm>
              <a:off x="1758" y="2313"/>
              <a:ext cx="145" cy="87"/>
            </a:xfrm>
            <a:custGeom>
              <a:avLst/>
              <a:gdLst>
                <a:gd name="T0" fmla="*/ 12 w 145"/>
                <a:gd name="T1" fmla="*/ 87 h 87"/>
                <a:gd name="T2" fmla="*/ 139 w 145"/>
                <a:gd name="T3" fmla="*/ 70 h 87"/>
                <a:gd name="T4" fmla="*/ 145 w 145"/>
                <a:gd name="T5" fmla="*/ 0 h 87"/>
                <a:gd name="T6" fmla="*/ 0 w 145"/>
                <a:gd name="T7" fmla="*/ 0 h 87"/>
                <a:gd name="T8" fmla="*/ 12 w 145"/>
                <a:gd name="T9" fmla="*/ 87 h 87"/>
              </a:gdLst>
              <a:ahLst/>
              <a:cxnLst>
                <a:cxn ang="0">
                  <a:pos x="T0" y="T1"/>
                </a:cxn>
                <a:cxn ang="0">
                  <a:pos x="T2" y="T3"/>
                </a:cxn>
                <a:cxn ang="0">
                  <a:pos x="T4" y="T5"/>
                </a:cxn>
                <a:cxn ang="0">
                  <a:pos x="T6" y="T7"/>
                </a:cxn>
                <a:cxn ang="0">
                  <a:pos x="T8" y="T9"/>
                </a:cxn>
              </a:cxnLst>
              <a:rect l="0" t="0" r="r" b="b"/>
              <a:pathLst>
                <a:path w="145" h="87">
                  <a:moveTo>
                    <a:pt x="12" y="87"/>
                  </a:moveTo>
                  <a:lnTo>
                    <a:pt x="139" y="70"/>
                  </a:lnTo>
                  <a:lnTo>
                    <a:pt x="145" y="0"/>
                  </a:lnTo>
                  <a:lnTo>
                    <a:pt x="0" y="0"/>
                  </a:lnTo>
                  <a:lnTo>
                    <a:pt x="12" y="87"/>
                  </a:lnTo>
                  <a:close/>
                </a:path>
              </a:pathLst>
            </a:custGeom>
            <a:solidFill>
              <a:srgbClr val="73C0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97" tIns="46649" rIns="93297" bIns="46649" numCol="1" anchor="t" anchorCtr="0" compatLnSpc="1">
              <a:prstTxWarp prst="textNoShape">
                <a:avLst/>
              </a:prstTxWarp>
            </a:bodyPr>
            <a:lstStyle/>
            <a:p>
              <a:endParaRPr lang="en-US" sz="1837"/>
            </a:p>
          </p:txBody>
        </p:sp>
        <p:sp>
          <p:nvSpPr>
            <p:cNvPr id="74" name="Freeform 76">
              <a:extLst>
                <a:ext uri="{FF2B5EF4-FFF2-40B4-BE49-F238E27FC236}">
                  <a16:creationId xmlns:a16="http://schemas.microsoft.com/office/drawing/2014/main" id="{01C1550D-3606-472C-865A-492E27CA6039}"/>
                </a:ext>
              </a:extLst>
            </p:cNvPr>
            <p:cNvSpPr>
              <a:spLocks/>
            </p:cNvSpPr>
            <p:nvPr/>
          </p:nvSpPr>
          <p:spPr bwMode="auto">
            <a:xfrm>
              <a:off x="1770" y="2383"/>
              <a:ext cx="127" cy="90"/>
            </a:xfrm>
            <a:custGeom>
              <a:avLst/>
              <a:gdLst>
                <a:gd name="T0" fmla="*/ 0 w 127"/>
                <a:gd name="T1" fmla="*/ 17 h 90"/>
                <a:gd name="T2" fmla="*/ 127 w 127"/>
                <a:gd name="T3" fmla="*/ 0 h 90"/>
                <a:gd name="T4" fmla="*/ 51 w 127"/>
                <a:gd name="T5" fmla="*/ 70 h 90"/>
                <a:gd name="T6" fmla="*/ 10 w 127"/>
                <a:gd name="T7" fmla="*/ 90 h 90"/>
                <a:gd name="T8" fmla="*/ 0 w 127"/>
                <a:gd name="T9" fmla="*/ 17 h 90"/>
              </a:gdLst>
              <a:ahLst/>
              <a:cxnLst>
                <a:cxn ang="0">
                  <a:pos x="T0" y="T1"/>
                </a:cxn>
                <a:cxn ang="0">
                  <a:pos x="T2" y="T3"/>
                </a:cxn>
                <a:cxn ang="0">
                  <a:pos x="T4" y="T5"/>
                </a:cxn>
                <a:cxn ang="0">
                  <a:pos x="T6" y="T7"/>
                </a:cxn>
                <a:cxn ang="0">
                  <a:pos x="T8" y="T9"/>
                </a:cxn>
              </a:cxnLst>
              <a:rect l="0" t="0" r="r" b="b"/>
              <a:pathLst>
                <a:path w="127" h="90">
                  <a:moveTo>
                    <a:pt x="0" y="17"/>
                  </a:moveTo>
                  <a:lnTo>
                    <a:pt x="127" y="0"/>
                  </a:lnTo>
                  <a:lnTo>
                    <a:pt x="51" y="70"/>
                  </a:lnTo>
                  <a:lnTo>
                    <a:pt x="10" y="90"/>
                  </a:lnTo>
                  <a:lnTo>
                    <a:pt x="0" y="17"/>
                  </a:lnTo>
                  <a:close/>
                </a:path>
              </a:pathLst>
            </a:custGeom>
            <a:solidFill>
              <a:srgbClr val="50B1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97" tIns="46649" rIns="93297" bIns="46649" numCol="1" anchor="t" anchorCtr="0" compatLnSpc="1">
              <a:prstTxWarp prst="textNoShape">
                <a:avLst/>
              </a:prstTxWarp>
            </a:bodyPr>
            <a:lstStyle/>
            <a:p>
              <a:endParaRPr lang="en-US" sz="1837"/>
            </a:p>
          </p:txBody>
        </p:sp>
        <p:sp>
          <p:nvSpPr>
            <p:cNvPr id="75" name="Freeform 77">
              <a:extLst>
                <a:ext uri="{FF2B5EF4-FFF2-40B4-BE49-F238E27FC236}">
                  <a16:creationId xmlns:a16="http://schemas.microsoft.com/office/drawing/2014/main" id="{CAEE0C73-9B02-4EC4-8D19-0EA9F3648CEA}"/>
                </a:ext>
              </a:extLst>
            </p:cNvPr>
            <p:cNvSpPr>
              <a:spLocks/>
            </p:cNvSpPr>
            <p:nvPr/>
          </p:nvSpPr>
          <p:spPr bwMode="auto">
            <a:xfrm>
              <a:off x="1881" y="1159"/>
              <a:ext cx="59" cy="19"/>
            </a:xfrm>
            <a:custGeom>
              <a:avLst/>
              <a:gdLst>
                <a:gd name="T0" fmla="*/ 0 w 59"/>
                <a:gd name="T1" fmla="*/ 11 h 19"/>
                <a:gd name="T2" fmla="*/ 59 w 59"/>
                <a:gd name="T3" fmla="*/ 0 h 19"/>
                <a:gd name="T4" fmla="*/ 7 w 59"/>
                <a:gd name="T5" fmla="*/ 19 h 19"/>
                <a:gd name="T6" fmla="*/ 0 w 59"/>
                <a:gd name="T7" fmla="*/ 11 h 19"/>
              </a:gdLst>
              <a:ahLst/>
              <a:cxnLst>
                <a:cxn ang="0">
                  <a:pos x="T0" y="T1"/>
                </a:cxn>
                <a:cxn ang="0">
                  <a:pos x="T2" y="T3"/>
                </a:cxn>
                <a:cxn ang="0">
                  <a:pos x="T4" y="T5"/>
                </a:cxn>
                <a:cxn ang="0">
                  <a:pos x="T6" y="T7"/>
                </a:cxn>
              </a:cxnLst>
              <a:rect l="0" t="0" r="r" b="b"/>
              <a:pathLst>
                <a:path w="59" h="19">
                  <a:moveTo>
                    <a:pt x="0" y="11"/>
                  </a:moveTo>
                  <a:lnTo>
                    <a:pt x="59" y="0"/>
                  </a:lnTo>
                  <a:lnTo>
                    <a:pt x="7" y="19"/>
                  </a:lnTo>
                  <a:lnTo>
                    <a:pt x="0" y="11"/>
                  </a:lnTo>
                  <a:close/>
                </a:path>
              </a:pathLst>
            </a:custGeom>
            <a:solidFill>
              <a:srgbClr val="CBE8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97" tIns="46649" rIns="93297" bIns="46649" numCol="1" anchor="t" anchorCtr="0" compatLnSpc="1">
              <a:prstTxWarp prst="textNoShape">
                <a:avLst/>
              </a:prstTxWarp>
            </a:bodyPr>
            <a:lstStyle/>
            <a:p>
              <a:endParaRPr lang="en-US" sz="1837"/>
            </a:p>
          </p:txBody>
        </p:sp>
        <p:sp>
          <p:nvSpPr>
            <p:cNvPr id="76" name="Freeform 78">
              <a:extLst>
                <a:ext uri="{FF2B5EF4-FFF2-40B4-BE49-F238E27FC236}">
                  <a16:creationId xmlns:a16="http://schemas.microsoft.com/office/drawing/2014/main" id="{1D22B64C-8712-4C4D-9301-58A52A6FB34E}"/>
                </a:ext>
              </a:extLst>
            </p:cNvPr>
            <p:cNvSpPr>
              <a:spLocks/>
            </p:cNvSpPr>
            <p:nvPr/>
          </p:nvSpPr>
          <p:spPr bwMode="auto">
            <a:xfrm>
              <a:off x="1819" y="2758"/>
              <a:ext cx="114" cy="194"/>
            </a:xfrm>
            <a:custGeom>
              <a:avLst/>
              <a:gdLst>
                <a:gd name="T0" fmla="*/ 68 w 114"/>
                <a:gd name="T1" fmla="*/ 17 h 194"/>
                <a:gd name="T2" fmla="*/ 0 w 114"/>
                <a:gd name="T3" fmla="*/ 0 h 194"/>
                <a:gd name="T4" fmla="*/ 25 w 114"/>
                <a:gd name="T5" fmla="*/ 194 h 194"/>
                <a:gd name="T6" fmla="*/ 114 w 114"/>
                <a:gd name="T7" fmla="*/ 123 h 194"/>
                <a:gd name="T8" fmla="*/ 68 w 114"/>
                <a:gd name="T9" fmla="*/ 17 h 194"/>
              </a:gdLst>
              <a:ahLst/>
              <a:cxnLst>
                <a:cxn ang="0">
                  <a:pos x="T0" y="T1"/>
                </a:cxn>
                <a:cxn ang="0">
                  <a:pos x="T2" y="T3"/>
                </a:cxn>
                <a:cxn ang="0">
                  <a:pos x="T4" y="T5"/>
                </a:cxn>
                <a:cxn ang="0">
                  <a:pos x="T6" y="T7"/>
                </a:cxn>
                <a:cxn ang="0">
                  <a:pos x="T8" y="T9"/>
                </a:cxn>
              </a:cxnLst>
              <a:rect l="0" t="0" r="r" b="b"/>
              <a:pathLst>
                <a:path w="114" h="194">
                  <a:moveTo>
                    <a:pt x="68" y="17"/>
                  </a:moveTo>
                  <a:lnTo>
                    <a:pt x="0" y="0"/>
                  </a:lnTo>
                  <a:lnTo>
                    <a:pt x="25" y="194"/>
                  </a:lnTo>
                  <a:lnTo>
                    <a:pt x="114" y="123"/>
                  </a:lnTo>
                  <a:lnTo>
                    <a:pt x="68" y="17"/>
                  </a:lnTo>
                  <a:close/>
                </a:path>
              </a:pathLst>
            </a:custGeom>
            <a:solidFill>
              <a:srgbClr val="50B1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97" tIns="46649" rIns="93297" bIns="46649" numCol="1" anchor="t" anchorCtr="0" compatLnSpc="1">
              <a:prstTxWarp prst="textNoShape">
                <a:avLst/>
              </a:prstTxWarp>
            </a:bodyPr>
            <a:lstStyle/>
            <a:p>
              <a:endParaRPr lang="en-US" sz="1837"/>
            </a:p>
          </p:txBody>
        </p:sp>
        <p:sp>
          <p:nvSpPr>
            <p:cNvPr id="77" name="Freeform 79">
              <a:extLst>
                <a:ext uri="{FF2B5EF4-FFF2-40B4-BE49-F238E27FC236}">
                  <a16:creationId xmlns:a16="http://schemas.microsoft.com/office/drawing/2014/main" id="{560BC4B8-36EE-4CC9-B7C3-736C2C518144}"/>
                </a:ext>
              </a:extLst>
            </p:cNvPr>
            <p:cNvSpPr>
              <a:spLocks/>
            </p:cNvSpPr>
            <p:nvPr/>
          </p:nvSpPr>
          <p:spPr bwMode="auto">
            <a:xfrm>
              <a:off x="1463" y="2195"/>
              <a:ext cx="285" cy="176"/>
            </a:xfrm>
            <a:custGeom>
              <a:avLst/>
              <a:gdLst>
                <a:gd name="T0" fmla="*/ 0 w 285"/>
                <a:gd name="T1" fmla="*/ 176 h 176"/>
                <a:gd name="T2" fmla="*/ 193 w 285"/>
                <a:gd name="T3" fmla="*/ 0 h 176"/>
                <a:gd name="T4" fmla="*/ 285 w 285"/>
                <a:gd name="T5" fmla="*/ 154 h 176"/>
                <a:gd name="T6" fmla="*/ 0 w 285"/>
                <a:gd name="T7" fmla="*/ 176 h 176"/>
              </a:gdLst>
              <a:ahLst/>
              <a:cxnLst>
                <a:cxn ang="0">
                  <a:pos x="T0" y="T1"/>
                </a:cxn>
                <a:cxn ang="0">
                  <a:pos x="T2" y="T3"/>
                </a:cxn>
                <a:cxn ang="0">
                  <a:pos x="T4" y="T5"/>
                </a:cxn>
                <a:cxn ang="0">
                  <a:pos x="T6" y="T7"/>
                </a:cxn>
              </a:cxnLst>
              <a:rect l="0" t="0" r="r" b="b"/>
              <a:pathLst>
                <a:path w="285" h="176">
                  <a:moveTo>
                    <a:pt x="0" y="176"/>
                  </a:moveTo>
                  <a:lnTo>
                    <a:pt x="193" y="0"/>
                  </a:lnTo>
                  <a:lnTo>
                    <a:pt x="285" y="154"/>
                  </a:lnTo>
                  <a:lnTo>
                    <a:pt x="0" y="176"/>
                  </a:lnTo>
                  <a:close/>
                </a:path>
              </a:pathLst>
            </a:custGeom>
            <a:solidFill>
              <a:srgbClr val="50B1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97" tIns="46649" rIns="93297" bIns="46649" numCol="1" anchor="t" anchorCtr="0" compatLnSpc="1">
              <a:prstTxWarp prst="textNoShape">
                <a:avLst/>
              </a:prstTxWarp>
            </a:bodyPr>
            <a:lstStyle/>
            <a:p>
              <a:endParaRPr lang="en-US" sz="1837"/>
            </a:p>
          </p:txBody>
        </p:sp>
        <p:sp>
          <p:nvSpPr>
            <p:cNvPr id="78" name="Freeform 80">
              <a:extLst>
                <a:ext uri="{FF2B5EF4-FFF2-40B4-BE49-F238E27FC236}">
                  <a16:creationId xmlns:a16="http://schemas.microsoft.com/office/drawing/2014/main" id="{0BD4A3F3-8E0E-48EC-AB14-07E7DDA7B67B}"/>
                </a:ext>
              </a:extLst>
            </p:cNvPr>
            <p:cNvSpPr>
              <a:spLocks/>
            </p:cNvSpPr>
            <p:nvPr/>
          </p:nvSpPr>
          <p:spPr bwMode="auto">
            <a:xfrm>
              <a:off x="1723" y="2313"/>
              <a:ext cx="57" cy="160"/>
            </a:xfrm>
            <a:custGeom>
              <a:avLst/>
              <a:gdLst>
                <a:gd name="T0" fmla="*/ 35 w 57"/>
                <a:gd name="T1" fmla="*/ 0 h 160"/>
                <a:gd name="T2" fmla="*/ 57 w 57"/>
                <a:gd name="T3" fmla="*/ 160 h 160"/>
                <a:gd name="T4" fmla="*/ 0 w 57"/>
                <a:gd name="T5" fmla="*/ 123 h 160"/>
                <a:gd name="T6" fmla="*/ 35 w 57"/>
                <a:gd name="T7" fmla="*/ 0 h 160"/>
              </a:gdLst>
              <a:ahLst/>
              <a:cxnLst>
                <a:cxn ang="0">
                  <a:pos x="T0" y="T1"/>
                </a:cxn>
                <a:cxn ang="0">
                  <a:pos x="T2" y="T3"/>
                </a:cxn>
                <a:cxn ang="0">
                  <a:pos x="T4" y="T5"/>
                </a:cxn>
                <a:cxn ang="0">
                  <a:pos x="T6" y="T7"/>
                </a:cxn>
              </a:cxnLst>
              <a:rect l="0" t="0" r="r" b="b"/>
              <a:pathLst>
                <a:path w="57" h="160">
                  <a:moveTo>
                    <a:pt x="35" y="0"/>
                  </a:moveTo>
                  <a:lnTo>
                    <a:pt x="57" y="160"/>
                  </a:lnTo>
                  <a:lnTo>
                    <a:pt x="0" y="123"/>
                  </a:lnTo>
                  <a:lnTo>
                    <a:pt x="35" y="0"/>
                  </a:lnTo>
                  <a:close/>
                </a:path>
              </a:pathLst>
            </a:custGeom>
            <a:solidFill>
              <a:srgbClr val="96D0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97" tIns="46649" rIns="93297" bIns="46649" numCol="1" anchor="t" anchorCtr="0" compatLnSpc="1">
              <a:prstTxWarp prst="textNoShape">
                <a:avLst/>
              </a:prstTxWarp>
            </a:bodyPr>
            <a:lstStyle/>
            <a:p>
              <a:endParaRPr lang="en-US" sz="1837"/>
            </a:p>
          </p:txBody>
        </p:sp>
      </p:grpSp>
      <p:sp>
        <p:nvSpPr>
          <p:cNvPr id="80" name="TextBox 79">
            <a:extLst>
              <a:ext uri="{FF2B5EF4-FFF2-40B4-BE49-F238E27FC236}">
                <a16:creationId xmlns:a16="http://schemas.microsoft.com/office/drawing/2014/main" id="{51D07F70-EF03-46F2-A775-35A0432F81EC}"/>
              </a:ext>
            </a:extLst>
          </p:cNvPr>
          <p:cNvSpPr txBox="1">
            <a:spLocks/>
          </p:cNvSpPr>
          <p:nvPr/>
        </p:nvSpPr>
        <p:spPr>
          <a:xfrm>
            <a:off x="4147654" y="1275761"/>
            <a:ext cx="2238652" cy="251092"/>
          </a:xfrm>
          <a:prstGeom prst="rect">
            <a:avLst/>
          </a:prstGeom>
        </p:spPr>
        <p:txBody>
          <a:bodyPr vert="horz" wrap="square" lIns="0" tIns="0" rIns="0" bIns="0" rtlCol="0" anchor="t" anchorCtr="0">
            <a:noAutofit/>
          </a:bodyPr>
          <a:lstStyle>
            <a:lvl1pPr marL="0" lvl="0" indent="0" defTabSz="895350" eaLnBrk="1" latinLnBrk="0" hangingPunct="1">
              <a:buClr>
                <a:schemeClr val="tx2"/>
              </a:buClr>
              <a:buSzPct val="100000"/>
              <a:defRPr sz="1400" baseline="0">
                <a:latin typeface="Arial" panose="020B0604020202020204" pitchFamily="34" charset="0"/>
                <a:cs typeface="Arial" panose="020B0604020202020204" pitchFamily="34" charset="0"/>
                <a:sym typeface="Arial" panose="020B0604020202020204" pitchFamily="34" charset="0"/>
              </a:defRPr>
            </a:lvl1pPr>
            <a:lvl2pPr marL="193675" lvl="1" indent="-192088" defTabSz="895350" eaLnBrk="1" latinLnBrk="0" hangingPunct="1">
              <a:buClr>
                <a:schemeClr val="tx2"/>
              </a:buClr>
              <a:buSzPct val="125000"/>
              <a:buFont typeface="Arial" charset="0"/>
              <a:buChar char="▪"/>
              <a:defRPr sz="1400" baseline="0">
                <a:latin typeface="Arial" panose="020B0604020202020204" pitchFamily="34" charset="0"/>
                <a:cs typeface="Arial" panose="020B0604020202020204" pitchFamily="34" charset="0"/>
                <a:sym typeface="Arial" panose="020B0604020202020204" pitchFamily="34" charset="0"/>
              </a:defRPr>
            </a:lvl2pPr>
            <a:lvl3pPr marL="457200" lvl="2" indent="-261938" defTabSz="895350" eaLnBrk="1" latinLnBrk="0" hangingPunct="1">
              <a:buClr>
                <a:schemeClr val="tx2"/>
              </a:buClr>
              <a:buSzPct val="120000"/>
              <a:buFont typeface="Arial" charset="0"/>
              <a:buChar char="–"/>
              <a:defRPr sz="1400" baseline="0">
                <a:latin typeface="Arial" panose="020B0604020202020204" pitchFamily="34" charset="0"/>
                <a:cs typeface="Arial" panose="020B0604020202020204" pitchFamily="34" charset="0"/>
                <a:sym typeface="Arial" panose="020B0604020202020204" pitchFamily="34" charset="0"/>
              </a:defRPr>
            </a:lvl3pPr>
            <a:lvl4pPr marL="614363" lvl="3" indent="-155575" defTabSz="895350" eaLnBrk="1" latinLnBrk="0" hangingPunct="1">
              <a:buClr>
                <a:schemeClr val="tx2"/>
              </a:buClr>
              <a:buSzPct val="120000"/>
              <a:buFont typeface="Arial" charset="0"/>
              <a:buChar char="▫"/>
              <a:defRPr sz="1400" baseline="0">
                <a:latin typeface="Arial" panose="020B0604020202020204" pitchFamily="34" charset="0"/>
                <a:cs typeface="Arial" panose="020B0604020202020204" pitchFamily="34" charset="0"/>
                <a:sym typeface="Arial" panose="020B0604020202020204" pitchFamily="34" charset="0"/>
              </a:defRPr>
            </a:lvl4pPr>
            <a:lvl5pPr marL="749808" lvl="4" indent="-130175" defTabSz="895350" eaLnBrk="1" latinLnBrk="0" hangingPunct="1">
              <a:buClr>
                <a:schemeClr val="tx2"/>
              </a:buClr>
              <a:buSzPct val="89000"/>
              <a:buFont typeface="Arial" charset="0"/>
              <a:buChar char="-"/>
              <a:defRPr sz="1400" baseline="0">
                <a:latin typeface="Arial" panose="020B0604020202020204" pitchFamily="34" charset="0"/>
                <a:cs typeface="Arial" panose="020B0604020202020204" pitchFamily="34" charset="0"/>
                <a:sym typeface="Arial" panose="020B0604020202020204" pitchFamily="34" charset="0"/>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r>
              <a:rPr lang="en-US" sz="1631" b="1">
                <a:latin typeface="+mn-lt"/>
              </a:rPr>
              <a:t>Behavior</a:t>
            </a:r>
          </a:p>
        </p:txBody>
      </p:sp>
      <p:grpSp>
        <p:nvGrpSpPr>
          <p:cNvPr id="3" name="Group 2">
            <a:extLst>
              <a:ext uri="{FF2B5EF4-FFF2-40B4-BE49-F238E27FC236}">
                <a16:creationId xmlns:a16="http://schemas.microsoft.com/office/drawing/2014/main" id="{375C2989-B6F7-43D7-8EDA-30F5AF501643}"/>
              </a:ext>
            </a:extLst>
          </p:cNvPr>
          <p:cNvGrpSpPr/>
          <p:nvPr/>
        </p:nvGrpSpPr>
        <p:grpSpPr>
          <a:xfrm>
            <a:off x="4147654" y="2343191"/>
            <a:ext cx="7297907" cy="502183"/>
            <a:chOff x="4147654" y="2343191"/>
            <a:chExt cx="7297907" cy="502183"/>
          </a:xfrm>
        </p:grpSpPr>
        <p:sp>
          <p:nvSpPr>
            <p:cNvPr id="11" name="TextBox 10">
              <a:extLst>
                <a:ext uri="{FF2B5EF4-FFF2-40B4-BE49-F238E27FC236}">
                  <a16:creationId xmlns:a16="http://schemas.microsoft.com/office/drawing/2014/main" id="{71B5026E-7904-4246-B1BD-37E676EE1E77}"/>
                </a:ext>
              </a:extLst>
            </p:cNvPr>
            <p:cNvSpPr txBox="1">
              <a:spLocks/>
            </p:cNvSpPr>
            <p:nvPr/>
          </p:nvSpPr>
          <p:spPr>
            <a:xfrm>
              <a:off x="6941887" y="2343191"/>
              <a:ext cx="4503674" cy="502183"/>
            </a:xfrm>
            <a:prstGeom prst="rect">
              <a:avLst/>
            </a:prstGeom>
          </p:spPr>
          <p:txBody>
            <a:bodyPr vert="horz" wrap="square" lIns="0" tIns="0" rIns="0" bIns="0" rtlCol="0" anchor="t" anchorCtr="0">
              <a:noAutofit/>
            </a:bodyPr>
            <a:lstStyle>
              <a:lvl1pPr marL="0" lvl="0" indent="0" defTabSz="895350" eaLnBrk="1" latinLnBrk="0" hangingPunct="1">
                <a:buClr>
                  <a:schemeClr val="tx2"/>
                </a:buClr>
                <a:buSzPct val="100000"/>
                <a:defRPr sz="1400" baseline="0">
                  <a:latin typeface="Arial" panose="020B0604020202020204" pitchFamily="34" charset="0"/>
                  <a:cs typeface="Arial" panose="020B0604020202020204" pitchFamily="34" charset="0"/>
                  <a:sym typeface="Arial" panose="020B0604020202020204" pitchFamily="34" charset="0"/>
                </a:defRPr>
              </a:lvl1pPr>
              <a:lvl2pPr marL="193675" lvl="1" indent="-192088" defTabSz="895350" eaLnBrk="1" latinLnBrk="0" hangingPunct="1">
                <a:buClr>
                  <a:schemeClr val="tx2"/>
                </a:buClr>
                <a:buSzPct val="125000"/>
                <a:buFont typeface="Arial" charset="0"/>
                <a:buChar char="▪"/>
                <a:defRPr sz="1400" baseline="0">
                  <a:latin typeface="Arial" panose="020B0604020202020204" pitchFamily="34" charset="0"/>
                  <a:cs typeface="Arial" panose="020B0604020202020204" pitchFamily="34" charset="0"/>
                  <a:sym typeface="Arial" panose="020B0604020202020204" pitchFamily="34" charset="0"/>
                </a:defRPr>
              </a:lvl2pPr>
              <a:lvl3pPr marL="457200" lvl="2" indent="-261938" defTabSz="895350" eaLnBrk="1" latinLnBrk="0" hangingPunct="1">
                <a:buClr>
                  <a:schemeClr val="tx2"/>
                </a:buClr>
                <a:buSzPct val="120000"/>
                <a:buFont typeface="Arial" charset="0"/>
                <a:buChar char="–"/>
                <a:defRPr sz="1400" baseline="0">
                  <a:latin typeface="Arial" panose="020B0604020202020204" pitchFamily="34" charset="0"/>
                  <a:cs typeface="Arial" panose="020B0604020202020204" pitchFamily="34" charset="0"/>
                  <a:sym typeface="Arial" panose="020B0604020202020204" pitchFamily="34" charset="0"/>
                </a:defRPr>
              </a:lvl3pPr>
              <a:lvl4pPr marL="614363" lvl="3" indent="-155575" defTabSz="895350" eaLnBrk="1" latinLnBrk="0" hangingPunct="1">
                <a:buClr>
                  <a:schemeClr val="tx2"/>
                </a:buClr>
                <a:buSzPct val="120000"/>
                <a:buFont typeface="Arial" charset="0"/>
                <a:buChar char="▫"/>
                <a:defRPr sz="1400" baseline="0">
                  <a:latin typeface="Arial" panose="020B0604020202020204" pitchFamily="34" charset="0"/>
                  <a:cs typeface="Arial" panose="020B0604020202020204" pitchFamily="34" charset="0"/>
                  <a:sym typeface="Arial" panose="020B0604020202020204" pitchFamily="34" charset="0"/>
                </a:defRPr>
              </a:lvl4pPr>
              <a:lvl5pPr marL="749808" lvl="4" indent="-130175" defTabSz="895350" eaLnBrk="1" latinLnBrk="0" hangingPunct="1">
                <a:buClr>
                  <a:schemeClr val="tx2"/>
                </a:buClr>
                <a:buSzPct val="89000"/>
                <a:buFont typeface="Arial" charset="0"/>
                <a:buChar char="-"/>
                <a:defRPr sz="1400" baseline="0">
                  <a:latin typeface="Arial" panose="020B0604020202020204" pitchFamily="34" charset="0"/>
                  <a:cs typeface="Arial" panose="020B0604020202020204" pitchFamily="34" charset="0"/>
                  <a:sym typeface="Arial" panose="020B0604020202020204" pitchFamily="34" charset="0"/>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r>
                <a:rPr lang="en-US" sz="1631">
                  <a:solidFill>
                    <a:srgbClr val="000000"/>
                  </a:solidFill>
                  <a:latin typeface="Arial"/>
                  <a:cs typeface="+mn-cs"/>
                </a:rPr>
                <a:t>Thoughts and feelings – both conscious </a:t>
              </a:r>
              <a:br>
                <a:rPr lang="en-US" sz="1631">
                  <a:solidFill>
                    <a:srgbClr val="000000"/>
                  </a:solidFill>
                  <a:latin typeface="Arial"/>
                  <a:cs typeface="+mn-cs"/>
                </a:rPr>
              </a:br>
              <a:r>
                <a:rPr lang="en-US" sz="1631">
                  <a:solidFill>
                    <a:srgbClr val="000000"/>
                  </a:solidFill>
                  <a:latin typeface="Arial"/>
                  <a:cs typeface="+mn-cs"/>
                </a:rPr>
                <a:t>and unconscious</a:t>
              </a:r>
              <a:endParaRPr lang="en-US" sz="1631">
                <a:latin typeface="+mn-lt"/>
              </a:endParaRPr>
            </a:p>
          </p:txBody>
        </p:sp>
        <p:sp>
          <p:nvSpPr>
            <p:cNvPr id="81" name="TextBox 80">
              <a:extLst>
                <a:ext uri="{FF2B5EF4-FFF2-40B4-BE49-F238E27FC236}">
                  <a16:creationId xmlns:a16="http://schemas.microsoft.com/office/drawing/2014/main" id="{7E46D8DF-378A-48CD-A29C-2C63FF0289AD}"/>
                </a:ext>
              </a:extLst>
            </p:cNvPr>
            <p:cNvSpPr txBox="1">
              <a:spLocks/>
            </p:cNvSpPr>
            <p:nvPr/>
          </p:nvSpPr>
          <p:spPr>
            <a:xfrm>
              <a:off x="4147654" y="2343191"/>
              <a:ext cx="2238652" cy="502183"/>
            </a:xfrm>
            <a:prstGeom prst="rect">
              <a:avLst/>
            </a:prstGeom>
          </p:spPr>
          <p:txBody>
            <a:bodyPr vert="horz" wrap="square" lIns="0" tIns="0" rIns="0" bIns="0" rtlCol="0" anchor="t" anchorCtr="0">
              <a:noAutofit/>
            </a:bodyPr>
            <a:lstStyle>
              <a:lvl1pPr marL="0" lvl="0" indent="0" defTabSz="895350" eaLnBrk="1" latinLnBrk="0" hangingPunct="1">
                <a:buClr>
                  <a:schemeClr val="tx2"/>
                </a:buClr>
                <a:buSzPct val="100000"/>
                <a:defRPr sz="1400" baseline="0">
                  <a:latin typeface="Arial" panose="020B0604020202020204" pitchFamily="34" charset="0"/>
                  <a:cs typeface="Arial" panose="020B0604020202020204" pitchFamily="34" charset="0"/>
                  <a:sym typeface="Arial" panose="020B0604020202020204" pitchFamily="34" charset="0"/>
                </a:defRPr>
              </a:lvl1pPr>
              <a:lvl2pPr marL="193675" lvl="1" indent="-192088" defTabSz="895350" eaLnBrk="1" latinLnBrk="0" hangingPunct="1">
                <a:buClr>
                  <a:schemeClr val="tx2"/>
                </a:buClr>
                <a:buSzPct val="125000"/>
                <a:buFont typeface="Arial" charset="0"/>
                <a:buChar char="▪"/>
                <a:defRPr sz="1400" baseline="0">
                  <a:latin typeface="Arial" panose="020B0604020202020204" pitchFamily="34" charset="0"/>
                  <a:cs typeface="Arial" panose="020B0604020202020204" pitchFamily="34" charset="0"/>
                  <a:sym typeface="Arial" panose="020B0604020202020204" pitchFamily="34" charset="0"/>
                </a:defRPr>
              </a:lvl2pPr>
              <a:lvl3pPr marL="457200" lvl="2" indent="-261938" defTabSz="895350" eaLnBrk="1" latinLnBrk="0" hangingPunct="1">
                <a:buClr>
                  <a:schemeClr val="tx2"/>
                </a:buClr>
                <a:buSzPct val="120000"/>
                <a:buFont typeface="Arial" charset="0"/>
                <a:buChar char="–"/>
                <a:defRPr sz="1400" baseline="0">
                  <a:latin typeface="Arial" panose="020B0604020202020204" pitchFamily="34" charset="0"/>
                  <a:cs typeface="Arial" panose="020B0604020202020204" pitchFamily="34" charset="0"/>
                  <a:sym typeface="Arial" panose="020B0604020202020204" pitchFamily="34" charset="0"/>
                </a:defRPr>
              </a:lvl3pPr>
              <a:lvl4pPr marL="614363" lvl="3" indent="-155575" defTabSz="895350" eaLnBrk="1" latinLnBrk="0" hangingPunct="1">
                <a:buClr>
                  <a:schemeClr val="tx2"/>
                </a:buClr>
                <a:buSzPct val="120000"/>
                <a:buFont typeface="Arial" charset="0"/>
                <a:buChar char="▫"/>
                <a:defRPr sz="1400" baseline="0">
                  <a:latin typeface="Arial" panose="020B0604020202020204" pitchFamily="34" charset="0"/>
                  <a:cs typeface="Arial" panose="020B0604020202020204" pitchFamily="34" charset="0"/>
                  <a:sym typeface="Arial" panose="020B0604020202020204" pitchFamily="34" charset="0"/>
                </a:defRPr>
              </a:lvl4pPr>
              <a:lvl5pPr marL="749808" lvl="4" indent="-130175" defTabSz="895350" eaLnBrk="1" latinLnBrk="0" hangingPunct="1">
                <a:buClr>
                  <a:schemeClr val="tx2"/>
                </a:buClr>
                <a:buSzPct val="89000"/>
                <a:buFont typeface="Arial" charset="0"/>
                <a:buChar char="-"/>
                <a:defRPr sz="1400" baseline="0">
                  <a:latin typeface="Arial" panose="020B0604020202020204" pitchFamily="34" charset="0"/>
                  <a:cs typeface="Arial" panose="020B0604020202020204" pitchFamily="34" charset="0"/>
                  <a:sym typeface="Arial" panose="020B0604020202020204" pitchFamily="34" charset="0"/>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r>
                <a:rPr lang="en-US" sz="1631" b="1">
                  <a:solidFill>
                    <a:schemeClr val="bg1"/>
                  </a:solidFill>
                  <a:latin typeface="+mn-lt"/>
                </a:rPr>
                <a:t>Thinking </a:t>
              </a:r>
              <a:br>
                <a:rPr lang="en-US" sz="1631" b="1">
                  <a:solidFill>
                    <a:schemeClr val="bg1"/>
                  </a:solidFill>
                  <a:latin typeface="+mn-lt"/>
                </a:rPr>
              </a:br>
              <a:r>
                <a:rPr lang="en-US" sz="1631" b="1">
                  <a:solidFill>
                    <a:schemeClr val="bg1"/>
                  </a:solidFill>
                  <a:latin typeface="+mn-lt"/>
                </a:rPr>
                <a:t>and feeling</a:t>
              </a:r>
            </a:p>
          </p:txBody>
        </p:sp>
      </p:grpSp>
      <p:grpSp>
        <p:nvGrpSpPr>
          <p:cNvPr id="4" name="Group 3">
            <a:extLst>
              <a:ext uri="{FF2B5EF4-FFF2-40B4-BE49-F238E27FC236}">
                <a16:creationId xmlns:a16="http://schemas.microsoft.com/office/drawing/2014/main" id="{70BA73A0-2210-4054-A72A-0ADB87E5A314}"/>
              </a:ext>
            </a:extLst>
          </p:cNvPr>
          <p:cNvGrpSpPr/>
          <p:nvPr/>
        </p:nvGrpSpPr>
        <p:grpSpPr>
          <a:xfrm>
            <a:off x="4147654" y="3536165"/>
            <a:ext cx="7297907" cy="512127"/>
            <a:chOff x="4147654" y="3536165"/>
            <a:chExt cx="7297907" cy="512127"/>
          </a:xfrm>
        </p:grpSpPr>
        <p:sp>
          <p:nvSpPr>
            <p:cNvPr id="12" name="TextBox 11">
              <a:extLst>
                <a:ext uri="{FF2B5EF4-FFF2-40B4-BE49-F238E27FC236}">
                  <a16:creationId xmlns:a16="http://schemas.microsoft.com/office/drawing/2014/main" id="{4FD6FF90-4547-4DCA-BDD3-AD1532B4C962}"/>
                </a:ext>
              </a:extLst>
            </p:cNvPr>
            <p:cNvSpPr txBox="1">
              <a:spLocks/>
            </p:cNvSpPr>
            <p:nvPr/>
          </p:nvSpPr>
          <p:spPr>
            <a:xfrm>
              <a:off x="6941887" y="3536165"/>
              <a:ext cx="4503674" cy="502183"/>
            </a:xfrm>
            <a:prstGeom prst="rect">
              <a:avLst/>
            </a:prstGeom>
          </p:spPr>
          <p:txBody>
            <a:bodyPr vert="horz" wrap="square" lIns="0" tIns="0" rIns="0" bIns="0" rtlCol="0" anchor="t" anchorCtr="0">
              <a:noAutofit/>
            </a:bodyPr>
            <a:lstStyle>
              <a:lvl1pPr marL="0" lvl="0" indent="0" defTabSz="895350" eaLnBrk="1" latinLnBrk="0" hangingPunct="1">
                <a:buClr>
                  <a:schemeClr val="tx2"/>
                </a:buClr>
                <a:buSzPct val="100000"/>
                <a:defRPr sz="1400" baseline="0">
                  <a:latin typeface="Arial" panose="020B0604020202020204" pitchFamily="34" charset="0"/>
                  <a:cs typeface="Arial" panose="020B0604020202020204" pitchFamily="34" charset="0"/>
                  <a:sym typeface="Arial" panose="020B0604020202020204" pitchFamily="34" charset="0"/>
                </a:defRPr>
              </a:lvl1pPr>
              <a:lvl2pPr marL="193675" lvl="1" indent="-192088" defTabSz="895350" eaLnBrk="1" latinLnBrk="0" hangingPunct="1">
                <a:buClr>
                  <a:schemeClr val="tx2"/>
                </a:buClr>
                <a:buSzPct val="125000"/>
                <a:buFont typeface="Arial" charset="0"/>
                <a:buChar char="▪"/>
                <a:defRPr sz="1400" baseline="0">
                  <a:latin typeface="Arial" panose="020B0604020202020204" pitchFamily="34" charset="0"/>
                  <a:cs typeface="Arial" panose="020B0604020202020204" pitchFamily="34" charset="0"/>
                  <a:sym typeface="Arial" panose="020B0604020202020204" pitchFamily="34" charset="0"/>
                </a:defRPr>
              </a:lvl2pPr>
              <a:lvl3pPr marL="457200" lvl="2" indent="-261938" defTabSz="895350" eaLnBrk="1" latinLnBrk="0" hangingPunct="1">
                <a:buClr>
                  <a:schemeClr val="tx2"/>
                </a:buClr>
                <a:buSzPct val="120000"/>
                <a:buFont typeface="Arial" charset="0"/>
                <a:buChar char="–"/>
                <a:defRPr sz="1400" baseline="0">
                  <a:latin typeface="Arial" panose="020B0604020202020204" pitchFamily="34" charset="0"/>
                  <a:cs typeface="Arial" panose="020B0604020202020204" pitchFamily="34" charset="0"/>
                  <a:sym typeface="Arial" panose="020B0604020202020204" pitchFamily="34" charset="0"/>
                </a:defRPr>
              </a:lvl3pPr>
              <a:lvl4pPr marL="614363" lvl="3" indent="-155575" defTabSz="895350" eaLnBrk="1" latinLnBrk="0" hangingPunct="1">
                <a:buClr>
                  <a:schemeClr val="tx2"/>
                </a:buClr>
                <a:buSzPct val="120000"/>
                <a:buFont typeface="Arial" charset="0"/>
                <a:buChar char="▫"/>
                <a:defRPr sz="1400" baseline="0">
                  <a:latin typeface="Arial" panose="020B0604020202020204" pitchFamily="34" charset="0"/>
                  <a:cs typeface="Arial" panose="020B0604020202020204" pitchFamily="34" charset="0"/>
                  <a:sym typeface="Arial" panose="020B0604020202020204" pitchFamily="34" charset="0"/>
                </a:defRPr>
              </a:lvl4pPr>
              <a:lvl5pPr marL="749808" lvl="4" indent="-130175" defTabSz="895350" eaLnBrk="1" latinLnBrk="0" hangingPunct="1">
                <a:buClr>
                  <a:schemeClr val="tx2"/>
                </a:buClr>
                <a:buSzPct val="89000"/>
                <a:buFont typeface="Arial" charset="0"/>
                <a:buChar char="-"/>
                <a:defRPr sz="1400" baseline="0">
                  <a:latin typeface="Arial" panose="020B0604020202020204" pitchFamily="34" charset="0"/>
                  <a:cs typeface="Arial" panose="020B0604020202020204" pitchFamily="34" charset="0"/>
                  <a:sym typeface="Arial" panose="020B0604020202020204" pitchFamily="34" charset="0"/>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r>
                <a:rPr lang="en-US" sz="1631">
                  <a:solidFill>
                    <a:srgbClr val="000000"/>
                  </a:solidFill>
                  <a:latin typeface="Arial"/>
                  <a:cs typeface="+mn-cs"/>
                </a:rPr>
                <a:t>What’s important – values, assumptions, beliefs, priorities</a:t>
              </a:r>
              <a:endParaRPr lang="en-US" sz="1631">
                <a:latin typeface="+mn-lt"/>
              </a:endParaRPr>
            </a:p>
          </p:txBody>
        </p:sp>
        <p:sp>
          <p:nvSpPr>
            <p:cNvPr id="82" name="TextBox 81">
              <a:extLst>
                <a:ext uri="{FF2B5EF4-FFF2-40B4-BE49-F238E27FC236}">
                  <a16:creationId xmlns:a16="http://schemas.microsoft.com/office/drawing/2014/main" id="{91D5AFD9-E217-4826-8DCF-49AD6128D1A3}"/>
                </a:ext>
              </a:extLst>
            </p:cNvPr>
            <p:cNvSpPr txBox="1">
              <a:spLocks/>
            </p:cNvSpPr>
            <p:nvPr/>
          </p:nvSpPr>
          <p:spPr>
            <a:xfrm>
              <a:off x="4147654" y="3536165"/>
              <a:ext cx="2238652" cy="512127"/>
            </a:xfrm>
            <a:prstGeom prst="rect">
              <a:avLst/>
            </a:prstGeom>
          </p:spPr>
          <p:txBody>
            <a:bodyPr vert="horz" wrap="square" lIns="0" tIns="0" rIns="0" bIns="0" rtlCol="0" anchor="t" anchorCtr="0">
              <a:spAutoFit/>
            </a:bodyPr>
            <a:lstStyle>
              <a:lvl1pPr marL="0" lvl="0" indent="0" defTabSz="895350" eaLnBrk="1" latinLnBrk="0" hangingPunct="1">
                <a:buClr>
                  <a:schemeClr val="tx2"/>
                </a:buClr>
                <a:buSzPct val="100000"/>
                <a:defRPr sz="1400" baseline="0">
                  <a:latin typeface="Arial" panose="020B0604020202020204" pitchFamily="34" charset="0"/>
                  <a:cs typeface="Arial" panose="020B0604020202020204" pitchFamily="34" charset="0"/>
                  <a:sym typeface="Arial" panose="020B0604020202020204" pitchFamily="34" charset="0"/>
                </a:defRPr>
              </a:lvl1pPr>
              <a:lvl2pPr marL="193675" lvl="1" indent="-192088" defTabSz="895350" eaLnBrk="1" latinLnBrk="0" hangingPunct="1">
                <a:buClr>
                  <a:schemeClr val="tx2"/>
                </a:buClr>
                <a:buSzPct val="125000"/>
                <a:buFont typeface="Arial" charset="0"/>
                <a:buChar char="▪"/>
                <a:defRPr sz="1400" baseline="0">
                  <a:latin typeface="Arial" panose="020B0604020202020204" pitchFamily="34" charset="0"/>
                  <a:cs typeface="Arial" panose="020B0604020202020204" pitchFamily="34" charset="0"/>
                  <a:sym typeface="Arial" panose="020B0604020202020204" pitchFamily="34" charset="0"/>
                </a:defRPr>
              </a:lvl2pPr>
              <a:lvl3pPr marL="457200" lvl="2" indent="-261938" defTabSz="895350" eaLnBrk="1" latinLnBrk="0" hangingPunct="1">
                <a:buClr>
                  <a:schemeClr val="tx2"/>
                </a:buClr>
                <a:buSzPct val="120000"/>
                <a:buFont typeface="Arial" charset="0"/>
                <a:buChar char="–"/>
                <a:defRPr sz="1400" baseline="0">
                  <a:latin typeface="Arial" panose="020B0604020202020204" pitchFamily="34" charset="0"/>
                  <a:cs typeface="Arial" panose="020B0604020202020204" pitchFamily="34" charset="0"/>
                  <a:sym typeface="Arial" panose="020B0604020202020204" pitchFamily="34" charset="0"/>
                </a:defRPr>
              </a:lvl3pPr>
              <a:lvl4pPr marL="614363" lvl="3" indent="-155575" defTabSz="895350" eaLnBrk="1" latinLnBrk="0" hangingPunct="1">
                <a:buClr>
                  <a:schemeClr val="tx2"/>
                </a:buClr>
                <a:buSzPct val="120000"/>
                <a:buFont typeface="Arial" charset="0"/>
                <a:buChar char="▫"/>
                <a:defRPr sz="1400" baseline="0">
                  <a:latin typeface="Arial" panose="020B0604020202020204" pitchFamily="34" charset="0"/>
                  <a:cs typeface="Arial" panose="020B0604020202020204" pitchFamily="34" charset="0"/>
                  <a:sym typeface="Arial" panose="020B0604020202020204" pitchFamily="34" charset="0"/>
                </a:defRPr>
              </a:lvl4pPr>
              <a:lvl5pPr marL="749808" lvl="4" indent="-130175" defTabSz="895350" eaLnBrk="1" latinLnBrk="0" hangingPunct="1">
                <a:buClr>
                  <a:schemeClr val="tx2"/>
                </a:buClr>
                <a:buSzPct val="89000"/>
                <a:buFont typeface="Arial" charset="0"/>
                <a:buChar char="-"/>
                <a:defRPr sz="1400" baseline="0">
                  <a:latin typeface="Arial" panose="020B0604020202020204" pitchFamily="34" charset="0"/>
                  <a:cs typeface="Arial" panose="020B0604020202020204" pitchFamily="34" charset="0"/>
                  <a:sym typeface="Arial" panose="020B0604020202020204" pitchFamily="34" charset="0"/>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r>
                <a:rPr lang="en-US" sz="1631" b="1">
                  <a:solidFill>
                    <a:schemeClr val="bg1"/>
                  </a:solidFill>
                  <a:latin typeface="+mn-lt"/>
                </a:rPr>
                <a:t>Values </a:t>
              </a:r>
              <a:br>
                <a:rPr lang="en-US" sz="1631" b="1">
                  <a:solidFill>
                    <a:schemeClr val="bg1"/>
                  </a:solidFill>
                  <a:latin typeface="+mn-lt"/>
                </a:rPr>
              </a:br>
              <a:r>
                <a:rPr lang="en-US" sz="1631" b="1">
                  <a:solidFill>
                    <a:schemeClr val="bg1"/>
                  </a:solidFill>
                  <a:latin typeface="+mn-lt"/>
                </a:rPr>
                <a:t>and beliefs</a:t>
              </a:r>
            </a:p>
          </p:txBody>
        </p:sp>
      </p:grpSp>
      <p:grpSp>
        <p:nvGrpSpPr>
          <p:cNvPr id="5" name="Group 4">
            <a:extLst>
              <a:ext uri="{FF2B5EF4-FFF2-40B4-BE49-F238E27FC236}">
                <a16:creationId xmlns:a16="http://schemas.microsoft.com/office/drawing/2014/main" id="{75A22F1C-914E-4F11-BE80-4D5B553CE460}"/>
              </a:ext>
            </a:extLst>
          </p:cNvPr>
          <p:cNvGrpSpPr/>
          <p:nvPr/>
        </p:nvGrpSpPr>
        <p:grpSpPr>
          <a:xfrm>
            <a:off x="4147654" y="4603595"/>
            <a:ext cx="7297907" cy="753275"/>
            <a:chOff x="4147654" y="4603595"/>
            <a:chExt cx="7297907" cy="753275"/>
          </a:xfrm>
        </p:grpSpPr>
        <p:sp>
          <p:nvSpPr>
            <p:cNvPr id="13" name="TextBox 12">
              <a:extLst>
                <a:ext uri="{FF2B5EF4-FFF2-40B4-BE49-F238E27FC236}">
                  <a16:creationId xmlns:a16="http://schemas.microsoft.com/office/drawing/2014/main" id="{2061E2AA-C03C-4B88-882A-33651C394C9F}"/>
                </a:ext>
              </a:extLst>
            </p:cNvPr>
            <p:cNvSpPr txBox="1">
              <a:spLocks/>
            </p:cNvSpPr>
            <p:nvPr/>
          </p:nvSpPr>
          <p:spPr>
            <a:xfrm>
              <a:off x="6941887" y="4729141"/>
              <a:ext cx="4503674" cy="512127"/>
            </a:xfrm>
            <a:prstGeom prst="rect">
              <a:avLst/>
            </a:prstGeom>
          </p:spPr>
          <p:txBody>
            <a:bodyPr vert="horz" wrap="square" lIns="0" tIns="0" rIns="0" bIns="0" rtlCol="0" anchor="t" anchorCtr="0">
              <a:spAutoFit/>
            </a:bodyPr>
            <a:lstStyle>
              <a:lvl1pPr marL="0" lvl="0" indent="0" defTabSz="895350" eaLnBrk="1" latinLnBrk="0" hangingPunct="1">
                <a:buClr>
                  <a:schemeClr val="tx2"/>
                </a:buClr>
                <a:buSzPct val="100000"/>
                <a:defRPr sz="1400" baseline="0">
                  <a:latin typeface="Arial" panose="020B0604020202020204" pitchFamily="34" charset="0"/>
                  <a:cs typeface="Arial" panose="020B0604020202020204" pitchFamily="34" charset="0"/>
                  <a:sym typeface="Arial" panose="020B0604020202020204" pitchFamily="34" charset="0"/>
                </a:defRPr>
              </a:lvl1pPr>
              <a:lvl2pPr marL="193675" lvl="1" indent="-192088" defTabSz="895350" eaLnBrk="1" latinLnBrk="0" hangingPunct="1">
                <a:buClr>
                  <a:schemeClr val="tx2"/>
                </a:buClr>
                <a:buSzPct val="125000"/>
                <a:buFont typeface="Arial" charset="0"/>
                <a:buChar char="▪"/>
                <a:defRPr sz="1400" baseline="0">
                  <a:latin typeface="Arial" panose="020B0604020202020204" pitchFamily="34" charset="0"/>
                  <a:cs typeface="Arial" panose="020B0604020202020204" pitchFamily="34" charset="0"/>
                  <a:sym typeface="Arial" panose="020B0604020202020204" pitchFamily="34" charset="0"/>
                </a:defRPr>
              </a:lvl2pPr>
              <a:lvl3pPr marL="457200" lvl="2" indent="-261938" defTabSz="895350" eaLnBrk="1" latinLnBrk="0" hangingPunct="1">
                <a:buClr>
                  <a:schemeClr val="tx2"/>
                </a:buClr>
                <a:buSzPct val="120000"/>
                <a:buFont typeface="Arial" charset="0"/>
                <a:buChar char="–"/>
                <a:defRPr sz="1400" baseline="0">
                  <a:latin typeface="Arial" panose="020B0604020202020204" pitchFamily="34" charset="0"/>
                  <a:cs typeface="Arial" panose="020B0604020202020204" pitchFamily="34" charset="0"/>
                  <a:sym typeface="Arial" panose="020B0604020202020204" pitchFamily="34" charset="0"/>
                </a:defRPr>
              </a:lvl3pPr>
              <a:lvl4pPr marL="614363" lvl="3" indent="-155575" defTabSz="895350" eaLnBrk="1" latinLnBrk="0" hangingPunct="1">
                <a:buClr>
                  <a:schemeClr val="tx2"/>
                </a:buClr>
                <a:buSzPct val="120000"/>
                <a:buFont typeface="Arial" charset="0"/>
                <a:buChar char="▫"/>
                <a:defRPr sz="1400" baseline="0">
                  <a:latin typeface="Arial" panose="020B0604020202020204" pitchFamily="34" charset="0"/>
                  <a:cs typeface="Arial" panose="020B0604020202020204" pitchFamily="34" charset="0"/>
                  <a:sym typeface="Arial" panose="020B0604020202020204" pitchFamily="34" charset="0"/>
                </a:defRPr>
              </a:lvl4pPr>
              <a:lvl5pPr marL="749808" lvl="4" indent="-130175" defTabSz="895350" eaLnBrk="1" latinLnBrk="0" hangingPunct="1">
                <a:buClr>
                  <a:schemeClr val="tx2"/>
                </a:buClr>
                <a:buSzPct val="89000"/>
                <a:buFont typeface="Arial" charset="0"/>
                <a:buChar char="-"/>
                <a:defRPr sz="1400" baseline="0">
                  <a:latin typeface="Arial" panose="020B0604020202020204" pitchFamily="34" charset="0"/>
                  <a:cs typeface="Arial" panose="020B0604020202020204" pitchFamily="34" charset="0"/>
                  <a:sym typeface="Arial" panose="020B0604020202020204" pitchFamily="34" charset="0"/>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r>
                <a:rPr lang="en-US" sz="1631">
                  <a:solidFill>
                    <a:srgbClr val="000000"/>
                  </a:solidFill>
                  <a:latin typeface="+mj-lt"/>
                  <a:cs typeface="+mn-cs"/>
                </a:rPr>
                <a:t>Underlying needs, including fears and threats to our identity</a:t>
              </a:r>
              <a:endParaRPr lang="en-US" sz="1631">
                <a:latin typeface="+mj-lt"/>
              </a:endParaRPr>
            </a:p>
          </p:txBody>
        </p:sp>
        <p:sp>
          <p:nvSpPr>
            <p:cNvPr id="83" name="TextBox 82">
              <a:extLst>
                <a:ext uri="{FF2B5EF4-FFF2-40B4-BE49-F238E27FC236}">
                  <a16:creationId xmlns:a16="http://schemas.microsoft.com/office/drawing/2014/main" id="{BF5808E0-330B-4986-AD48-3F82862CA1E8}"/>
                </a:ext>
              </a:extLst>
            </p:cNvPr>
            <p:cNvSpPr txBox="1">
              <a:spLocks/>
            </p:cNvSpPr>
            <p:nvPr/>
          </p:nvSpPr>
          <p:spPr>
            <a:xfrm>
              <a:off x="4147654" y="4603595"/>
              <a:ext cx="2238652" cy="753275"/>
            </a:xfrm>
            <a:prstGeom prst="rect">
              <a:avLst/>
            </a:prstGeom>
          </p:spPr>
          <p:txBody>
            <a:bodyPr vert="horz" wrap="square" lIns="0" tIns="0" rIns="0" bIns="0" rtlCol="0" anchor="t" anchorCtr="0">
              <a:noAutofit/>
            </a:bodyPr>
            <a:lstStyle>
              <a:lvl1pPr marL="0" lvl="0" indent="0" defTabSz="895350" eaLnBrk="1" latinLnBrk="0" hangingPunct="1">
                <a:buClr>
                  <a:schemeClr val="tx2"/>
                </a:buClr>
                <a:buSzPct val="100000"/>
                <a:defRPr sz="1400" baseline="0">
                  <a:latin typeface="Arial" panose="020B0604020202020204" pitchFamily="34" charset="0"/>
                  <a:cs typeface="Arial" panose="020B0604020202020204" pitchFamily="34" charset="0"/>
                  <a:sym typeface="Arial" panose="020B0604020202020204" pitchFamily="34" charset="0"/>
                </a:defRPr>
              </a:lvl1pPr>
              <a:lvl2pPr marL="193675" lvl="1" indent="-192088" defTabSz="895350" eaLnBrk="1" latinLnBrk="0" hangingPunct="1">
                <a:buClr>
                  <a:schemeClr val="tx2"/>
                </a:buClr>
                <a:buSzPct val="125000"/>
                <a:buFont typeface="Arial" charset="0"/>
                <a:buChar char="▪"/>
                <a:defRPr sz="1400" baseline="0">
                  <a:latin typeface="Arial" panose="020B0604020202020204" pitchFamily="34" charset="0"/>
                  <a:cs typeface="Arial" panose="020B0604020202020204" pitchFamily="34" charset="0"/>
                  <a:sym typeface="Arial" panose="020B0604020202020204" pitchFamily="34" charset="0"/>
                </a:defRPr>
              </a:lvl2pPr>
              <a:lvl3pPr marL="457200" lvl="2" indent="-261938" defTabSz="895350" eaLnBrk="1" latinLnBrk="0" hangingPunct="1">
                <a:buClr>
                  <a:schemeClr val="tx2"/>
                </a:buClr>
                <a:buSzPct val="120000"/>
                <a:buFont typeface="Arial" charset="0"/>
                <a:buChar char="–"/>
                <a:defRPr sz="1400" baseline="0">
                  <a:latin typeface="Arial" panose="020B0604020202020204" pitchFamily="34" charset="0"/>
                  <a:cs typeface="Arial" panose="020B0604020202020204" pitchFamily="34" charset="0"/>
                  <a:sym typeface="Arial" panose="020B0604020202020204" pitchFamily="34" charset="0"/>
                </a:defRPr>
              </a:lvl3pPr>
              <a:lvl4pPr marL="614363" lvl="3" indent="-155575" defTabSz="895350" eaLnBrk="1" latinLnBrk="0" hangingPunct="1">
                <a:buClr>
                  <a:schemeClr val="tx2"/>
                </a:buClr>
                <a:buSzPct val="120000"/>
                <a:buFont typeface="Arial" charset="0"/>
                <a:buChar char="▫"/>
                <a:defRPr sz="1400" baseline="0">
                  <a:latin typeface="Arial" panose="020B0604020202020204" pitchFamily="34" charset="0"/>
                  <a:cs typeface="Arial" panose="020B0604020202020204" pitchFamily="34" charset="0"/>
                  <a:sym typeface="Arial" panose="020B0604020202020204" pitchFamily="34" charset="0"/>
                </a:defRPr>
              </a:lvl4pPr>
              <a:lvl5pPr marL="749808" lvl="4" indent="-130175" defTabSz="895350" eaLnBrk="1" latinLnBrk="0" hangingPunct="1">
                <a:buClr>
                  <a:schemeClr val="tx2"/>
                </a:buClr>
                <a:buSzPct val="89000"/>
                <a:buFont typeface="Arial" charset="0"/>
                <a:buChar char="-"/>
                <a:defRPr sz="1400" baseline="0">
                  <a:latin typeface="Arial" panose="020B0604020202020204" pitchFamily="34" charset="0"/>
                  <a:cs typeface="Arial" panose="020B0604020202020204" pitchFamily="34" charset="0"/>
                  <a:sym typeface="Arial" panose="020B0604020202020204" pitchFamily="34" charset="0"/>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r>
                <a:rPr lang="en-US" sz="1631" b="1">
                  <a:solidFill>
                    <a:schemeClr val="bg1"/>
                  </a:solidFill>
                  <a:latin typeface="+mn-lt"/>
                </a:rPr>
                <a:t>Identity, needs (met and unmet), and fears</a:t>
              </a:r>
            </a:p>
          </p:txBody>
        </p:sp>
      </p:grpSp>
      <p:sp>
        <p:nvSpPr>
          <p:cNvPr id="84" name="TextBox 83">
            <a:extLst>
              <a:ext uri="{FF2B5EF4-FFF2-40B4-BE49-F238E27FC236}">
                <a16:creationId xmlns:a16="http://schemas.microsoft.com/office/drawing/2014/main" id="{1FA3B403-192B-43B7-901E-B546AA96CD35}"/>
              </a:ext>
            </a:extLst>
          </p:cNvPr>
          <p:cNvSpPr txBox="1">
            <a:spLocks/>
          </p:cNvSpPr>
          <p:nvPr/>
        </p:nvSpPr>
        <p:spPr>
          <a:xfrm>
            <a:off x="8213405" y="1872250"/>
            <a:ext cx="1960638" cy="251092"/>
          </a:xfrm>
          <a:prstGeom prst="rect">
            <a:avLst/>
          </a:prstGeom>
          <a:solidFill>
            <a:schemeClr val="bg1"/>
          </a:solidFill>
        </p:spPr>
        <p:txBody>
          <a:bodyPr vert="horz" wrap="square" lIns="0" tIns="0" rIns="0" bIns="0" rtlCol="0" anchor="t" anchorCtr="0">
            <a:noAutofit/>
          </a:bodyPr>
          <a:lstStyle>
            <a:lvl1pPr marL="0" lvl="0" indent="0" defTabSz="895350" eaLnBrk="1" latinLnBrk="0" hangingPunct="1">
              <a:buClr>
                <a:schemeClr val="tx2"/>
              </a:buClr>
              <a:buSzPct val="100000"/>
              <a:defRPr sz="1400" baseline="0">
                <a:latin typeface="Arial" panose="020B0604020202020204" pitchFamily="34" charset="0"/>
                <a:cs typeface="Arial" panose="020B0604020202020204" pitchFamily="34" charset="0"/>
                <a:sym typeface="Arial" panose="020B0604020202020204" pitchFamily="34" charset="0"/>
              </a:defRPr>
            </a:lvl1pPr>
            <a:lvl2pPr marL="193675" lvl="1" indent="-192088" defTabSz="895350" eaLnBrk="1" latinLnBrk="0" hangingPunct="1">
              <a:buClr>
                <a:schemeClr val="tx2"/>
              </a:buClr>
              <a:buSzPct val="125000"/>
              <a:buFont typeface="Arial" charset="0"/>
              <a:buChar char="▪"/>
              <a:defRPr sz="1400" baseline="0">
                <a:latin typeface="Arial" panose="020B0604020202020204" pitchFamily="34" charset="0"/>
                <a:cs typeface="Arial" panose="020B0604020202020204" pitchFamily="34" charset="0"/>
                <a:sym typeface="Arial" panose="020B0604020202020204" pitchFamily="34" charset="0"/>
              </a:defRPr>
            </a:lvl2pPr>
            <a:lvl3pPr marL="457200" lvl="2" indent="-261938" defTabSz="895350" eaLnBrk="1" latinLnBrk="0" hangingPunct="1">
              <a:buClr>
                <a:schemeClr val="tx2"/>
              </a:buClr>
              <a:buSzPct val="120000"/>
              <a:buFont typeface="Arial" charset="0"/>
              <a:buChar char="–"/>
              <a:defRPr sz="1400" baseline="0">
                <a:latin typeface="Arial" panose="020B0604020202020204" pitchFamily="34" charset="0"/>
                <a:cs typeface="Arial" panose="020B0604020202020204" pitchFamily="34" charset="0"/>
                <a:sym typeface="Arial" panose="020B0604020202020204" pitchFamily="34" charset="0"/>
              </a:defRPr>
            </a:lvl3pPr>
            <a:lvl4pPr marL="614363" lvl="3" indent="-155575" defTabSz="895350" eaLnBrk="1" latinLnBrk="0" hangingPunct="1">
              <a:buClr>
                <a:schemeClr val="tx2"/>
              </a:buClr>
              <a:buSzPct val="120000"/>
              <a:buFont typeface="Arial" charset="0"/>
              <a:buChar char="▫"/>
              <a:defRPr sz="1400" baseline="0">
                <a:latin typeface="Arial" panose="020B0604020202020204" pitchFamily="34" charset="0"/>
                <a:cs typeface="Arial" panose="020B0604020202020204" pitchFamily="34" charset="0"/>
                <a:sym typeface="Arial" panose="020B0604020202020204" pitchFamily="34" charset="0"/>
              </a:defRPr>
            </a:lvl4pPr>
            <a:lvl5pPr marL="749808" lvl="4" indent="-130175" defTabSz="895350" eaLnBrk="1" latinLnBrk="0" hangingPunct="1">
              <a:buClr>
                <a:schemeClr val="tx2"/>
              </a:buClr>
              <a:buSzPct val="89000"/>
              <a:buFont typeface="Arial" charset="0"/>
              <a:buChar char="-"/>
              <a:defRPr sz="1400" baseline="0">
                <a:latin typeface="Arial" panose="020B0604020202020204" pitchFamily="34" charset="0"/>
                <a:cs typeface="Arial" panose="020B0604020202020204" pitchFamily="34" charset="0"/>
                <a:sym typeface="Arial" panose="020B0604020202020204" pitchFamily="34" charset="0"/>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algn="ctr"/>
            <a:r>
              <a:rPr lang="en-US" sz="1631" b="1" i="1">
                <a:solidFill>
                  <a:srgbClr val="000000"/>
                </a:solidFill>
                <a:latin typeface="Arial"/>
                <a:cs typeface="+mn-cs"/>
              </a:rPr>
              <a:t>Under the surface</a:t>
            </a:r>
            <a:endParaRPr lang="en-US" sz="1631" i="1">
              <a:latin typeface="+mn-lt"/>
            </a:endParaRPr>
          </a:p>
        </p:txBody>
      </p:sp>
      <p:cxnSp>
        <p:nvCxnSpPr>
          <p:cNvPr id="85" name="Straight Connector 84">
            <a:extLst>
              <a:ext uri="{FF2B5EF4-FFF2-40B4-BE49-F238E27FC236}">
                <a16:creationId xmlns:a16="http://schemas.microsoft.com/office/drawing/2014/main" id="{7DCF2221-D8DE-4FF0-AABE-644725D56127}"/>
              </a:ext>
            </a:extLst>
          </p:cNvPr>
          <p:cNvCxnSpPr>
            <a:cxnSpLocks/>
          </p:cNvCxnSpPr>
          <p:nvPr/>
        </p:nvCxnSpPr>
        <p:spPr>
          <a:xfrm>
            <a:off x="6941887" y="3190770"/>
            <a:ext cx="4503674" cy="0"/>
          </a:xfrm>
          <a:prstGeom prst="line">
            <a:avLst/>
          </a:prstGeom>
          <a:noFill/>
          <a:ln w="3175">
            <a:solidFill>
              <a:schemeClr val="accent6">
                <a:lumMod val="40000"/>
                <a:lumOff val="60000"/>
              </a:schemeClr>
            </a:solidFill>
            <a:prstDash val="solid"/>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6" name="Straight Connector 85">
            <a:extLst>
              <a:ext uri="{FF2B5EF4-FFF2-40B4-BE49-F238E27FC236}">
                <a16:creationId xmlns:a16="http://schemas.microsoft.com/office/drawing/2014/main" id="{0BFD2DD5-A515-42DF-AC90-AE07396DCBC5}"/>
              </a:ext>
            </a:extLst>
          </p:cNvPr>
          <p:cNvCxnSpPr>
            <a:cxnSpLocks/>
          </p:cNvCxnSpPr>
          <p:nvPr/>
        </p:nvCxnSpPr>
        <p:spPr>
          <a:xfrm>
            <a:off x="6941887" y="4383744"/>
            <a:ext cx="4503674" cy="0"/>
          </a:xfrm>
          <a:prstGeom prst="line">
            <a:avLst/>
          </a:prstGeom>
          <a:noFill/>
          <a:ln w="3175">
            <a:solidFill>
              <a:schemeClr val="accent6">
                <a:lumMod val="40000"/>
                <a:lumOff val="60000"/>
              </a:schemeClr>
            </a:solidFill>
            <a:prstDash val="solid"/>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4085954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1000"/>
                                        <p:tgtEl>
                                          <p:spTgt spid="5"/>
                                        </p:tgtEl>
                                      </p:cBhvr>
                                    </p:animEffect>
                                    <p:anim calcmode="lin" valueType="num">
                                      <p:cBhvr>
                                        <p:cTn id="22" dur="1000" fill="hold"/>
                                        <p:tgtEl>
                                          <p:spTgt spid="5"/>
                                        </p:tgtEl>
                                        <p:attrNameLst>
                                          <p:attrName>ppt_x</p:attrName>
                                        </p:attrNameLst>
                                      </p:cBhvr>
                                      <p:tavLst>
                                        <p:tav tm="0">
                                          <p:val>
                                            <p:strVal val="#ppt_x"/>
                                          </p:val>
                                        </p:tav>
                                        <p:tav tm="100000">
                                          <p:val>
                                            <p:strVal val="#ppt_x"/>
                                          </p:val>
                                        </p:tav>
                                      </p:tavLst>
                                    </p:anim>
                                    <p:anim calcmode="lin" valueType="num">
                                      <p:cBhvr>
                                        <p:cTn id="23"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fade">
                                      <p:cBhvr>
                                        <p:cTn id="28" dur="1000"/>
                                        <p:tgtEl>
                                          <p:spTgt spid="8"/>
                                        </p:tgtEl>
                                      </p:cBhvr>
                                    </p:animEffect>
                                    <p:anim calcmode="lin" valueType="num">
                                      <p:cBhvr>
                                        <p:cTn id="29" dur="1000" fill="hold"/>
                                        <p:tgtEl>
                                          <p:spTgt spid="8"/>
                                        </p:tgtEl>
                                        <p:attrNameLst>
                                          <p:attrName>ppt_x</p:attrName>
                                        </p:attrNameLst>
                                      </p:cBhvr>
                                      <p:tavLst>
                                        <p:tav tm="0">
                                          <p:val>
                                            <p:strVal val="#ppt_x"/>
                                          </p:val>
                                        </p:tav>
                                        <p:tav tm="100000">
                                          <p:val>
                                            <p:strVal val="#ppt_x"/>
                                          </p:val>
                                        </p:tav>
                                      </p:tavLst>
                                    </p:anim>
                                    <p:anim calcmode="lin" valueType="num">
                                      <p:cBhvr>
                                        <p:cTn id="30"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0223CB6-E3A4-4CB4-B34B-8FD1CA7D1B5D}"/>
              </a:ext>
            </a:extLst>
          </p:cNvPr>
          <p:cNvPicPr/>
          <p:nvPr/>
        </p:nvPicPr>
        <p:blipFill rotWithShape="1">
          <a:blip r:embed="rId3">
            <a:extLst>
              <a:ext uri="{28A0092B-C50C-407E-A947-70E740481C1C}">
                <a14:useLocalDpi xmlns:a14="http://schemas.microsoft.com/office/drawing/2010/main" val="0"/>
              </a:ext>
            </a:extLst>
          </a:blip>
          <a:srcRect t="3358" r="52875" b="69524"/>
          <a:stretch/>
        </p:blipFill>
        <p:spPr bwMode="auto">
          <a:xfrm>
            <a:off x="1" y="0"/>
            <a:ext cx="3915052" cy="1673225"/>
          </a:xfrm>
          <a:prstGeom prst="rect">
            <a:avLst/>
          </a:prstGeom>
          <a:ln>
            <a:noFill/>
          </a:ln>
          <a:extLst>
            <a:ext uri="{53640926-AAD7-44D8-BBD7-CCE9431645EC}">
              <a14:shadowObscured xmlns:a14="http://schemas.microsoft.com/office/drawing/2010/main"/>
            </a:ext>
          </a:extLst>
        </p:spPr>
      </p:pic>
      <p:pic>
        <p:nvPicPr>
          <p:cNvPr id="5" name="Picture 4">
            <a:extLst>
              <a:ext uri="{FF2B5EF4-FFF2-40B4-BE49-F238E27FC236}">
                <a16:creationId xmlns:a16="http://schemas.microsoft.com/office/drawing/2014/main" id="{40223CB6-E3A4-4CB4-B34B-8FD1CA7D1B5D}"/>
              </a:ext>
            </a:extLst>
          </p:cNvPr>
          <p:cNvPicPr/>
          <p:nvPr/>
        </p:nvPicPr>
        <p:blipFill rotWithShape="1">
          <a:blip r:embed="rId3">
            <a:extLst>
              <a:ext uri="{28A0092B-C50C-407E-A947-70E740481C1C}">
                <a14:useLocalDpi xmlns:a14="http://schemas.microsoft.com/office/drawing/2010/main" val="0"/>
              </a:ext>
            </a:extLst>
          </a:blip>
          <a:srcRect l="48727" t="26462" r="941" b="45083"/>
          <a:stretch/>
        </p:blipFill>
        <p:spPr bwMode="auto">
          <a:xfrm>
            <a:off x="4788390" y="1548936"/>
            <a:ext cx="4621940" cy="2028764"/>
          </a:xfrm>
          <a:prstGeom prst="rect">
            <a:avLst/>
          </a:prstGeom>
          <a:ln>
            <a:noFill/>
          </a:ln>
          <a:extLst>
            <a:ext uri="{53640926-AAD7-44D8-BBD7-CCE9431645EC}">
              <a14:shadowObscured xmlns:a14="http://schemas.microsoft.com/office/drawing/2010/main"/>
            </a:ext>
          </a:extLst>
        </p:spPr>
      </p:pic>
      <p:pic>
        <p:nvPicPr>
          <p:cNvPr id="6" name="Picture 5">
            <a:extLst>
              <a:ext uri="{FF2B5EF4-FFF2-40B4-BE49-F238E27FC236}">
                <a16:creationId xmlns:a16="http://schemas.microsoft.com/office/drawing/2014/main" id="{40223CB6-E3A4-4CB4-B34B-8FD1CA7D1B5D}"/>
              </a:ext>
            </a:extLst>
          </p:cNvPr>
          <p:cNvPicPr/>
          <p:nvPr/>
        </p:nvPicPr>
        <p:blipFill rotWithShape="1">
          <a:blip r:embed="rId3">
            <a:extLst>
              <a:ext uri="{28A0092B-C50C-407E-A947-70E740481C1C}">
                <a14:useLocalDpi xmlns:a14="http://schemas.microsoft.com/office/drawing/2010/main" val="0"/>
              </a:ext>
            </a:extLst>
          </a:blip>
          <a:srcRect t="52293" r="51732" b="20590"/>
          <a:stretch/>
        </p:blipFill>
        <p:spPr bwMode="auto">
          <a:xfrm>
            <a:off x="114300" y="3884842"/>
            <a:ext cx="4010025" cy="1673225"/>
          </a:xfrm>
          <a:prstGeom prst="rect">
            <a:avLst/>
          </a:prstGeom>
          <a:ln>
            <a:noFill/>
          </a:ln>
          <a:extLst>
            <a:ext uri="{53640926-AAD7-44D8-BBD7-CCE9431645EC}">
              <a14:shadowObscured xmlns:a14="http://schemas.microsoft.com/office/drawing/2010/main"/>
            </a:ext>
          </a:extLst>
        </p:spPr>
      </p:pic>
      <p:pic>
        <p:nvPicPr>
          <p:cNvPr id="7" name="Picture 6">
            <a:extLst>
              <a:ext uri="{FF2B5EF4-FFF2-40B4-BE49-F238E27FC236}">
                <a16:creationId xmlns:a16="http://schemas.microsoft.com/office/drawing/2014/main" id="{40223CB6-E3A4-4CB4-B34B-8FD1CA7D1B5D}"/>
              </a:ext>
            </a:extLst>
          </p:cNvPr>
          <p:cNvPicPr/>
          <p:nvPr/>
        </p:nvPicPr>
        <p:blipFill rotWithShape="1">
          <a:blip r:embed="rId3">
            <a:extLst>
              <a:ext uri="{28A0092B-C50C-407E-A947-70E740481C1C}">
                <a14:useLocalDpi xmlns:a14="http://schemas.microsoft.com/office/drawing/2010/main" val="0"/>
              </a:ext>
            </a:extLst>
          </a:blip>
          <a:srcRect l="47810" t="52293" r="941" b="20590"/>
          <a:stretch/>
        </p:blipFill>
        <p:spPr bwMode="auto">
          <a:xfrm>
            <a:off x="4923360" y="3884841"/>
            <a:ext cx="4257675" cy="1673225"/>
          </a:xfrm>
          <a:prstGeom prst="rect">
            <a:avLst/>
          </a:prstGeom>
          <a:ln>
            <a:noFill/>
          </a:ln>
          <a:extLst>
            <a:ext uri="{53640926-AAD7-44D8-BBD7-CCE9431645EC}">
              <a14:shadowObscured xmlns:a14="http://schemas.microsoft.com/office/drawing/2010/main"/>
            </a:ext>
          </a:extLst>
        </p:spPr>
      </p:pic>
      <p:pic>
        <p:nvPicPr>
          <p:cNvPr id="8" name="Picture 7">
            <a:extLst>
              <a:ext uri="{FF2B5EF4-FFF2-40B4-BE49-F238E27FC236}">
                <a16:creationId xmlns:a16="http://schemas.microsoft.com/office/drawing/2014/main" id="{40223CB6-E3A4-4CB4-B34B-8FD1CA7D1B5D}"/>
              </a:ext>
            </a:extLst>
          </p:cNvPr>
          <p:cNvPicPr/>
          <p:nvPr/>
        </p:nvPicPr>
        <p:blipFill rotWithShape="1">
          <a:blip r:embed="rId3">
            <a:extLst>
              <a:ext uri="{28A0092B-C50C-407E-A947-70E740481C1C}">
                <a14:useLocalDpi xmlns:a14="http://schemas.microsoft.com/office/drawing/2010/main" val="0"/>
              </a:ext>
            </a:extLst>
          </a:blip>
          <a:srcRect t="33460" r="51732" b="44620"/>
          <a:stretch/>
        </p:blipFill>
        <p:spPr bwMode="auto">
          <a:xfrm>
            <a:off x="114300" y="1980367"/>
            <a:ext cx="4262391" cy="1597333"/>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098777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250" fill="hold"/>
                                        <p:tgtEl>
                                          <p:spTgt spid="8"/>
                                        </p:tgtEl>
                                        <p:attrNameLst>
                                          <p:attrName>ppt_w</p:attrName>
                                        </p:attrNameLst>
                                      </p:cBhvr>
                                      <p:tavLst>
                                        <p:tav tm="0">
                                          <p:val>
                                            <p:fltVal val="0"/>
                                          </p:val>
                                        </p:tav>
                                        <p:tav tm="100000">
                                          <p:val>
                                            <p:strVal val="#ppt_w"/>
                                          </p:val>
                                        </p:tav>
                                      </p:tavLst>
                                    </p:anim>
                                    <p:anim calcmode="lin" valueType="num">
                                      <p:cBhvr>
                                        <p:cTn id="8" dur="250" fill="hold"/>
                                        <p:tgtEl>
                                          <p:spTgt spid="8"/>
                                        </p:tgtEl>
                                        <p:attrNameLst>
                                          <p:attrName>ppt_h</p:attrName>
                                        </p:attrNameLst>
                                      </p:cBhvr>
                                      <p:tavLst>
                                        <p:tav tm="0">
                                          <p:val>
                                            <p:fltVal val="0"/>
                                          </p:val>
                                        </p:tav>
                                        <p:tav tm="100000">
                                          <p:val>
                                            <p:strVal val="#ppt_h"/>
                                          </p:val>
                                        </p:tav>
                                      </p:tavLst>
                                    </p:anim>
                                    <p:animEffect transition="in" filter="fade">
                                      <p:cBhvr>
                                        <p:cTn id="9" dur="250"/>
                                        <p:tgtEl>
                                          <p:spTgt spid="8"/>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 calcmode="lin" valueType="num">
                                      <p:cBhvr>
                                        <p:cTn id="14" dur="250" fill="hold"/>
                                        <p:tgtEl>
                                          <p:spTgt spid="6"/>
                                        </p:tgtEl>
                                        <p:attrNameLst>
                                          <p:attrName>ppt_w</p:attrName>
                                        </p:attrNameLst>
                                      </p:cBhvr>
                                      <p:tavLst>
                                        <p:tav tm="0">
                                          <p:val>
                                            <p:fltVal val="0"/>
                                          </p:val>
                                        </p:tav>
                                        <p:tav tm="100000">
                                          <p:val>
                                            <p:strVal val="#ppt_w"/>
                                          </p:val>
                                        </p:tav>
                                      </p:tavLst>
                                    </p:anim>
                                    <p:anim calcmode="lin" valueType="num">
                                      <p:cBhvr>
                                        <p:cTn id="15" dur="250" fill="hold"/>
                                        <p:tgtEl>
                                          <p:spTgt spid="6"/>
                                        </p:tgtEl>
                                        <p:attrNameLst>
                                          <p:attrName>ppt_h</p:attrName>
                                        </p:attrNameLst>
                                      </p:cBhvr>
                                      <p:tavLst>
                                        <p:tav tm="0">
                                          <p:val>
                                            <p:fltVal val="0"/>
                                          </p:val>
                                        </p:tav>
                                        <p:tav tm="100000">
                                          <p:val>
                                            <p:strVal val="#ppt_h"/>
                                          </p:val>
                                        </p:tav>
                                      </p:tavLst>
                                    </p:anim>
                                    <p:animEffect transition="in" filter="fade">
                                      <p:cBhvr>
                                        <p:cTn id="16" dur="25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 calcmode="lin" valueType="num">
                                      <p:cBhvr>
                                        <p:cTn id="21" dur="250" fill="hold"/>
                                        <p:tgtEl>
                                          <p:spTgt spid="5"/>
                                        </p:tgtEl>
                                        <p:attrNameLst>
                                          <p:attrName>ppt_w</p:attrName>
                                        </p:attrNameLst>
                                      </p:cBhvr>
                                      <p:tavLst>
                                        <p:tav tm="0">
                                          <p:val>
                                            <p:fltVal val="0"/>
                                          </p:val>
                                        </p:tav>
                                        <p:tav tm="100000">
                                          <p:val>
                                            <p:strVal val="#ppt_w"/>
                                          </p:val>
                                        </p:tav>
                                      </p:tavLst>
                                    </p:anim>
                                    <p:anim calcmode="lin" valueType="num">
                                      <p:cBhvr>
                                        <p:cTn id="22" dur="250" fill="hold"/>
                                        <p:tgtEl>
                                          <p:spTgt spid="5"/>
                                        </p:tgtEl>
                                        <p:attrNameLst>
                                          <p:attrName>ppt_h</p:attrName>
                                        </p:attrNameLst>
                                      </p:cBhvr>
                                      <p:tavLst>
                                        <p:tav tm="0">
                                          <p:val>
                                            <p:fltVal val="0"/>
                                          </p:val>
                                        </p:tav>
                                        <p:tav tm="100000">
                                          <p:val>
                                            <p:strVal val="#ppt_h"/>
                                          </p:val>
                                        </p:tav>
                                      </p:tavLst>
                                    </p:anim>
                                    <p:animEffect transition="in" filter="fade">
                                      <p:cBhvr>
                                        <p:cTn id="23" dur="250"/>
                                        <p:tgtEl>
                                          <p:spTgt spid="5"/>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nodeType="clickEffect">
                                  <p:stCondLst>
                                    <p:cond delay="0"/>
                                  </p:stCondLst>
                                  <p:childTnLst>
                                    <p:set>
                                      <p:cBhvr>
                                        <p:cTn id="27" dur="1" fill="hold">
                                          <p:stCondLst>
                                            <p:cond delay="0"/>
                                          </p:stCondLst>
                                        </p:cTn>
                                        <p:tgtEl>
                                          <p:spTgt spid="7"/>
                                        </p:tgtEl>
                                        <p:attrNameLst>
                                          <p:attrName>style.visibility</p:attrName>
                                        </p:attrNameLst>
                                      </p:cBhvr>
                                      <p:to>
                                        <p:strVal val="visible"/>
                                      </p:to>
                                    </p:set>
                                    <p:anim calcmode="lin" valueType="num">
                                      <p:cBhvr>
                                        <p:cTn id="28" dur="250" fill="hold"/>
                                        <p:tgtEl>
                                          <p:spTgt spid="7"/>
                                        </p:tgtEl>
                                        <p:attrNameLst>
                                          <p:attrName>ppt_w</p:attrName>
                                        </p:attrNameLst>
                                      </p:cBhvr>
                                      <p:tavLst>
                                        <p:tav tm="0">
                                          <p:val>
                                            <p:fltVal val="0"/>
                                          </p:val>
                                        </p:tav>
                                        <p:tav tm="100000">
                                          <p:val>
                                            <p:strVal val="#ppt_w"/>
                                          </p:val>
                                        </p:tav>
                                      </p:tavLst>
                                    </p:anim>
                                    <p:anim calcmode="lin" valueType="num">
                                      <p:cBhvr>
                                        <p:cTn id="29" dur="250" fill="hold"/>
                                        <p:tgtEl>
                                          <p:spTgt spid="7"/>
                                        </p:tgtEl>
                                        <p:attrNameLst>
                                          <p:attrName>ppt_h</p:attrName>
                                        </p:attrNameLst>
                                      </p:cBhvr>
                                      <p:tavLst>
                                        <p:tav tm="0">
                                          <p:val>
                                            <p:fltVal val="0"/>
                                          </p:val>
                                        </p:tav>
                                        <p:tav tm="100000">
                                          <p:val>
                                            <p:strVal val="#ppt_h"/>
                                          </p:val>
                                        </p:tav>
                                      </p:tavLst>
                                    </p:anim>
                                    <p:animEffect transition="in" filter="fade">
                                      <p:cBhvr>
                                        <p:cTn id="30" dur="2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0E345DDD-037D-4BCB-A919-EE4C73B51D1D}"/>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6" imgW="395" imgH="394" progId="TCLayout.ActiveDocument.1">
                  <p:embed/>
                </p:oleObj>
              </mc:Choice>
              <mc:Fallback>
                <p:oleObj name="think-cell Slide" r:id="rId6" imgW="395" imgH="394" progId="TCLayout.ActiveDocument.1">
                  <p:embed/>
                  <p:pic>
                    <p:nvPicPr>
                      <p:cNvPr id="7" name="Object 6" hidden="1">
                        <a:extLst>
                          <a:ext uri="{FF2B5EF4-FFF2-40B4-BE49-F238E27FC236}">
                            <a16:creationId xmlns:a16="http://schemas.microsoft.com/office/drawing/2014/main" id="{0E345DDD-037D-4BCB-A919-EE4C73B51D1D}"/>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6" name="Rectangle 5" hidden="1">
            <a:extLst>
              <a:ext uri="{FF2B5EF4-FFF2-40B4-BE49-F238E27FC236}">
                <a16:creationId xmlns:a16="http://schemas.microsoft.com/office/drawing/2014/main" id="{C4521FD5-6DA2-4182-B0D2-92449F49A7DC}"/>
              </a:ext>
            </a:extLst>
          </p:cNvPr>
          <p:cNvSpPr/>
          <p:nvPr>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US" sz="2500" b="1" i="0" u="none" strike="noStrike" kern="1200" cap="none" spc="0" normalizeH="0" baseline="0" noProof="0" err="1">
              <a:ln>
                <a:noFill/>
              </a:ln>
              <a:solidFill>
                <a:srgbClr val="FFFFFF"/>
              </a:solidFill>
              <a:effectLst/>
              <a:uLnTx/>
              <a:uFillTx/>
              <a:latin typeface="Arial" panose="020B0604020202020204" pitchFamily="34" charset="0"/>
              <a:ea typeface="+mn-ea"/>
              <a:cs typeface="+mn-cs"/>
              <a:sym typeface="Arial" panose="020B0604020202020204" pitchFamily="34" charset="0"/>
            </a:endParaRPr>
          </a:p>
        </p:txBody>
      </p:sp>
      <p:sp>
        <p:nvSpPr>
          <p:cNvPr id="2" name="2. Slide Title">
            <a:extLst>
              <a:ext uri="{FF2B5EF4-FFF2-40B4-BE49-F238E27FC236}">
                <a16:creationId xmlns:a16="http://schemas.microsoft.com/office/drawing/2014/main" id="{F7D57372-BD31-4E70-816F-6C0C40603C07}"/>
              </a:ext>
            </a:extLst>
          </p:cNvPr>
          <p:cNvSpPr>
            <a:spLocks noGrp="1"/>
          </p:cNvSpPr>
          <p:nvPr>
            <p:ph type="title"/>
            <p:custDataLst>
              <p:tags r:id="rId3"/>
            </p:custDataLst>
          </p:nvPr>
        </p:nvSpPr>
        <p:spPr/>
        <p:txBody>
          <a:bodyPr/>
          <a:lstStyle/>
          <a:p>
            <a:r>
              <a:rPr lang="en-US"/>
              <a:t>Behaviors for individual contributors: Invites Curiosity</a:t>
            </a:r>
          </a:p>
        </p:txBody>
      </p:sp>
      <p:sp>
        <p:nvSpPr>
          <p:cNvPr id="21" name="TextBox 20">
            <a:extLst>
              <a:ext uri="{FF2B5EF4-FFF2-40B4-BE49-F238E27FC236}">
                <a16:creationId xmlns:a16="http://schemas.microsoft.com/office/drawing/2014/main" id="{47215A83-28C2-4583-8C5B-D7C464F20186}"/>
              </a:ext>
            </a:extLst>
          </p:cNvPr>
          <p:cNvSpPr txBox="1"/>
          <p:nvPr/>
        </p:nvSpPr>
        <p:spPr>
          <a:xfrm>
            <a:off x="889000" y="1009685"/>
            <a:ext cx="6451599" cy="4228337"/>
          </a:xfrm>
          <a:prstGeom prst="rect">
            <a:avLst/>
          </a:prstGeom>
          <a:solidFill>
            <a:schemeClr val="tx2">
              <a:lumMod val="85000"/>
            </a:schemeClr>
          </a:solidFill>
          <a:ln w="19050">
            <a:solidFill>
              <a:schemeClr val="tx1"/>
            </a:solidFill>
          </a:ln>
        </p:spPr>
        <p:txBody>
          <a:bodyPr wrap="square">
            <a:spAutoFit/>
          </a:bodyPr>
          <a:lstStyle/>
          <a:p>
            <a:pPr marL="0" marR="0" lvl="0" indent="0" algn="ctr" defTabSz="914400" rtl="0" eaLnBrk="1" fontAlgn="auto" latinLnBrk="0" hangingPunct="1">
              <a:lnSpc>
                <a:spcPct val="107000"/>
              </a:lnSpc>
              <a:spcBef>
                <a:spcPts val="0"/>
              </a:spcBef>
              <a:spcAft>
                <a:spcPts val="0"/>
              </a:spcAft>
              <a:buClrTx/>
              <a:buSzTx/>
              <a:buFontTx/>
              <a:buNone/>
              <a:tabLst/>
              <a:defRPr/>
            </a:pPr>
            <a:r>
              <a:rPr kumimoji="0" lang="en-US" sz="2000" b="1" i="0" u="none" strike="noStrike" kern="1200" cap="none" spc="0" normalizeH="0" baseline="0" noProof="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rPr>
              <a:t>INVITES CURIOSITY</a:t>
            </a:r>
          </a:p>
          <a:p>
            <a:pPr marL="0" marR="0" lvl="0" indent="0" algn="ctr" defTabSz="914400" rtl="0" eaLnBrk="1" fontAlgn="auto" latinLnBrk="0" hangingPunct="1">
              <a:lnSpc>
                <a:spcPct val="107000"/>
              </a:lnSpc>
              <a:spcBef>
                <a:spcPts val="0"/>
              </a:spcBef>
              <a:spcAft>
                <a:spcPts val="0"/>
              </a:spcAft>
              <a:buClrTx/>
              <a:buSzTx/>
              <a:buFontTx/>
              <a:buNone/>
              <a:tabLst/>
              <a:defRPr/>
            </a:pPr>
            <a:endParaRPr kumimoji="0" lang="en-US" sz="1600" b="1" i="0" u="none" strike="noStrike" kern="1200" cap="none" spc="0" normalizeH="0" baseline="0" noProof="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l" defTabSz="914400" rtl="0" eaLnBrk="1" fontAlgn="auto" latinLnBrk="0" hangingPunct="1">
              <a:lnSpc>
                <a:spcPct val="107000"/>
              </a:lnSpc>
              <a:spcBef>
                <a:spcPts val="0"/>
              </a:spcBef>
              <a:spcAft>
                <a:spcPts val="0"/>
              </a:spcAft>
              <a:buClrTx/>
              <a:buSzTx/>
              <a:buFont typeface="Symbol" panose="05050102010706020507" pitchFamily="18" charset="2"/>
              <a:buChar char=""/>
              <a:tabLst/>
              <a:defRPr/>
            </a:pPr>
            <a:r>
              <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rPr>
              <a:t>Contributes to discussions by focusing on what is possible rather than what does not work or getting lost in the details.</a:t>
            </a:r>
          </a:p>
          <a:p>
            <a:pPr marL="457200" marR="0" lvl="0" indent="0" algn="l" defTabSz="914400" rtl="0" eaLnBrk="1" fontAlgn="auto" latinLnBrk="0" hangingPunct="1">
              <a:lnSpc>
                <a:spcPct val="107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rPr>
              <a:t> </a:t>
            </a:r>
          </a:p>
          <a:p>
            <a:pPr marL="342900" marR="0" lvl="0" indent="-342900" algn="l" defTabSz="914400" rtl="0" eaLnBrk="1" fontAlgn="auto" latinLnBrk="0" hangingPunct="1">
              <a:lnSpc>
                <a:spcPct val="107000"/>
              </a:lnSpc>
              <a:spcBef>
                <a:spcPts val="0"/>
              </a:spcBef>
              <a:spcAft>
                <a:spcPts val="0"/>
              </a:spcAft>
              <a:buClrTx/>
              <a:buSzTx/>
              <a:buFont typeface="Symbol" panose="05050102010706020507" pitchFamily="18" charset="2"/>
              <a:buChar char=""/>
              <a:tabLst/>
              <a:defRPr/>
            </a:pPr>
            <a:r>
              <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rPr>
              <a:t>Shares thoughtful ideas for enhancing existing processes and introducing new opportunities.</a:t>
            </a:r>
          </a:p>
          <a:p>
            <a:pPr marL="457200" marR="0" lvl="0" indent="0" algn="l" defTabSz="914400" rtl="0" eaLnBrk="1" fontAlgn="auto" latinLnBrk="0" hangingPunct="1">
              <a:lnSpc>
                <a:spcPct val="107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rPr>
              <a:t> </a:t>
            </a:r>
          </a:p>
          <a:p>
            <a:pPr marL="342900" marR="0" lvl="0" indent="-342900" algn="l" defTabSz="914400" rtl="0" eaLnBrk="1" fontAlgn="auto" latinLnBrk="0" hangingPunct="1">
              <a:lnSpc>
                <a:spcPct val="107000"/>
              </a:lnSpc>
              <a:spcBef>
                <a:spcPts val="0"/>
              </a:spcBef>
              <a:spcAft>
                <a:spcPts val="0"/>
              </a:spcAft>
              <a:buClrTx/>
              <a:buSzTx/>
              <a:buFont typeface="Symbol" panose="05050102010706020507" pitchFamily="18" charset="2"/>
              <a:buChar char=""/>
              <a:tabLst/>
              <a:defRPr/>
            </a:pPr>
            <a:r>
              <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rPr>
              <a:t>Shows an eagerness to understand new information and changes that may affect their day to day work and team.</a:t>
            </a:r>
          </a:p>
          <a:p>
            <a:pPr marL="457200" marR="0" lvl="0" indent="0" algn="l" defTabSz="914400" rtl="0" eaLnBrk="1" fontAlgn="auto" latinLnBrk="0" hangingPunct="1">
              <a:lnSpc>
                <a:spcPct val="107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rPr>
              <a:t> </a:t>
            </a:r>
          </a:p>
          <a:p>
            <a:pPr marL="342900" marR="0" lvl="0" indent="-342900" algn="l" defTabSz="914400" rtl="0" eaLnBrk="1" fontAlgn="auto" latinLnBrk="0" hangingPunct="1">
              <a:lnSpc>
                <a:spcPct val="107000"/>
              </a:lnSpc>
              <a:spcBef>
                <a:spcPts val="0"/>
              </a:spcBef>
              <a:spcAft>
                <a:spcPts val="800"/>
              </a:spcAft>
              <a:buClrTx/>
              <a:buSzTx/>
              <a:buFont typeface="Symbol" panose="05050102010706020507" pitchFamily="18" charset="2"/>
              <a:buChar char=""/>
              <a:tabLst/>
              <a:defRPr/>
            </a:pPr>
            <a:r>
              <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rPr>
              <a:t>Shows an understanding of what is happening beyond their daily work and team. Demonstrates a broad focus on the end customers we serve.</a:t>
            </a:r>
          </a:p>
        </p:txBody>
      </p:sp>
      <p:pic>
        <p:nvPicPr>
          <p:cNvPr id="289817" name="Picture 25" descr="The Benefits of Being Curious — Doing Good Together™">
            <a:extLst>
              <a:ext uri="{FF2B5EF4-FFF2-40B4-BE49-F238E27FC236}">
                <a16:creationId xmlns:a16="http://schemas.microsoft.com/office/drawing/2014/main" id="{9FDD5307-324B-4B38-8493-5BD6A9A72B3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662411" y="1193800"/>
            <a:ext cx="2885064" cy="447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87837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0E345DDD-037D-4BCB-A919-EE4C73B51D1D}"/>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6" imgW="395" imgH="394" progId="TCLayout.ActiveDocument.1">
                  <p:embed/>
                </p:oleObj>
              </mc:Choice>
              <mc:Fallback>
                <p:oleObj name="think-cell Slide" r:id="rId6" imgW="395" imgH="394" progId="TCLayout.ActiveDocument.1">
                  <p:embed/>
                  <p:pic>
                    <p:nvPicPr>
                      <p:cNvPr id="7" name="Object 6" hidden="1">
                        <a:extLst>
                          <a:ext uri="{FF2B5EF4-FFF2-40B4-BE49-F238E27FC236}">
                            <a16:creationId xmlns:a16="http://schemas.microsoft.com/office/drawing/2014/main" id="{0E345DDD-037D-4BCB-A919-EE4C73B51D1D}"/>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6" name="Rectangle 5" hidden="1">
            <a:extLst>
              <a:ext uri="{FF2B5EF4-FFF2-40B4-BE49-F238E27FC236}">
                <a16:creationId xmlns:a16="http://schemas.microsoft.com/office/drawing/2014/main" id="{C4521FD5-6DA2-4182-B0D2-92449F49A7DC}"/>
              </a:ext>
            </a:extLst>
          </p:cNvPr>
          <p:cNvSpPr/>
          <p:nvPr>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US" sz="2500" b="1" i="0" u="none" strike="noStrike" kern="1200" cap="none" spc="0" normalizeH="0" baseline="0" noProof="0" err="1">
              <a:ln>
                <a:noFill/>
              </a:ln>
              <a:solidFill>
                <a:srgbClr val="FFFFFF"/>
              </a:solidFill>
              <a:effectLst/>
              <a:uLnTx/>
              <a:uFillTx/>
              <a:latin typeface="Arial" panose="020B0604020202020204" pitchFamily="34" charset="0"/>
              <a:ea typeface="+mn-ea"/>
              <a:cs typeface="+mn-cs"/>
              <a:sym typeface="Arial" panose="020B0604020202020204" pitchFamily="34" charset="0"/>
            </a:endParaRPr>
          </a:p>
        </p:txBody>
      </p:sp>
      <p:sp>
        <p:nvSpPr>
          <p:cNvPr id="2" name="2. Slide Title">
            <a:extLst>
              <a:ext uri="{FF2B5EF4-FFF2-40B4-BE49-F238E27FC236}">
                <a16:creationId xmlns:a16="http://schemas.microsoft.com/office/drawing/2014/main" id="{F7D57372-BD31-4E70-816F-6C0C40603C07}"/>
              </a:ext>
            </a:extLst>
          </p:cNvPr>
          <p:cNvSpPr>
            <a:spLocks noGrp="1"/>
          </p:cNvSpPr>
          <p:nvPr>
            <p:ph type="title"/>
            <p:custDataLst>
              <p:tags r:id="rId3"/>
            </p:custDataLst>
          </p:nvPr>
        </p:nvSpPr>
        <p:spPr/>
        <p:txBody>
          <a:bodyPr/>
          <a:lstStyle/>
          <a:p>
            <a:r>
              <a:rPr lang="en-US"/>
              <a:t>Behaviors for individual contributors: Builds Partnerships</a:t>
            </a:r>
          </a:p>
        </p:txBody>
      </p:sp>
      <p:sp>
        <p:nvSpPr>
          <p:cNvPr id="4" name="TextBox 3">
            <a:extLst>
              <a:ext uri="{FF2B5EF4-FFF2-40B4-BE49-F238E27FC236}">
                <a16:creationId xmlns:a16="http://schemas.microsoft.com/office/drawing/2014/main" id="{222407ED-A0AE-4AF6-9BD6-1EBE1D012BCA}"/>
              </a:ext>
            </a:extLst>
          </p:cNvPr>
          <p:cNvSpPr txBox="1"/>
          <p:nvPr/>
        </p:nvSpPr>
        <p:spPr>
          <a:xfrm>
            <a:off x="834501" y="844585"/>
            <a:ext cx="2554232" cy="5168828"/>
          </a:xfrm>
          <a:prstGeom prst="rect">
            <a:avLst/>
          </a:prstGeom>
          <a:ln w="6350">
            <a:noFill/>
            <a:miter lim="800000"/>
          </a:ln>
        </p:spPr>
        <p:txBody>
          <a:bodyPr vert="horz" wrap="none" lIns="0" tIns="0" rIns="0" bIns="0" rtlCol="0">
            <a:noAutofit/>
          </a:bodyPr>
          <a:lstStyle/>
          <a:p>
            <a:pPr marL="0" marR="0" lvl="0" indent="0" algn="l" defTabSz="914400" rtl="0" eaLnBrk="1" fontAlgn="auto" latinLnBrk="0" hangingPunct="1">
              <a:lnSpc>
                <a:spcPct val="100000"/>
              </a:lnSpc>
              <a:spcBef>
                <a:spcPts val="300"/>
              </a:spcBef>
              <a:spcAft>
                <a:spcPts val="30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Arial"/>
              <a:ea typeface="+mn-ea"/>
              <a:cs typeface="+mn-cs"/>
            </a:endParaRPr>
          </a:p>
        </p:txBody>
      </p:sp>
      <p:sp>
        <p:nvSpPr>
          <p:cNvPr id="20" name="TextBox 19">
            <a:extLst>
              <a:ext uri="{FF2B5EF4-FFF2-40B4-BE49-F238E27FC236}">
                <a16:creationId xmlns:a16="http://schemas.microsoft.com/office/drawing/2014/main" id="{CECB53B5-3E94-4E65-9F21-3D49A0DC926A}"/>
              </a:ext>
            </a:extLst>
          </p:cNvPr>
          <p:cNvSpPr txBox="1"/>
          <p:nvPr/>
        </p:nvSpPr>
        <p:spPr>
          <a:xfrm>
            <a:off x="834501" y="1182115"/>
            <a:ext cx="6642748" cy="4524700"/>
          </a:xfrm>
          <a:prstGeom prst="rect">
            <a:avLst/>
          </a:prstGeom>
          <a:solidFill>
            <a:schemeClr val="tx2">
              <a:lumMod val="85000"/>
            </a:schemeClr>
          </a:solidFill>
          <a:ln w="19050">
            <a:solidFill>
              <a:schemeClr val="tx1"/>
            </a:solidFill>
          </a:ln>
        </p:spPr>
        <p:txBody>
          <a:bodyPr wrap="square">
            <a:spAutoFit/>
          </a:bodyPr>
          <a:lstStyle/>
          <a:p>
            <a:pPr marL="0" marR="0" lvl="0" indent="0" algn="ctr" defTabSz="914400" rtl="0" eaLnBrk="1" fontAlgn="auto" latinLnBrk="0" hangingPunct="1">
              <a:lnSpc>
                <a:spcPct val="107000"/>
              </a:lnSpc>
              <a:spcBef>
                <a:spcPts val="0"/>
              </a:spcBef>
              <a:spcAft>
                <a:spcPts val="0"/>
              </a:spcAft>
              <a:buClrTx/>
              <a:buSzTx/>
              <a:buFontTx/>
              <a:buNone/>
              <a:tabLst/>
              <a:defRPr/>
            </a:pPr>
            <a:r>
              <a:rPr kumimoji="0" lang="en-US" sz="2000" b="1" i="0" u="none" strike="noStrike" kern="1200" cap="none" spc="0" normalizeH="0" baseline="0" noProof="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rPr>
              <a:t>BUILDS PARTNERSHIPS</a:t>
            </a:r>
          </a:p>
          <a:p>
            <a:pPr marL="0" marR="0" lvl="0" indent="0" algn="ctr" defTabSz="914400" rtl="0" eaLnBrk="1" fontAlgn="auto" latinLnBrk="0" hangingPunct="1">
              <a:lnSpc>
                <a:spcPct val="107000"/>
              </a:lnSpc>
              <a:spcBef>
                <a:spcPts val="0"/>
              </a:spcBef>
              <a:spcAft>
                <a:spcPts val="0"/>
              </a:spcAft>
              <a:buClrTx/>
              <a:buSzTx/>
              <a:buFontTx/>
              <a:buNone/>
              <a:tabLst/>
              <a:defRPr/>
            </a:pPr>
            <a:endParaRPr kumimoji="0" lang="en-US" sz="1600" b="1" i="0" u="none" strike="noStrike" kern="1200" cap="none" spc="0" normalizeH="0" baseline="0" noProof="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l" defTabSz="914400" rtl="0" eaLnBrk="1" fontAlgn="auto" latinLnBrk="0" hangingPunct="1">
              <a:lnSpc>
                <a:spcPct val="107000"/>
              </a:lnSpc>
              <a:spcBef>
                <a:spcPts val="0"/>
              </a:spcBef>
              <a:spcAft>
                <a:spcPts val="0"/>
              </a:spcAft>
              <a:buClrTx/>
              <a:buSzTx/>
              <a:buFont typeface="Symbol" panose="05050102010706020507" pitchFamily="18" charset="2"/>
              <a:buChar char=""/>
              <a:tabLst/>
              <a:defRPr/>
            </a:pPr>
            <a:r>
              <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rPr>
              <a:t>Shows a passion for learning about Cardinal Health and demonstrates an interest in expanding their network.</a:t>
            </a:r>
          </a:p>
          <a:p>
            <a:pPr marL="457200" marR="0" lvl="0" indent="0" algn="l" defTabSz="914400" rtl="0" eaLnBrk="1" fontAlgn="auto" latinLnBrk="0" hangingPunct="1">
              <a:lnSpc>
                <a:spcPct val="107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rPr>
              <a:t> </a:t>
            </a:r>
          </a:p>
          <a:p>
            <a:pPr marL="342900" marR="0" lvl="0" indent="-342900" algn="l" defTabSz="914400" rtl="0" eaLnBrk="1" fontAlgn="auto" latinLnBrk="0" hangingPunct="1">
              <a:lnSpc>
                <a:spcPct val="107000"/>
              </a:lnSpc>
              <a:spcBef>
                <a:spcPts val="0"/>
              </a:spcBef>
              <a:spcAft>
                <a:spcPts val="0"/>
              </a:spcAft>
              <a:buClrTx/>
              <a:buSzTx/>
              <a:buFont typeface="Symbol" panose="05050102010706020507" pitchFamily="18" charset="2"/>
              <a:buChar char=""/>
              <a:tabLst/>
              <a:defRPr/>
            </a:pPr>
            <a:r>
              <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rPr>
              <a:t>Effectively partners and collaborates with others on assigned tasks. Seeks realistic ways to remove barriers to accomplish goals.</a:t>
            </a:r>
          </a:p>
          <a:p>
            <a:pPr marL="457200" marR="0" lvl="0" indent="0" algn="l" defTabSz="914400" rtl="0" eaLnBrk="1" fontAlgn="auto" latinLnBrk="0" hangingPunct="1">
              <a:lnSpc>
                <a:spcPct val="107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rPr>
              <a:t> </a:t>
            </a:r>
          </a:p>
          <a:p>
            <a:pPr marL="342900" marR="0" lvl="0" indent="-342900" algn="l" defTabSz="914400" rtl="0" eaLnBrk="1" fontAlgn="auto" latinLnBrk="0" hangingPunct="1">
              <a:lnSpc>
                <a:spcPct val="107000"/>
              </a:lnSpc>
              <a:spcBef>
                <a:spcPts val="0"/>
              </a:spcBef>
              <a:spcAft>
                <a:spcPts val="0"/>
              </a:spcAft>
              <a:buClrTx/>
              <a:buSzTx/>
              <a:buFont typeface="Symbol" panose="05050102010706020507" pitchFamily="18" charset="2"/>
              <a:buChar char=""/>
              <a:tabLst/>
              <a:defRPr/>
            </a:pPr>
            <a:r>
              <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rPr>
              <a:t>Seeks to understand other perspectives and listens intently. Asks questions to broaden understanding and establish connections between their work and others.</a:t>
            </a:r>
          </a:p>
          <a:p>
            <a:pPr marL="457200" marR="0" lvl="0" indent="0" algn="l" defTabSz="914400" rtl="0" eaLnBrk="1" fontAlgn="auto" latinLnBrk="0" hangingPunct="1">
              <a:lnSpc>
                <a:spcPct val="107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rPr>
              <a:t> </a:t>
            </a:r>
          </a:p>
          <a:p>
            <a:pPr marL="342900" marR="0" lvl="0" indent="-342900" algn="l" defTabSz="914400" rtl="0" eaLnBrk="1" fontAlgn="auto" latinLnBrk="0" hangingPunct="1">
              <a:lnSpc>
                <a:spcPct val="107000"/>
              </a:lnSpc>
              <a:spcBef>
                <a:spcPts val="0"/>
              </a:spcBef>
              <a:spcAft>
                <a:spcPts val="800"/>
              </a:spcAft>
              <a:buClrTx/>
              <a:buSzTx/>
              <a:buFont typeface="Symbol" panose="05050102010706020507" pitchFamily="18" charset="2"/>
              <a:buChar char=""/>
              <a:tabLst/>
              <a:defRPr/>
            </a:pPr>
            <a:r>
              <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rPr>
              <a:t>Regularly encourages the exchange of information with people in jobs that are connected to their own, so that work can be as effective and efficient as possible.</a:t>
            </a:r>
          </a:p>
        </p:txBody>
      </p:sp>
      <p:pic>
        <p:nvPicPr>
          <p:cNvPr id="290820" name="Picture 4" descr="Our Mission — Insight">
            <a:extLst>
              <a:ext uri="{FF2B5EF4-FFF2-40B4-BE49-F238E27FC236}">
                <a16:creationId xmlns:a16="http://schemas.microsoft.com/office/drawing/2014/main" id="{43321CEA-7414-4F8F-A677-3E5F3C16EF6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026400" y="1807604"/>
            <a:ext cx="3722688" cy="3626158"/>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479754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EE4P_STYLE_ID" val="c90ee1e1-c015-415f-8aa1-dd21303cc84c"/>
  <p:tag name="NEWVI" val="true"/>
  <p:tag name="TEMPLATELASTEDITTED" val="2019-02-25 12:05 PM"/>
  <p:tag name="TEMPLATECREATED" val="2019-02-27 01:18 PM"/>
  <p:tag name="TEMPLATEVERSION" val="3"/>
  <p:tag name="BLUEONEFOURTHTITLEFONTCOLORFIXED" val="true"/>
  <p:tag name="DARKLAYOUTNAMESCHANGEDTOCONTRAST" val="true"/>
  <p:tag name="CTFIXED" val="Yes"/>
  <p:tag name="THINKCELLPRESENTATIONDONOTDELETE" val="&lt;?xml version=&quot;1.0&quot; encoding=&quot;UTF-16&quot; standalone=&quot;yes&quot;?&gt;&lt;root reqver=&quot;25060&quot;&gt;&lt;version val=&quot;28094&quot;/&gt;&lt;CPresentation id=&quot;1&quot;&gt;&lt;m_precDefaultNumber&gt;&lt;m_yearfmt&gt;&lt;begin val=&quot;0&quot;/&gt;&lt;end val=&quot;4&quot;/&gt;&lt;/m_yearfmt&gt;&lt;/m_precDefaultNumber&gt;&lt;m_precDefaultPercent&gt;&lt;m_yearfmt&gt;&lt;begin val=&quot;0&quot;/&gt;&lt;end val=&quot;4&quot;/&gt;&lt;/m_yearfmt&gt;&lt;/m_precDefaultPercent&gt;&lt;m_precDefaultDate&gt;&lt;m_bNumberIsYear val=&quot;0&quot;/&gt;&lt;m_strFormatTime&gt;%d-%1-%Y&lt;/m_strFormatTime&gt;&lt;m_yearfmt&gt;&lt;begin val=&quot;0&quot;/&gt;&lt;end val=&quot;0&quot;/&gt;&lt;/m_yearfmt&gt;&lt;/m_precDefaultDate&gt;&lt;m_precDefaultYear&gt;&lt;m_bNumberIsYear val=&quot;0&quot;/&gt;&lt;m_strFormatTime&gt;%Y&lt;/m_strFormatTime&gt;&lt;m_yearfmt&gt;&lt;begin val=&quot;0&quot;/&gt;&lt;end val=&quot;0&quot;/&gt;&lt;/m_yearfmt&gt;&lt;/m_precDefaultYear&gt;&lt;m_precDefaultQuarter&gt;&lt;m_bNumberIsYear val=&quot;0&quot;/&gt;&lt;m_strFormatTime&gt;Q%5&lt;/m_strFormatTime&gt;&lt;m_yearfmt&gt;&lt;begin val=&quot;0&quot;/&gt;&lt;end val=&quot;4&quot;/&gt;&lt;/m_yearfmt&gt;&lt;/m_precDefaultQuarter&gt;&lt;m_precDefaultMonth&gt;&lt;m_bNumberIsYear val=&quot;0&quot;/&gt;&lt;m_strFormatTime&gt;%1&lt;/m_strFormatTime&gt;&lt;m_yearfmt&gt;&lt;begin val=&quot;0&quot;/&gt;&lt;end val=&quot;4&quot;/&gt;&lt;/m_yearfmt&gt;&lt;/m_precDefaultMonth&gt;&lt;m_precDefaultWeek&gt;&lt;m_bNumberIsYear val=&quot;0&quot;/&gt;&lt;m_strFormatTime&gt;%4&lt;/m_strFormatTime&gt;&lt;m_yearfmt&gt;&lt;begin val=&quot;0&quot;/&gt;&lt;end val=&quot;4&quot;/&gt;&lt;/m_yearfmt&gt;&lt;/m_precDefaultWeek&gt;&lt;m_precDefaultDay&gt;&lt;m_bNumberIsYear val=&quot;0&quot;/&gt;&lt;m_strFormatTime&gt;%d&lt;/m_strFormatTime&gt;&lt;m_yearfmt&gt;&lt;begin val=&quot;0&quot;/&gt;&lt;end val=&quot;4&quot;/&gt;&lt;/m_yearfmt&gt;&lt;/m_precDefaultDay&gt;&lt;m_mruColor&gt;&lt;m_vecMRU length=&quot;0&quot;/&gt;&lt;/m_mruColor&gt;&lt;m_eweekdayFirstOfWeek val=&quot;2&quot;/&gt;&lt;m_eweekdayFirstOfWorkweek val=&quot;2&quot;/&gt;&lt;m_eweekdayFirstOfWeekend val=&quot;7&quot;/&gt;&lt;/CPresentation&gt;&lt;/root&gt;"/>
  <p:tag name="TEMPLATELASTEDITED" val="2020-02-27 07:08 PM"/>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NAME" val="Moon"/>
</p:tagLst>
</file>

<file path=ppt/tags/tag100.xml><?xml version="1.0" encoding="utf-8"?>
<p:tagLst xmlns:a="http://schemas.openxmlformats.org/drawingml/2006/main" xmlns:r="http://schemas.openxmlformats.org/officeDocument/2006/relationships" xmlns:p="http://schemas.openxmlformats.org/presentationml/2006/main">
  <p:tag name="THINKCELLSHAPEDONOTDELETE" val="txNguF4Gw2mJIhuiFXm5tKQ"/>
</p:tagLst>
</file>

<file path=ppt/tags/tag101.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102.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03.xml><?xml version="1.0" encoding="utf-8"?>
<p:tagLst xmlns:a="http://schemas.openxmlformats.org/drawingml/2006/main" xmlns:r="http://schemas.openxmlformats.org/officeDocument/2006/relationships" xmlns:p="http://schemas.openxmlformats.org/presentationml/2006/main">
  <p:tag name="SHAPENAME" val="5. Source"/>
</p:tagLst>
</file>

<file path=ppt/tags/tag104.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10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6.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107.xml><?xml version="1.0" encoding="utf-8"?>
<p:tagLst xmlns:a="http://schemas.openxmlformats.org/drawingml/2006/main" xmlns:r="http://schemas.openxmlformats.org/officeDocument/2006/relationships" xmlns:p="http://schemas.openxmlformats.org/presentationml/2006/main">
  <p:tag name="SHAPENAME" val="5. Source"/>
</p:tagLst>
</file>

<file path=ppt/tags/tag108.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10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NAME" val="Moon"/>
</p:tagLst>
</file>

<file path=ppt/tags/tag110.xml><?xml version="1.0" encoding="utf-8"?>
<p:tagLst xmlns:a="http://schemas.openxmlformats.org/drawingml/2006/main" xmlns:r="http://schemas.openxmlformats.org/officeDocument/2006/relationships" xmlns:p="http://schemas.openxmlformats.org/presentationml/2006/main">
  <p:tag name="SHAPENAME" val="5. Source"/>
</p:tagLst>
</file>

<file path=ppt/tags/tag1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2.xml><?xml version="1.0" encoding="utf-8"?>
<p:tagLst xmlns:a="http://schemas.openxmlformats.org/drawingml/2006/main" xmlns:r="http://schemas.openxmlformats.org/officeDocument/2006/relationships" xmlns:p="http://schemas.openxmlformats.org/presentationml/2006/main">
  <p:tag name="THINKCELLSHAPEDONOTDELETE" val="tZRYLYSbLzP8DsqQ5_IDvMg"/>
</p:tagLst>
</file>

<file path=ppt/tags/tag113.xml><?xml version="1.0" encoding="utf-8"?>
<p:tagLst xmlns:a="http://schemas.openxmlformats.org/drawingml/2006/main" xmlns:r="http://schemas.openxmlformats.org/officeDocument/2006/relationships" xmlns:p="http://schemas.openxmlformats.org/presentationml/2006/main">
  <p:tag name="SHAPENAME" val="Grid"/>
</p:tagLst>
</file>

<file path=ppt/tags/tag114.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15.xml><?xml version="1.0" encoding="utf-8"?>
<p:tagLst xmlns:a="http://schemas.openxmlformats.org/drawingml/2006/main" xmlns:r="http://schemas.openxmlformats.org/officeDocument/2006/relationships" xmlns:p="http://schemas.openxmlformats.org/presentationml/2006/main">
  <p:tag name="SHAPENAME" val="4. Footnote"/>
</p:tagLst>
</file>

<file path=ppt/tags/tag116.xml><?xml version="1.0" encoding="utf-8"?>
<p:tagLst xmlns:a="http://schemas.openxmlformats.org/drawingml/2006/main" xmlns:r="http://schemas.openxmlformats.org/officeDocument/2006/relationships" xmlns:p="http://schemas.openxmlformats.org/presentationml/2006/main">
  <p:tag name="NAME" val="ACET"/>
</p:tagLst>
</file>

<file path=ppt/tags/tag117.xml><?xml version="1.0" encoding="utf-8"?>
<p:tagLst xmlns:a="http://schemas.openxmlformats.org/drawingml/2006/main" xmlns:r="http://schemas.openxmlformats.org/officeDocument/2006/relationships" xmlns:p="http://schemas.openxmlformats.org/presentationml/2006/main">
  <p:tag name="NAME" val="Moon"/>
</p:tagLst>
</file>

<file path=ppt/tags/tag118.xml><?xml version="1.0" encoding="utf-8"?>
<p:tagLst xmlns:a="http://schemas.openxmlformats.org/drawingml/2006/main" xmlns:r="http://schemas.openxmlformats.org/officeDocument/2006/relationships" xmlns:p="http://schemas.openxmlformats.org/presentationml/2006/main">
  <p:tag name="NAME" val="Moon"/>
</p:tagLst>
</file>

<file path=ppt/tags/tag119.xml><?xml version="1.0" encoding="utf-8"?>
<p:tagLst xmlns:a="http://schemas.openxmlformats.org/drawingml/2006/main" xmlns:r="http://schemas.openxmlformats.org/officeDocument/2006/relationships" xmlns:p="http://schemas.openxmlformats.org/presentationml/2006/main">
  <p:tag name="NAME" val="Moon"/>
</p:tagLst>
</file>

<file path=ppt/tags/tag12.xml><?xml version="1.0" encoding="utf-8"?>
<p:tagLst xmlns:a="http://schemas.openxmlformats.org/drawingml/2006/main" xmlns:r="http://schemas.openxmlformats.org/officeDocument/2006/relationships" xmlns:p="http://schemas.openxmlformats.org/presentationml/2006/main">
  <p:tag name="ANGLE" val="5"/>
</p:tagLst>
</file>

<file path=ppt/tags/tag120.xml><?xml version="1.0" encoding="utf-8"?>
<p:tagLst xmlns:a="http://schemas.openxmlformats.org/drawingml/2006/main" xmlns:r="http://schemas.openxmlformats.org/officeDocument/2006/relationships" xmlns:p="http://schemas.openxmlformats.org/presentationml/2006/main">
  <p:tag name="NAME" val="Moon"/>
</p:tagLst>
</file>

<file path=ppt/tags/tag121.xml><?xml version="1.0" encoding="utf-8"?>
<p:tagLst xmlns:a="http://schemas.openxmlformats.org/drawingml/2006/main" xmlns:r="http://schemas.openxmlformats.org/officeDocument/2006/relationships" xmlns:p="http://schemas.openxmlformats.org/presentationml/2006/main">
  <p:tag name="NAME" val="Moon"/>
</p:tagLst>
</file>

<file path=ppt/tags/tag122.xml><?xml version="1.0" encoding="utf-8"?>
<p:tagLst xmlns:a="http://schemas.openxmlformats.org/drawingml/2006/main" xmlns:r="http://schemas.openxmlformats.org/officeDocument/2006/relationships" xmlns:p="http://schemas.openxmlformats.org/presentationml/2006/main">
  <p:tag name="ANGLE" val="5"/>
</p:tagLst>
</file>

<file path=ppt/tags/tag123.xml><?xml version="1.0" encoding="utf-8"?>
<p:tagLst xmlns:a="http://schemas.openxmlformats.org/drawingml/2006/main" xmlns:r="http://schemas.openxmlformats.org/officeDocument/2006/relationships" xmlns:p="http://schemas.openxmlformats.org/presentationml/2006/main">
  <p:tag name="ANGLE" val="5"/>
</p:tagLst>
</file>

<file path=ppt/tags/tag124.xml><?xml version="1.0" encoding="utf-8"?>
<p:tagLst xmlns:a="http://schemas.openxmlformats.org/drawingml/2006/main" xmlns:r="http://schemas.openxmlformats.org/officeDocument/2006/relationships" xmlns:p="http://schemas.openxmlformats.org/presentationml/2006/main">
  <p:tag name="ANGLE" val="4"/>
</p:tagLst>
</file>

<file path=ppt/tags/tag125.xml><?xml version="1.0" encoding="utf-8"?>
<p:tagLst xmlns:a="http://schemas.openxmlformats.org/drawingml/2006/main" xmlns:r="http://schemas.openxmlformats.org/officeDocument/2006/relationships" xmlns:p="http://schemas.openxmlformats.org/presentationml/2006/main">
  <p:tag name="ANGLE" val="4"/>
</p:tagLst>
</file>

<file path=ppt/tags/tag126.xml><?xml version="1.0" encoding="utf-8"?>
<p:tagLst xmlns:a="http://schemas.openxmlformats.org/drawingml/2006/main" xmlns:r="http://schemas.openxmlformats.org/officeDocument/2006/relationships" xmlns:p="http://schemas.openxmlformats.org/presentationml/2006/main">
  <p:tag name="ANGLE" val="3"/>
</p:tagLst>
</file>

<file path=ppt/tags/tag127.xml><?xml version="1.0" encoding="utf-8"?>
<p:tagLst xmlns:a="http://schemas.openxmlformats.org/drawingml/2006/main" xmlns:r="http://schemas.openxmlformats.org/officeDocument/2006/relationships" xmlns:p="http://schemas.openxmlformats.org/presentationml/2006/main">
  <p:tag name="ANGLE" val="3"/>
</p:tagLst>
</file>

<file path=ppt/tags/tag128.xml><?xml version="1.0" encoding="utf-8"?>
<p:tagLst xmlns:a="http://schemas.openxmlformats.org/drawingml/2006/main" xmlns:r="http://schemas.openxmlformats.org/officeDocument/2006/relationships" xmlns:p="http://schemas.openxmlformats.org/presentationml/2006/main">
  <p:tag name="ANGLE" val="2"/>
</p:tagLst>
</file>

<file path=ppt/tags/tag129.xml><?xml version="1.0" encoding="utf-8"?>
<p:tagLst xmlns:a="http://schemas.openxmlformats.org/drawingml/2006/main" xmlns:r="http://schemas.openxmlformats.org/officeDocument/2006/relationships" xmlns:p="http://schemas.openxmlformats.org/presentationml/2006/main">
  <p:tag name="ANGLE" val="2"/>
</p:tagLst>
</file>

<file path=ppt/tags/tag13.xml><?xml version="1.0" encoding="utf-8"?>
<p:tagLst xmlns:a="http://schemas.openxmlformats.org/drawingml/2006/main" xmlns:r="http://schemas.openxmlformats.org/officeDocument/2006/relationships" xmlns:p="http://schemas.openxmlformats.org/presentationml/2006/main">
  <p:tag name="ANGLE" val="5"/>
</p:tagLst>
</file>

<file path=ppt/tags/tag130.xml><?xml version="1.0" encoding="utf-8"?>
<p:tagLst xmlns:a="http://schemas.openxmlformats.org/drawingml/2006/main" xmlns:r="http://schemas.openxmlformats.org/officeDocument/2006/relationships" xmlns:p="http://schemas.openxmlformats.org/presentationml/2006/main">
  <p:tag name="ANGLE" val="1"/>
</p:tagLst>
</file>

<file path=ppt/tags/tag131.xml><?xml version="1.0" encoding="utf-8"?>
<p:tagLst xmlns:a="http://schemas.openxmlformats.org/drawingml/2006/main" xmlns:r="http://schemas.openxmlformats.org/officeDocument/2006/relationships" xmlns:p="http://schemas.openxmlformats.org/presentationml/2006/main">
  <p:tag name="ANGLE" val="1"/>
</p:tagLst>
</file>

<file path=ppt/tags/tag1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3.xml><?xml version="1.0" encoding="utf-8"?>
<p:tagLst xmlns:a="http://schemas.openxmlformats.org/drawingml/2006/main" xmlns:r="http://schemas.openxmlformats.org/officeDocument/2006/relationships" xmlns:p="http://schemas.openxmlformats.org/presentationml/2006/main">
  <p:tag name="THINKCELLSHAPEDONOTDELETE" val="txgK6rvirhf0TX9VL32sOlg"/>
</p:tagLst>
</file>

<file path=ppt/tags/tag134.xml><?xml version="1.0" encoding="utf-8"?>
<p:tagLst xmlns:a="http://schemas.openxmlformats.org/drawingml/2006/main" xmlns:r="http://schemas.openxmlformats.org/officeDocument/2006/relationships" xmlns:p="http://schemas.openxmlformats.org/presentationml/2006/main">
  <p:tag name="SHAPENAME" val="Documenttype"/>
</p:tagLst>
</file>

<file path=ppt/tags/tag135.xml><?xml version="1.0" encoding="utf-8"?>
<p:tagLst xmlns:a="http://schemas.openxmlformats.org/drawingml/2006/main" xmlns:r="http://schemas.openxmlformats.org/officeDocument/2006/relationships" xmlns:p="http://schemas.openxmlformats.org/presentationml/2006/main">
  <p:tag name="SHAPENAME" val="Subtitle"/>
</p:tagLst>
</file>

<file path=ppt/tags/tag136.xml><?xml version="1.0" encoding="utf-8"?>
<p:tagLst xmlns:a="http://schemas.openxmlformats.org/drawingml/2006/main" xmlns:r="http://schemas.openxmlformats.org/officeDocument/2006/relationships" xmlns:p="http://schemas.openxmlformats.org/presentationml/2006/main">
  <p:tag name="SHAPENAME" val="Title"/>
</p:tagLst>
</file>

<file path=ppt/tags/tag1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8.xml><?xml version="1.0" encoding="utf-8"?>
<p:tagLst xmlns:a="http://schemas.openxmlformats.org/drawingml/2006/main" xmlns:r="http://schemas.openxmlformats.org/officeDocument/2006/relationships" xmlns:p="http://schemas.openxmlformats.org/presentationml/2006/main">
  <p:tag name="THINKCELLSHAPEDONOTDELETE" val="tJvgJTIPPebpo6irFSQqHlA"/>
</p:tagLst>
</file>

<file path=ppt/tags/tag139.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4.xml><?xml version="1.0" encoding="utf-8"?>
<p:tagLst xmlns:a="http://schemas.openxmlformats.org/drawingml/2006/main" xmlns:r="http://schemas.openxmlformats.org/officeDocument/2006/relationships" xmlns:p="http://schemas.openxmlformats.org/presentationml/2006/main">
  <p:tag name="ANGLE" val="4"/>
</p:tagLst>
</file>

<file path=ppt/tags/tag140.xml><?xml version="1.0" encoding="utf-8"?>
<p:tagLst xmlns:a="http://schemas.openxmlformats.org/drawingml/2006/main" xmlns:r="http://schemas.openxmlformats.org/officeDocument/2006/relationships" xmlns:p="http://schemas.openxmlformats.org/presentationml/2006/main">
  <p:tag name="SHAPENAME" val="3. Subtitle"/>
</p:tagLst>
</file>

<file path=ppt/tags/tag141.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142.xml><?xml version="1.0" encoding="utf-8"?>
<p:tagLst xmlns:a="http://schemas.openxmlformats.org/drawingml/2006/main" xmlns:r="http://schemas.openxmlformats.org/officeDocument/2006/relationships" xmlns:p="http://schemas.openxmlformats.org/presentationml/2006/main">
  <p:tag name="SHAPENAME" val="5. Source"/>
</p:tagLst>
</file>

<file path=ppt/tags/tag143.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1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5.xml><?xml version="1.0" encoding="utf-8"?>
<p:tagLst xmlns:a="http://schemas.openxmlformats.org/drawingml/2006/main" xmlns:r="http://schemas.openxmlformats.org/officeDocument/2006/relationships" xmlns:p="http://schemas.openxmlformats.org/presentationml/2006/main">
  <p:tag name="THINKCELLSHAPEDONOTDELETE" val="tFWrJZYiK81Dqg3AKqhPXmQ"/>
</p:tagLst>
</file>

<file path=ppt/tags/tag146.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47.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148.xml><?xml version="1.0" encoding="utf-8"?>
<p:tagLst xmlns:a="http://schemas.openxmlformats.org/drawingml/2006/main" xmlns:r="http://schemas.openxmlformats.org/officeDocument/2006/relationships" xmlns:p="http://schemas.openxmlformats.org/presentationml/2006/main">
  <p:tag name="SHAPENAME" val="5. Source"/>
</p:tagLst>
</file>

<file path=ppt/tags/tag149.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15.xml><?xml version="1.0" encoding="utf-8"?>
<p:tagLst xmlns:a="http://schemas.openxmlformats.org/drawingml/2006/main" xmlns:r="http://schemas.openxmlformats.org/officeDocument/2006/relationships" xmlns:p="http://schemas.openxmlformats.org/presentationml/2006/main">
  <p:tag name="ANGLE" val="4"/>
</p:tagLst>
</file>

<file path=ppt/tags/tag15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1.xml><?xml version="1.0" encoding="utf-8"?>
<p:tagLst xmlns:a="http://schemas.openxmlformats.org/drawingml/2006/main" xmlns:r="http://schemas.openxmlformats.org/officeDocument/2006/relationships" xmlns:p="http://schemas.openxmlformats.org/presentationml/2006/main">
  <p:tag name="THINKCELLSHAPEDONOTDELETE" val="tTqRLcqlXddAIBcoL4_FmkA"/>
</p:tagLst>
</file>

<file path=ppt/tags/tag152.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53.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154.xml><?xml version="1.0" encoding="utf-8"?>
<p:tagLst xmlns:a="http://schemas.openxmlformats.org/drawingml/2006/main" xmlns:r="http://schemas.openxmlformats.org/officeDocument/2006/relationships" xmlns:p="http://schemas.openxmlformats.org/presentationml/2006/main">
  <p:tag name="SHAPENAME" val="5. Source"/>
</p:tagLst>
</file>

<file path=ppt/tags/tag155.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15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7.xml><?xml version="1.0" encoding="utf-8"?>
<p:tagLst xmlns:a="http://schemas.openxmlformats.org/drawingml/2006/main" xmlns:r="http://schemas.openxmlformats.org/officeDocument/2006/relationships" xmlns:p="http://schemas.openxmlformats.org/presentationml/2006/main">
  <p:tag name="THINKCELLSHAPEDONOTDELETE" val="tzFTi586bxaRXNGLyq6cjUQ"/>
</p:tagLst>
</file>

<file path=ppt/tags/tag158.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59.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16.xml><?xml version="1.0" encoding="utf-8"?>
<p:tagLst xmlns:a="http://schemas.openxmlformats.org/drawingml/2006/main" xmlns:r="http://schemas.openxmlformats.org/officeDocument/2006/relationships" xmlns:p="http://schemas.openxmlformats.org/presentationml/2006/main">
  <p:tag name="ANGLE" val="3"/>
</p:tagLst>
</file>

<file path=ppt/tags/tag160.xml><?xml version="1.0" encoding="utf-8"?>
<p:tagLst xmlns:a="http://schemas.openxmlformats.org/drawingml/2006/main" xmlns:r="http://schemas.openxmlformats.org/officeDocument/2006/relationships" xmlns:p="http://schemas.openxmlformats.org/presentationml/2006/main">
  <p:tag name="SHAPENAME" val="5. Source"/>
</p:tagLst>
</file>

<file path=ppt/tags/tag161.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16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3.xml><?xml version="1.0" encoding="utf-8"?>
<p:tagLst xmlns:a="http://schemas.openxmlformats.org/drawingml/2006/main" xmlns:r="http://schemas.openxmlformats.org/officeDocument/2006/relationships" xmlns:p="http://schemas.openxmlformats.org/presentationml/2006/main">
  <p:tag name="THINKCELLSHAPEDONOTDELETE" val="tfRnDxEIFDMpZ7XFucXEwcQ"/>
</p:tagLst>
</file>

<file path=ppt/tags/tag164.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65.xml><?xml version="1.0" encoding="utf-8"?>
<p:tagLst xmlns:a="http://schemas.openxmlformats.org/drawingml/2006/main" xmlns:r="http://schemas.openxmlformats.org/officeDocument/2006/relationships" xmlns:p="http://schemas.openxmlformats.org/presentationml/2006/main">
  <p:tag name="SHAPENAME" val="3. Subtitle"/>
</p:tagLst>
</file>

<file path=ppt/tags/tag166.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167.xml><?xml version="1.0" encoding="utf-8"?>
<p:tagLst xmlns:a="http://schemas.openxmlformats.org/drawingml/2006/main" xmlns:r="http://schemas.openxmlformats.org/officeDocument/2006/relationships" xmlns:p="http://schemas.openxmlformats.org/presentationml/2006/main">
  <p:tag name="SHAPENAME" val="5. Source"/>
</p:tagLst>
</file>

<file path=ppt/tags/tag168.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16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ANGLE" val="3"/>
</p:tagLst>
</file>

<file path=ppt/tags/tag170.xml><?xml version="1.0" encoding="utf-8"?>
<p:tagLst xmlns:a="http://schemas.openxmlformats.org/drawingml/2006/main" xmlns:r="http://schemas.openxmlformats.org/officeDocument/2006/relationships" xmlns:p="http://schemas.openxmlformats.org/presentationml/2006/main">
  <p:tag name="THINKCELLSHAPEDONOTDELETE" val="tMlpk7TYHRxaIHe6.SUx9jg"/>
</p:tagLst>
</file>

<file path=ppt/tags/tag171.xml><?xml version="1.0" encoding="utf-8"?>
<p:tagLst xmlns:a="http://schemas.openxmlformats.org/drawingml/2006/main" xmlns:r="http://schemas.openxmlformats.org/officeDocument/2006/relationships" xmlns:p="http://schemas.openxmlformats.org/presentationml/2006/main">
  <p:tag name="SHAPENAME" val="RectangleDark"/>
</p:tagLst>
</file>

<file path=ppt/tags/tag172.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173.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74.xml><?xml version="1.0" encoding="utf-8"?>
<p:tagLst xmlns:a="http://schemas.openxmlformats.org/drawingml/2006/main" xmlns:r="http://schemas.openxmlformats.org/officeDocument/2006/relationships" xmlns:p="http://schemas.openxmlformats.org/presentationml/2006/main">
  <p:tag name="SHAPENAME" val="3. Subtitle"/>
</p:tagLst>
</file>

<file path=ppt/tags/tag175.xml><?xml version="1.0" encoding="utf-8"?>
<p:tagLst xmlns:a="http://schemas.openxmlformats.org/drawingml/2006/main" xmlns:r="http://schemas.openxmlformats.org/officeDocument/2006/relationships" xmlns:p="http://schemas.openxmlformats.org/presentationml/2006/main">
  <p:tag name="SHAPENAME" val="5. Source"/>
</p:tagLst>
</file>

<file path=ppt/tags/tag176.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17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8.xml><?xml version="1.0" encoding="utf-8"?>
<p:tagLst xmlns:a="http://schemas.openxmlformats.org/drawingml/2006/main" xmlns:r="http://schemas.openxmlformats.org/officeDocument/2006/relationships" xmlns:p="http://schemas.openxmlformats.org/presentationml/2006/main">
  <p:tag name="THINKCELLSHAPEDONOTDELETE" val="tyA0evTD9FXplcSqw.av8MA"/>
</p:tagLst>
</file>

<file path=ppt/tags/tag179.xml><?xml version="1.0" encoding="utf-8"?>
<p:tagLst xmlns:a="http://schemas.openxmlformats.org/drawingml/2006/main" xmlns:r="http://schemas.openxmlformats.org/officeDocument/2006/relationships" xmlns:p="http://schemas.openxmlformats.org/presentationml/2006/main">
  <p:tag name="SHAPENAME" val="RectangleDark"/>
</p:tagLst>
</file>

<file path=ppt/tags/tag18.xml><?xml version="1.0" encoding="utf-8"?>
<p:tagLst xmlns:a="http://schemas.openxmlformats.org/drawingml/2006/main" xmlns:r="http://schemas.openxmlformats.org/officeDocument/2006/relationships" xmlns:p="http://schemas.openxmlformats.org/presentationml/2006/main">
  <p:tag name="ANGLE" val="2"/>
</p:tagLst>
</file>

<file path=ppt/tags/tag180.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181.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82.xml><?xml version="1.0" encoding="utf-8"?>
<p:tagLst xmlns:a="http://schemas.openxmlformats.org/drawingml/2006/main" xmlns:r="http://schemas.openxmlformats.org/officeDocument/2006/relationships" xmlns:p="http://schemas.openxmlformats.org/presentationml/2006/main">
  <p:tag name="SHAPENAME" val="3. Subtitle"/>
</p:tagLst>
</file>

<file path=ppt/tags/tag183.xml><?xml version="1.0" encoding="utf-8"?>
<p:tagLst xmlns:a="http://schemas.openxmlformats.org/drawingml/2006/main" xmlns:r="http://schemas.openxmlformats.org/officeDocument/2006/relationships" xmlns:p="http://schemas.openxmlformats.org/presentationml/2006/main">
  <p:tag name="SHAPENAME" val="5. Source"/>
</p:tagLst>
</file>

<file path=ppt/tags/tag184.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18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6.xml><?xml version="1.0" encoding="utf-8"?>
<p:tagLst xmlns:a="http://schemas.openxmlformats.org/drawingml/2006/main" xmlns:r="http://schemas.openxmlformats.org/officeDocument/2006/relationships" xmlns:p="http://schemas.openxmlformats.org/presentationml/2006/main">
  <p:tag name="THINKCELLSHAPEDONOTDELETE" val="t2DWhDmC1QbRmt16_uxlW7g"/>
</p:tagLst>
</file>

<file path=ppt/tags/tag187.xml><?xml version="1.0" encoding="utf-8"?>
<p:tagLst xmlns:a="http://schemas.openxmlformats.org/drawingml/2006/main" xmlns:r="http://schemas.openxmlformats.org/officeDocument/2006/relationships" xmlns:p="http://schemas.openxmlformats.org/presentationml/2006/main">
  <p:tag name="SHAPENAME" val="RectangleDark"/>
</p:tagLst>
</file>

<file path=ppt/tags/tag188.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189.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9.xml><?xml version="1.0" encoding="utf-8"?>
<p:tagLst xmlns:a="http://schemas.openxmlformats.org/drawingml/2006/main" xmlns:r="http://schemas.openxmlformats.org/officeDocument/2006/relationships" xmlns:p="http://schemas.openxmlformats.org/presentationml/2006/main">
  <p:tag name="ANGLE" val="2"/>
</p:tagLst>
</file>

<file path=ppt/tags/tag190.xml><?xml version="1.0" encoding="utf-8"?>
<p:tagLst xmlns:a="http://schemas.openxmlformats.org/drawingml/2006/main" xmlns:r="http://schemas.openxmlformats.org/officeDocument/2006/relationships" xmlns:p="http://schemas.openxmlformats.org/presentationml/2006/main">
  <p:tag name="SHAPENAME" val="3. Subtitle"/>
</p:tagLst>
</file>

<file path=ppt/tags/tag191.xml><?xml version="1.0" encoding="utf-8"?>
<p:tagLst xmlns:a="http://schemas.openxmlformats.org/drawingml/2006/main" xmlns:r="http://schemas.openxmlformats.org/officeDocument/2006/relationships" xmlns:p="http://schemas.openxmlformats.org/presentationml/2006/main">
  <p:tag name="SHAPENAME" val="5. Source"/>
</p:tagLst>
</file>

<file path=ppt/tags/tag192.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19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4.xml><?xml version="1.0" encoding="utf-8"?>
<p:tagLst xmlns:a="http://schemas.openxmlformats.org/drawingml/2006/main" xmlns:r="http://schemas.openxmlformats.org/officeDocument/2006/relationships" xmlns:p="http://schemas.openxmlformats.org/presentationml/2006/main">
  <p:tag name="THINKCELLSHAPEDONOTDELETE" val="t7MQWNAe6aOZs3iPRT_1kIw"/>
</p:tagLst>
</file>

<file path=ppt/tags/tag195.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96.xml><?xml version="1.0" encoding="utf-8"?>
<p:tagLst xmlns:a="http://schemas.openxmlformats.org/drawingml/2006/main" xmlns:r="http://schemas.openxmlformats.org/officeDocument/2006/relationships" xmlns:p="http://schemas.openxmlformats.org/presentationml/2006/main">
  <p:tag name="SHAPENAME" val="RectangleDark"/>
</p:tagLst>
</file>

<file path=ppt/tags/tag197.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198.xml><?xml version="1.0" encoding="utf-8"?>
<p:tagLst xmlns:a="http://schemas.openxmlformats.org/drawingml/2006/main" xmlns:r="http://schemas.openxmlformats.org/officeDocument/2006/relationships" xmlns:p="http://schemas.openxmlformats.org/presentationml/2006/main">
  <p:tag name="SHAPENAME" val="3. Subtitle"/>
</p:tagLst>
</file>

<file path=ppt/tags/tag199.xml><?xml version="1.0" encoding="utf-8"?>
<p:tagLst xmlns:a="http://schemas.openxmlformats.org/drawingml/2006/main" xmlns:r="http://schemas.openxmlformats.org/officeDocument/2006/relationships" xmlns:p="http://schemas.openxmlformats.org/presentationml/2006/main">
  <p:tag name="SHAPENAME" val="5. Sourc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ANGLE" val="1"/>
</p:tagLst>
</file>

<file path=ppt/tags/tag200.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20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2.xml><?xml version="1.0" encoding="utf-8"?>
<p:tagLst xmlns:a="http://schemas.openxmlformats.org/drawingml/2006/main" xmlns:r="http://schemas.openxmlformats.org/officeDocument/2006/relationships" xmlns:p="http://schemas.openxmlformats.org/presentationml/2006/main">
  <p:tag name="THINKCELLSHAPEDONOTDELETE" val="tBgETb3D.HcKF_v3xSvBqjg"/>
</p:tagLst>
</file>

<file path=ppt/tags/tag203.xml><?xml version="1.0" encoding="utf-8"?>
<p:tagLst xmlns:a="http://schemas.openxmlformats.org/drawingml/2006/main" xmlns:r="http://schemas.openxmlformats.org/officeDocument/2006/relationships" xmlns:p="http://schemas.openxmlformats.org/presentationml/2006/main">
  <p:tag name="SHAPENAME" val="RectangleLight"/>
</p:tagLst>
</file>

<file path=ppt/tags/tag204.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205.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206.xml><?xml version="1.0" encoding="utf-8"?>
<p:tagLst xmlns:a="http://schemas.openxmlformats.org/drawingml/2006/main" xmlns:r="http://schemas.openxmlformats.org/officeDocument/2006/relationships" xmlns:p="http://schemas.openxmlformats.org/presentationml/2006/main">
  <p:tag name="SHAPENAME" val="3. Subtitle"/>
</p:tagLst>
</file>

<file path=ppt/tags/tag207.xml><?xml version="1.0" encoding="utf-8"?>
<p:tagLst xmlns:a="http://schemas.openxmlformats.org/drawingml/2006/main" xmlns:r="http://schemas.openxmlformats.org/officeDocument/2006/relationships" xmlns:p="http://schemas.openxmlformats.org/presentationml/2006/main">
  <p:tag name="SHAPENAME" val="5. Source"/>
</p:tagLst>
</file>

<file path=ppt/tags/tag208.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20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ANGLE" val="1"/>
</p:tagLst>
</file>

<file path=ppt/tags/tag210.xml><?xml version="1.0" encoding="utf-8"?>
<p:tagLst xmlns:a="http://schemas.openxmlformats.org/drawingml/2006/main" xmlns:r="http://schemas.openxmlformats.org/officeDocument/2006/relationships" xmlns:p="http://schemas.openxmlformats.org/presentationml/2006/main">
  <p:tag name="THINKCELLSHAPEDONOTDELETE" val="tRw4BZlnvKEO9ZCIa9.28.w"/>
</p:tagLst>
</file>

<file path=ppt/tags/tag211.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212.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213.xml><?xml version="1.0" encoding="utf-8"?>
<p:tagLst xmlns:a="http://schemas.openxmlformats.org/drawingml/2006/main" xmlns:r="http://schemas.openxmlformats.org/officeDocument/2006/relationships" xmlns:p="http://schemas.openxmlformats.org/presentationml/2006/main">
  <p:tag name="SHAPENAME" val="5. Source"/>
</p:tagLst>
</file>

<file path=ppt/tags/tag214.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2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6.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217.xml><?xml version="1.0" encoding="utf-8"?>
<p:tagLst xmlns:a="http://schemas.openxmlformats.org/drawingml/2006/main" xmlns:r="http://schemas.openxmlformats.org/officeDocument/2006/relationships" xmlns:p="http://schemas.openxmlformats.org/presentationml/2006/main">
  <p:tag name="SHAPENAME" val="5. Source"/>
</p:tagLst>
</file>

<file path=ppt/tags/tag218.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2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0.xml><?xml version="1.0" encoding="utf-8"?>
<p:tagLst xmlns:a="http://schemas.openxmlformats.org/drawingml/2006/main" xmlns:r="http://schemas.openxmlformats.org/officeDocument/2006/relationships" xmlns:p="http://schemas.openxmlformats.org/presentationml/2006/main">
  <p:tag name="SHAPENAME" val="5. Source"/>
</p:tagLst>
</file>

<file path=ppt/tags/tag2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2.xml><?xml version="1.0" encoding="utf-8"?>
<p:tagLst xmlns:a="http://schemas.openxmlformats.org/drawingml/2006/main" xmlns:r="http://schemas.openxmlformats.org/officeDocument/2006/relationships" xmlns:p="http://schemas.openxmlformats.org/presentationml/2006/main">
  <p:tag name="THINKCELLSHAPEDONOTDELETE" val="txcgoWEzLgA0_64VDvMxGGg"/>
</p:tagLst>
</file>

<file path=ppt/tags/tag223.xml><?xml version="1.0" encoding="utf-8"?>
<p:tagLst xmlns:a="http://schemas.openxmlformats.org/drawingml/2006/main" xmlns:r="http://schemas.openxmlformats.org/officeDocument/2006/relationships" xmlns:p="http://schemas.openxmlformats.org/presentationml/2006/main">
  <p:tag name="SHAPENAME" val="4. Footnote"/>
</p:tagLst>
</file>

<file path=ppt/tags/tag224.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225.xml><?xml version="1.0" encoding="utf-8"?>
<p:tagLst xmlns:a="http://schemas.openxmlformats.org/drawingml/2006/main" xmlns:r="http://schemas.openxmlformats.org/officeDocument/2006/relationships" xmlns:p="http://schemas.openxmlformats.org/presentationml/2006/main">
  <p:tag name="NAME" val="ACET"/>
</p:tagLst>
</file>

<file path=ppt/tags/tag226.xml><?xml version="1.0" encoding="utf-8"?>
<p:tagLst xmlns:a="http://schemas.openxmlformats.org/drawingml/2006/main" xmlns:r="http://schemas.openxmlformats.org/officeDocument/2006/relationships" xmlns:p="http://schemas.openxmlformats.org/presentationml/2006/main">
  <p:tag name="NAME" val="Moon"/>
</p:tagLst>
</file>

<file path=ppt/tags/tag227.xml><?xml version="1.0" encoding="utf-8"?>
<p:tagLst xmlns:a="http://schemas.openxmlformats.org/drawingml/2006/main" xmlns:r="http://schemas.openxmlformats.org/officeDocument/2006/relationships" xmlns:p="http://schemas.openxmlformats.org/presentationml/2006/main">
  <p:tag name="NAME" val="Moon"/>
</p:tagLst>
</file>

<file path=ppt/tags/tag228.xml><?xml version="1.0" encoding="utf-8"?>
<p:tagLst xmlns:a="http://schemas.openxmlformats.org/drawingml/2006/main" xmlns:r="http://schemas.openxmlformats.org/officeDocument/2006/relationships" xmlns:p="http://schemas.openxmlformats.org/presentationml/2006/main">
  <p:tag name="NAME" val="Moon"/>
</p:tagLst>
</file>

<file path=ppt/tags/tag229.xml><?xml version="1.0" encoding="utf-8"?>
<p:tagLst xmlns:a="http://schemas.openxmlformats.org/drawingml/2006/main" xmlns:r="http://schemas.openxmlformats.org/officeDocument/2006/relationships" xmlns:p="http://schemas.openxmlformats.org/presentationml/2006/main">
  <p:tag name="NAME" val="Moon"/>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Wz9_f.d6YGbJCbK0.Pg2_A"/>
</p:tagLst>
</file>

<file path=ppt/tags/tag230.xml><?xml version="1.0" encoding="utf-8"?>
<p:tagLst xmlns:a="http://schemas.openxmlformats.org/drawingml/2006/main" xmlns:r="http://schemas.openxmlformats.org/officeDocument/2006/relationships" xmlns:p="http://schemas.openxmlformats.org/presentationml/2006/main">
  <p:tag name="NAME" val="Moon"/>
</p:tagLst>
</file>

<file path=ppt/tags/tag231.xml><?xml version="1.0" encoding="utf-8"?>
<p:tagLst xmlns:a="http://schemas.openxmlformats.org/drawingml/2006/main" xmlns:r="http://schemas.openxmlformats.org/officeDocument/2006/relationships" xmlns:p="http://schemas.openxmlformats.org/presentationml/2006/main">
  <p:tag name="ANGLE" val="5"/>
</p:tagLst>
</file>

<file path=ppt/tags/tag232.xml><?xml version="1.0" encoding="utf-8"?>
<p:tagLst xmlns:a="http://schemas.openxmlformats.org/drawingml/2006/main" xmlns:r="http://schemas.openxmlformats.org/officeDocument/2006/relationships" xmlns:p="http://schemas.openxmlformats.org/presentationml/2006/main">
  <p:tag name="ANGLE" val="5"/>
</p:tagLst>
</file>

<file path=ppt/tags/tag233.xml><?xml version="1.0" encoding="utf-8"?>
<p:tagLst xmlns:a="http://schemas.openxmlformats.org/drawingml/2006/main" xmlns:r="http://schemas.openxmlformats.org/officeDocument/2006/relationships" xmlns:p="http://schemas.openxmlformats.org/presentationml/2006/main">
  <p:tag name="ANGLE" val="4"/>
</p:tagLst>
</file>

<file path=ppt/tags/tag234.xml><?xml version="1.0" encoding="utf-8"?>
<p:tagLst xmlns:a="http://schemas.openxmlformats.org/drawingml/2006/main" xmlns:r="http://schemas.openxmlformats.org/officeDocument/2006/relationships" xmlns:p="http://schemas.openxmlformats.org/presentationml/2006/main">
  <p:tag name="ANGLE" val="4"/>
</p:tagLst>
</file>

<file path=ppt/tags/tag235.xml><?xml version="1.0" encoding="utf-8"?>
<p:tagLst xmlns:a="http://schemas.openxmlformats.org/drawingml/2006/main" xmlns:r="http://schemas.openxmlformats.org/officeDocument/2006/relationships" xmlns:p="http://schemas.openxmlformats.org/presentationml/2006/main">
  <p:tag name="ANGLE" val="3"/>
</p:tagLst>
</file>

<file path=ppt/tags/tag236.xml><?xml version="1.0" encoding="utf-8"?>
<p:tagLst xmlns:a="http://schemas.openxmlformats.org/drawingml/2006/main" xmlns:r="http://schemas.openxmlformats.org/officeDocument/2006/relationships" xmlns:p="http://schemas.openxmlformats.org/presentationml/2006/main">
  <p:tag name="ANGLE" val="3"/>
</p:tagLst>
</file>

<file path=ppt/tags/tag237.xml><?xml version="1.0" encoding="utf-8"?>
<p:tagLst xmlns:a="http://schemas.openxmlformats.org/drawingml/2006/main" xmlns:r="http://schemas.openxmlformats.org/officeDocument/2006/relationships" xmlns:p="http://schemas.openxmlformats.org/presentationml/2006/main">
  <p:tag name="ANGLE" val="2"/>
</p:tagLst>
</file>

<file path=ppt/tags/tag238.xml><?xml version="1.0" encoding="utf-8"?>
<p:tagLst xmlns:a="http://schemas.openxmlformats.org/drawingml/2006/main" xmlns:r="http://schemas.openxmlformats.org/officeDocument/2006/relationships" xmlns:p="http://schemas.openxmlformats.org/presentationml/2006/main">
  <p:tag name="ANGLE" val="2"/>
</p:tagLst>
</file>

<file path=ppt/tags/tag239.xml><?xml version="1.0" encoding="utf-8"?>
<p:tagLst xmlns:a="http://schemas.openxmlformats.org/drawingml/2006/main" xmlns:r="http://schemas.openxmlformats.org/officeDocument/2006/relationships" xmlns:p="http://schemas.openxmlformats.org/presentationml/2006/main">
  <p:tag name="ANGLE" val="1"/>
</p:tagLst>
</file>

<file path=ppt/tags/tag24.xml><?xml version="1.0" encoding="utf-8"?>
<p:tagLst xmlns:a="http://schemas.openxmlformats.org/drawingml/2006/main" xmlns:r="http://schemas.openxmlformats.org/officeDocument/2006/relationships" xmlns:p="http://schemas.openxmlformats.org/presentationml/2006/main">
  <p:tag name="SHAPENAME" val="Documenttype"/>
</p:tagLst>
</file>

<file path=ppt/tags/tag240.xml><?xml version="1.0" encoding="utf-8"?>
<p:tagLst xmlns:a="http://schemas.openxmlformats.org/drawingml/2006/main" xmlns:r="http://schemas.openxmlformats.org/officeDocument/2006/relationships" xmlns:p="http://schemas.openxmlformats.org/presentationml/2006/main">
  <p:tag name="ANGLE" val="1"/>
</p:tagLst>
</file>

<file path=ppt/tags/tag2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2.xml><?xml version="1.0" encoding="utf-8"?>
<p:tagLst xmlns:a="http://schemas.openxmlformats.org/drawingml/2006/main" xmlns:r="http://schemas.openxmlformats.org/officeDocument/2006/relationships" xmlns:p="http://schemas.openxmlformats.org/presentationml/2006/main">
  <p:tag name="THINKCELLSHAPEDONOTDELETE" val="tWz9_f.d6YGbJCbK0.Pg2_A"/>
</p:tagLst>
</file>

<file path=ppt/tags/tag243.xml><?xml version="1.0" encoding="utf-8"?>
<p:tagLst xmlns:a="http://schemas.openxmlformats.org/drawingml/2006/main" xmlns:r="http://schemas.openxmlformats.org/officeDocument/2006/relationships" xmlns:p="http://schemas.openxmlformats.org/presentationml/2006/main">
  <p:tag name="SHAPENAME" val="Documenttype"/>
</p:tagLst>
</file>

<file path=ppt/tags/tag244.xml><?xml version="1.0" encoding="utf-8"?>
<p:tagLst xmlns:a="http://schemas.openxmlformats.org/drawingml/2006/main" xmlns:r="http://schemas.openxmlformats.org/officeDocument/2006/relationships" xmlns:p="http://schemas.openxmlformats.org/presentationml/2006/main">
  <p:tag name="SHAPENAME" val="Subtitle"/>
</p:tagLst>
</file>

<file path=ppt/tags/tag245.xml><?xml version="1.0" encoding="utf-8"?>
<p:tagLst xmlns:a="http://schemas.openxmlformats.org/drawingml/2006/main" xmlns:r="http://schemas.openxmlformats.org/officeDocument/2006/relationships" xmlns:p="http://schemas.openxmlformats.org/presentationml/2006/main">
  <p:tag name="SHAPENAME" val="Title"/>
</p:tagLst>
</file>

<file path=ppt/tags/tag2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7.xml><?xml version="1.0" encoding="utf-8"?>
<p:tagLst xmlns:a="http://schemas.openxmlformats.org/drawingml/2006/main" xmlns:r="http://schemas.openxmlformats.org/officeDocument/2006/relationships" xmlns:p="http://schemas.openxmlformats.org/presentationml/2006/main">
  <p:tag name="THINKCELLSHAPEDONOTDELETE" val="t4.oZbb0sXNdu8BCibsgsUw"/>
</p:tagLst>
</file>

<file path=ppt/tags/tag248.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249.xml><?xml version="1.0" encoding="utf-8"?>
<p:tagLst xmlns:a="http://schemas.openxmlformats.org/drawingml/2006/main" xmlns:r="http://schemas.openxmlformats.org/officeDocument/2006/relationships" xmlns:p="http://schemas.openxmlformats.org/presentationml/2006/main">
  <p:tag name="SHAPENAME" val="3. Subtitle"/>
</p:tagLst>
</file>

<file path=ppt/tags/tag25.xml><?xml version="1.0" encoding="utf-8"?>
<p:tagLst xmlns:a="http://schemas.openxmlformats.org/drawingml/2006/main" xmlns:r="http://schemas.openxmlformats.org/officeDocument/2006/relationships" xmlns:p="http://schemas.openxmlformats.org/presentationml/2006/main">
  <p:tag name="SHAPENAME" val="Subtitle"/>
</p:tagLst>
</file>

<file path=ppt/tags/tag250.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251.xml><?xml version="1.0" encoding="utf-8"?>
<p:tagLst xmlns:a="http://schemas.openxmlformats.org/drawingml/2006/main" xmlns:r="http://schemas.openxmlformats.org/officeDocument/2006/relationships" xmlns:p="http://schemas.openxmlformats.org/presentationml/2006/main">
  <p:tag name="SHAPENAME" val="5. Source"/>
</p:tagLst>
</file>

<file path=ppt/tags/tag252.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2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4.xml><?xml version="1.0" encoding="utf-8"?>
<p:tagLst xmlns:a="http://schemas.openxmlformats.org/drawingml/2006/main" xmlns:r="http://schemas.openxmlformats.org/officeDocument/2006/relationships" xmlns:p="http://schemas.openxmlformats.org/presentationml/2006/main">
  <p:tag name="THINKCELLSHAPEDONOTDELETE" val="trZ96ctUUqJsGDCugslwBCg"/>
</p:tagLst>
</file>

<file path=ppt/tags/tag255.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256.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257.xml><?xml version="1.0" encoding="utf-8"?>
<p:tagLst xmlns:a="http://schemas.openxmlformats.org/drawingml/2006/main" xmlns:r="http://schemas.openxmlformats.org/officeDocument/2006/relationships" xmlns:p="http://schemas.openxmlformats.org/presentationml/2006/main">
  <p:tag name="SHAPENAME" val="5. Source"/>
</p:tagLst>
</file>

<file path=ppt/tags/tag258.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25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SHAPENAME" val="Title"/>
</p:tagLst>
</file>

<file path=ppt/tags/tag260.xml><?xml version="1.0" encoding="utf-8"?>
<p:tagLst xmlns:a="http://schemas.openxmlformats.org/drawingml/2006/main" xmlns:r="http://schemas.openxmlformats.org/officeDocument/2006/relationships" xmlns:p="http://schemas.openxmlformats.org/presentationml/2006/main">
  <p:tag name="THINKCELLSHAPEDONOTDELETE" val="tAvhTnprpZIIVVQCOTQtpLw"/>
</p:tagLst>
</file>

<file path=ppt/tags/tag261.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262.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263.xml><?xml version="1.0" encoding="utf-8"?>
<p:tagLst xmlns:a="http://schemas.openxmlformats.org/drawingml/2006/main" xmlns:r="http://schemas.openxmlformats.org/officeDocument/2006/relationships" xmlns:p="http://schemas.openxmlformats.org/presentationml/2006/main">
  <p:tag name="SHAPENAME" val="5. Source"/>
</p:tagLst>
</file>

<file path=ppt/tags/tag264.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26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6.xml><?xml version="1.0" encoding="utf-8"?>
<p:tagLst xmlns:a="http://schemas.openxmlformats.org/drawingml/2006/main" xmlns:r="http://schemas.openxmlformats.org/officeDocument/2006/relationships" xmlns:p="http://schemas.openxmlformats.org/presentationml/2006/main">
  <p:tag name="THINKCELLSHAPEDONOTDELETE" val="tVvs3CU0mhZ0iF9VK3Gc_gQ"/>
</p:tagLst>
</file>

<file path=ppt/tags/tag267.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268.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269.xml><?xml version="1.0" encoding="utf-8"?>
<p:tagLst xmlns:a="http://schemas.openxmlformats.org/drawingml/2006/main" xmlns:r="http://schemas.openxmlformats.org/officeDocument/2006/relationships" xmlns:p="http://schemas.openxmlformats.org/presentationml/2006/main">
  <p:tag name="SHAPENAME" val="5. Source"/>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0.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27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2.xml><?xml version="1.0" encoding="utf-8"?>
<p:tagLst xmlns:a="http://schemas.openxmlformats.org/drawingml/2006/main" xmlns:r="http://schemas.openxmlformats.org/officeDocument/2006/relationships" xmlns:p="http://schemas.openxmlformats.org/presentationml/2006/main">
  <p:tag name="THINKCELLSHAPEDONOTDELETE" val="tNrcAbB4u0quRffFN3bn3Xw"/>
</p:tagLst>
</file>

<file path=ppt/tags/tag273.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274.xml><?xml version="1.0" encoding="utf-8"?>
<p:tagLst xmlns:a="http://schemas.openxmlformats.org/drawingml/2006/main" xmlns:r="http://schemas.openxmlformats.org/officeDocument/2006/relationships" xmlns:p="http://schemas.openxmlformats.org/presentationml/2006/main">
  <p:tag name="SHAPENAME" val="3. Subtitle"/>
</p:tagLst>
</file>

<file path=ppt/tags/tag275.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276.xml><?xml version="1.0" encoding="utf-8"?>
<p:tagLst xmlns:a="http://schemas.openxmlformats.org/drawingml/2006/main" xmlns:r="http://schemas.openxmlformats.org/officeDocument/2006/relationships" xmlns:p="http://schemas.openxmlformats.org/presentationml/2006/main">
  <p:tag name="SHAPENAME" val="5. Source"/>
</p:tagLst>
</file>

<file path=ppt/tags/tag277.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27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9.xml><?xml version="1.0" encoding="utf-8"?>
<p:tagLst xmlns:a="http://schemas.openxmlformats.org/drawingml/2006/main" xmlns:r="http://schemas.openxmlformats.org/officeDocument/2006/relationships" xmlns:p="http://schemas.openxmlformats.org/presentationml/2006/main">
  <p:tag name="THINKCELLSHAPEDONOTDELETE" val="tYG_9mniplMrafceMpP.Qwg"/>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4.oZbb0sXNdu8BCibsgsUw"/>
</p:tagLst>
</file>

<file path=ppt/tags/tag280.xml><?xml version="1.0" encoding="utf-8"?>
<p:tagLst xmlns:a="http://schemas.openxmlformats.org/drawingml/2006/main" xmlns:r="http://schemas.openxmlformats.org/officeDocument/2006/relationships" xmlns:p="http://schemas.openxmlformats.org/presentationml/2006/main">
  <p:tag name="SHAPENAME" val="RectangleLight"/>
</p:tagLst>
</file>

<file path=ppt/tags/tag281.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282.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283.xml><?xml version="1.0" encoding="utf-8"?>
<p:tagLst xmlns:a="http://schemas.openxmlformats.org/drawingml/2006/main" xmlns:r="http://schemas.openxmlformats.org/officeDocument/2006/relationships" xmlns:p="http://schemas.openxmlformats.org/presentationml/2006/main">
  <p:tag name="SHAPENAME" val="3. Subtitle"/>
</p:tagLst>
</file>

<file path=ppt/tags/tag284.xml><?xml version="1.0" encoding="utf-8"?>
<p:tagLst xmlns:a="http://schemas.openxmlformats.org/drawingml/2006/main" xmlns:r="http://schemas.openxmlformats.org/officeDocument/2006/relationships" xmlns:p="http://schemas.openxmlformats.org/presentationml/2006/main">
  <p:tag name="SHAPENAME" val="5. Source"/>
</p:tagLst>
</file>

<file path=ppt/tags/tag285.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28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7.xml><?xml version="1.0" encoding="utf-8"?>
<p:tagLst xmlns:a="http://schemas.openxmlformats.org/drawingml/2006/main" xmlns:r="http://schemas.openxmlformats.org/officeDocument/2006/relationships" xmlns:p="http://schemas.openxmlformats.org/presentationml/2006/main">
  <p:tag name="THINKCELLSHAPEDONOTDELETE" val="tHbEQ8aI7AKzsdxigcAG3ZA"/>
</p:tagLst>
</file>

<file path=ppt/tags/tag288.xml><?xml version="1.0" encoding="utf-8"?>
<p:tagLst xmlns:a="http://schemas.openxmlformats.org/drawingml/2006/main" xmlns:r="http://schemas.openxmlformats.org/officeDocument/2006/relationships" xmlns:p="http://schemas.openxmlformats.org/presentationml/2006/main">
  <p:tag name="SHAPENAME" val="RectangleLight"/>
</p:tagLst>
</file>

<file path=ppt/tags/tag289.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29.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290.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291.xml><?xml version="1.0" encoding="utf-8"?>
<p:tagLst xmlns:a="http://schemas.openxmlformats.org/drawingml/2006/main" xmlns:r="http://schemas.openxmlformats.org/officeDocument/2006/relationships" xmlns:p="http://schemas.openxmlformats.org/presentationml/2006/main">
  <p:tag name="SHAPENAME" val="3. Subtitle"/>
</p:tagLst>
</file>

<file path=ppt/tags/tag292.xml><?xml version="1.0" encoding="utf-8"?>
<p:tagLst xmlns:a="http://schemas.openxmlformats.org/drawingml/2006/main" xmlns:r="http://schemas.openxmlformats.org/officeDocument/2006/relationships" xmlns:p="http://schemas.openxmlformats.org/presentationml/2006/main">
  <p:tag name="SHAPENAME" val="5. Source"/>
</p:tagLst>
</file>

<file path=ppt/tags/tag293.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29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5.xml><?xml version="1.0" encoding="utf-8"?>
<p:tagLst xmlns:a="http://schemas.openxmlformats.org/drawingml/2006/main" xmlns:r="http://schemas.openxmlformats.org/officeDocument/2006/relationships" xmlns:p="http://schemas.openxmlformats.org/presentationml/2006/main">
  <p:tag name="THINKCELLSHAPEDONOTDELETE" val="tBLvs1S2qnQw1aA01IUaglg"/>
</p:tagLst>
</file>

<file path=ppt/tags/tag296.xml><?xml version="1.0" encoding="utf-8"?>
<p:tagLst xmlns:a="http://schemas.openxmlformats.org/drawingml/2006/main" xmlns:r="http://schemas.openxmlformats.org/officeDocument/2006/relationships" xmlns:p="http://schemas.openxmlformats.org/presentationml/2006/main">
  <p:tag name="SHAPENAME" val="RectangleLight"/>
</p:tagLst>
</file>

<file path=ppt/tags/tag297.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298.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299.xml><?xml version="1.0" encoding="utf-8"?>
<p:tagLst xmlns:a="http://schemas.openxmlformats.org/drawingml/2006/main" xmlns:r="http://schemas.openxmlformats.org/officeDocument/2006/relationships" xmlns:p="http://schemas.openxmlformats.org/presentationml/2006/main">
  <p:tag name="SHAPENAME" val="3. Subtitl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xcgoWEzLgA0_64VDvMxGGg"/>
</p:tagLst>
</file>

<file path=ppt/tags/tag30.xml><?xml version="1.0" encoding="utf-8"?>
<p:tagLst xmlns:a="http://schemas.openxmlformats.org/drawingml/2006/main" xmlns:r="http://schemas.openxmlformats.org/officeDocument/2006/relationships" xmlns:p="http://schemas.openxmlformats.org/presentationml/2006/main">
  <p:tag name="SHAPENAME" val="3. Subtitle"/>
</p:tagLst>
</file>

<file path=ppt/tags/tag300.xml><?xml version="1.0" encoding="utf-8"?>
<p:tagLst xmlns:a="http://schemas.openxmlformats.org/drawingml/2006/main" xmlns:r="http://schemas.openxmlformats.org/officeDocument/2006/relationships" xmlns:p="http://schemas.openxmlformats.org/presentationml/2006/main">
  <p:tag name="SHAPENAME" val="5. Source"/>
</p:tagLst>
</file>

<file path=ppt/tags/tag301.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30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3.xml><?xml version="1.0" encoding="utf-8"?>
<p:tagLst xmlns:a="http://schemas.openxmlformats.org/drawingml/2006/main" xmlns:r="http://schemas.openxmlformats.org/officeDocument/2006/relationships" xmlns:p="http://schemas.openxmlformats.org/presentationml/2006/main">
  <p:tag name="THINKCELLSHAPEDONOTDELETE" val="tqUyDlDqWonv3hoAx.p9Rsw"/>
</p:tagLst>
</file>

<file path=ppt/tags/tag304.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305.xml><?xml version="1.0" encoding="utf-8"?>
<p:tagLst xmlns:a="http://schemas.openxmlformats.org/drawingml/2006/main" xmlns:r="http://schemas.openxmlformats.org/officeDocument/2006/relationships" xmlns:p="http://schemas.openxmlformats.org/presentationml/2006/main">
  <p:tag name="SHAPENAME" val="RectangleLight"/>
</p:tagLst>
</file>

<file path=ppt/tags/tag306.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307.xml><?xml version="1.0" encoding="utf-8"?>
<p:tagLst xmlns:a="http://schemas.openxmlformats.org/drawingml/2006/main" xmlns:r="http://schemas.openxmlformats.org/officeDocument/2006/relationships" xmlns:p="http://schemas.openxmlformats.org/presentationml/2006/main">
  <p:tag name="SHAPENAME" val="3. Subtitle"/>
</p:tagLst>
</file>

<file path=ppt/tags/tag308.xml><?xml version="1.0" encoding="utf-8"?>
<p:tagLst xmlns:a="http://schemas.openxmlformats.org/drawingml/2006/main" xmlns:r="http://schemas.openxmlformats.org/officeDocument/2006/relationships" xmlns:p="http://schemas.openxmlformats.org/presentationml/2006/main">
  <p:tag name="SHAPENAME" val="5. Source"/>
</p:tagLst>
</file>

<file path=ppt/tags/tag309.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31.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3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1.xml><?xml version="1.0" encoding="utf-8"?>
<p:tagLst xmlns:a="http://schemas.openxmlformats.org/drawingml/2006/main" xmlns:r="http://schemas.openxmlformats.org/officeDocument/2006/relationships" xmlns:p="http://schemas.openxmlformats.org/presentationml/2006/main">
  <p:tag name="THINKCELLSHAPEDONOTDELETE" val="to9xgrPArEB1mEiMOhB5KGA"/>
</p:tagLst>
</file>

<file path=ppt/tags/tag312.xml><?xml version="1.0" encoding="utf-8"?>
<p:tagLst xmlns:a="http://schemas.openxmlformats.org/drawingml/2006/main" xmlns:r="http://schemas.openxmlformats.org/officeDocument/2006/relationships" xmlns:p="http://schemas.openxmlformats.org/presentationml/2006/main">
  <p:tag name="SHAPENAME" val="RectangleLight"/>
</p:tagLst>
</file>

<file path=ppt/tags/tag313.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314.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315.xml><?xml version="1.0" encoding="utf-8"?>
<p:tagLst xmlns:a="http://schemas.openxmlformats.org/drawingml/2006/main" xmlns:r="http://schemas.openxmlformats.org/officeDocument/2006/relationships" xmlns:p="http://schemas.openxmlformats.org/presentationml/2006/main">
  <p:tag name="SHAPENAME" val="3. Subtitle"/>
</p:tagLst>
</file>

<file path=ppt/tags/tag316.xml><?xml version="1.0" encoding="utf-8"?>
<p:tagLst xmlns:a="http://schemas.openxmlformats.org/drawingml/2006/main" xmlns:r="http://schemas.openxmlformats.org/officeDocument/2006/relationships" xmlns:p="http://schemas.openxmlformats.org/presentationml/2006/main">
  <p:tag name="SHAPENAME" val="5. Source"/>
</p:tagLst>
</file>

<file path=ppt/tags/tag317.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3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9.xml><?xml version="1.0" encoding="utf-8"?>
<p:tagLst xmlns:a="http://schemas.openxmlformats.org/drawingml/2006/main" xmlns:r="http://schemas.openxmlformats.org/officeDocument/2006/relationships" xmlns:p="http://schemas.openxmlformats.org/presentationml/2006/main">
  <p:tag name="THINKCELLSHAPEDONOTDELETE" val="txNguF4Gw2mJIhuiFXm5tKQ"/>
</p:tagLst>
</file>

<file path=ppt/tags/tag32.xml><?xml version="1.0" encoding="utf-8"?>
<p:tagLst xmlns:a="http://schemas.openxmlformats.org/drawingml/2006/main" xmlns:r="http://schemas.openxmlformats.org/officeDocument/2006/relationships" xmlns:p="http://schemas.openxmlformats.org/presentationml/2006/main">
  <p:tag name="SHAPENAME" val="5. Source"/>
</p:tagLst>
</file>

<file path=ppt/tags/tag320.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321.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322.xml><?xml version="1.0" encoding="utf-8"?>
<p:tagLst xmlns:a="http://schemas.openxmlformats.org/drawingml/2006/main" xmlns:r="http://schemas.openxmlformats.org/officeDocument/2006/relationships" xmlns:p="http://schemas.openxmlformats.org/presentationml/2006/main">
  <p:tag name="SHAPENAME" val="5. Source"/>
</p:tagLst>
</file>

<file path=ppt/tags/tag323.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3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5.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326.xml><?xml version="1.0" encoding="utf-8"?>
<p:tagLst xmlns:a="http://schemas.openxmlformats.org/drawingml/2006/main" xmlns:r="http://schemas.openxmlformats.org/officeDocument/2006/relationships" xmlns:p="http://schemas.openxmlformats.org/presentationml/2006/main">
  <p:tag name="SHAPENAME" val="5. Source"/>
</p:tagLst>
</file>

<file path=ppt/tags/tag327.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3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9.xml><?xml version="1.0" encoding="utf-8"?>
<p:tagLst xmlns:a="http://schemas.openxmlformats.org/drawingml/2006/main" xmlns:r="http://schemas.openxmlformats.org/officeDocument/2006/relationships" xmlns:p="http://schemas.openxmlformats.org/presentationml/2006/main">
  <p:tag name="SHAPENAME" val="5. Source"/>
</p:tagLst>
</file>

<file path=ppt/tags/tag33.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3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1.xml><?xml version="1.0" encoding="utf-8"?>
<p:tagLst xmlns:a="http://schemas.openxmlformats.org/drawingml/2006/main" xmlns:r="http://schemas.openxmlformats.org/officeDocument/2006/relationships" xmlns:p="http://schemas.openxmlformats.org/presentationml/2006/main">
  <p:tag name="THINKCELLSHAPEDONOTDELETE" val="txcgoWEzLgA0_64VDvMxGGg"/>
</p:tagLst>
</file>

<file path=ppt/tags/tag332.xml><?xml version="1.0" encoding="utf-8"?>
<p:tagLst xmlns:a="http://schemas.openxmlformats.org/drawingml/2006/main" xmlns:r="http://schemas.openxmlformats.org/officeDocument/2006/relationships" xmlns:p="http://schemas.openxmlformats.org/presentationml/2006/main">
  <p:tag name="SHAPENAME" val="4. Footnote"/>
</p:tagLst>
</file>

<file path=ppt/tags/tag333.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334.xml><?xml version="1.0" encoding="utf-8"?>
<p:tagLst xmlns:a="http://schemas.openxmlformats.org/drawingml/2006/main" xmlns:r="http://schemas.openxmlformats.org/officeDocument/2006/relationships" xmlns:p="http://schemas.openxmlformats.org/presentationml/2006/main">
  <p:tag name="NAME" val="ACET"/>
</p:tagLst>
</file>

<file path=ppt/tags/tag335.xml><?xml version="1.0" encoding="utf-8"?>
<p:tagLst xmlns:a="http://schemas.openxmlformats.org/drawingml/2006/main" xmlns:r="http://schemas.openxmlformats.org/officeDocument/2006/relationships" xmlns:p="http://schemas.openxmlformats.org/presentationml/2006/main">
  <p:tag name="NAME" val="Moon"/>
</p:tagLst>
</file>

<file path=ppt/tags/tag336.xml><?xml version="1.0" encoding="utf-8"?>
<p:tagLst xmlns:a="http://schemas.openxmlformats.org/drawingml/2006/main" xmlns:r="http://schemas.openxmlformats.org/officeDocument/2006/relationships" xmlns:p="http://schemas.openxmlformats.org/presentationml/2006/main">
  <p:tag name="NAME" val="Moon"/>
</p:tagLst>
</file>

<file path=ppt/tags/tag337.xml><?xml version="1.0" encoding="utf-8"?>
<p:tagLst xmlns:a="http://schemas.openxmlformats.org/drawingml/2006/main" xmlns:r="http://schemas.openxmlformats.org/officeDocument/2006/relationships" xmlns:p="http://schemas.openxmlformats.org/presentationml/2006/main">
  <p:tag name="NAME" val="Moon"/>
</p:tagLst>
</file>

<file path=ppt/tags/tag338.xml><?xml version="1.0" encoding="utf-8"?>
<p:tagLst xmlns:a="http://schemas.openxmlformats.org/drawingml/2006/main" xmlns:r="http://schemas.openxmlformats.org/officeDocument/2006/relationships" xmlns:p="http://schemas.openxmlformats.org/presentationml/2006/main">
  <p:tag name="NAME" val="Moon"/>
</p:tagLst>
</file>

<file path=ppt/tags/tag339.xml><?xml version="1.0" encoding="utf-8"?>
<p:tagLst xmlns:a="http://schemas.openxmlformats.org/drawingml/2006/main" xmlns:r="http://schemas.openxmlformats.org/officeDocument/2006/relationships" xmlns:p="http://schemas.openxmlformats.org/presentationml/2006/main">
  <p:tag name="NAME" val="Moon"/>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0.xml><?xml version="1.0" encoding="utf-8"?>
<p:tagLst xmlns:a="http://schemas.openxmlformats.org/drawingml/2006/main" xmlns:r="http://schemas.openxmlformats.org/officeDocument/2006/relationships" xmlns:p="http://schemas.openxmlformats.org/presentationml/2006/main">
  <p:tag name="ANGLE" val="5"/>
</p:tagLst>
</file>

<file path=ppt/tags/tag341.xml><?xml version="1.0" encoding="utf-8"?>
<p:tagLst xmlns:a="http://schemas.openxmlformats.org/drawingml/2006/main" xmlns:r="http://schemas.openxmlformats.org/officeDocument/2006/relationships" xmlns:p="http://schemas.openxmlformats.org/presentationml/2006/main">
  <p:tag name="ANGLE" val="5"/>
</p:tagLst>
</file>

<file path=ppt/tags/tag342.xml><?xml version="1.0" encoding="utf-8"?>
<p:tagLst xmlns:a="http://schemas.openxmlformats.org/drawingml/2006/main" xmlns:r="http://schemas.openxmlformats.org/officeDocument/2006/relationships" xmlns:p="http://schemas.openxmlformats.org/presentationml/2006/main">
  <p:tag name="ANGLE" val="4"/>
</p:tagLst>
</file>

<file path=ppt/tags/tag343.xml><?xml version="1.0" encoding="utf-8"?>
<p:tagLst xmlns:a="http://schemas.openxmlformats.org/drawingml/2006/main" xmlns:r="http://schemas.openxmlformats.org/officeDocument/2006/relationships" xmlns:p="http://schemas.openxmlformats.org/presentationml/2006/main">
  <p:tag name="ANGLE" val="4"/>
</p:tagLst>
</file>

<file path=ppt/tags/tag344.xml><?xml version="1.0" encoding="utf-8"?>
<p:tagLst xmlns:a="http://schemas.openxmlformats.org/drawingml/2006/main" xmlns:r="http://schemas.openxmlformats.org/officeDocument/2006/relationships" xmlns:p="http://schemas.openxmlformats.org/presentationml/2006/main">
  <p:tag name="ANGLE" val="3"/>
</p:tagLst>
</file>

<file path=ppt/tags/tag345.xml><?xml version="1.0" encoding="utf-8"?>
<p:tagLst xmlns:a="http://schemas.openxmlformats.org/drawingml/2006/main" xmlns:r="http://schemas.openxmlformats.org/officeDocument/2006/relationships" xmlns:p="http://schemas.openxmlformats.org/presentationml/2006/main">
  <p:tag name="ANGLE" val="3"/>
</p:tagLst>
</file>

<file path=ppt/tags/tag346.xml><?xml version="1.0" encoding="utf-8"?>
<p:tagLst xmlns:a="http://schemas.openxmlformats.org/drawingml/2006/main" xmlns:r="http://schemas.openxmlformats.org/officeDocument/2006/relationships" xmlns:p="http://schemas.openxmlformats.org/presentationml/2006/main">
  <p:tag name="ANGLE" val="2"/>
</p:tagLst>
</file>

<file path=ppt/tags/tag347.xml><?xml version="1.0" encoding="utf-8"?>
<p:tagLst xmlns:a="http://schemas.openxmlformats.org/drawingml/2006/main" xmlns:r="http://schemas.openxmlformats.org/officeDocument/2006/relationships" xmlns:p="http://schemas.openxmlformats.org/presentationml/2006/main">
  <p:tag name="ANGLE" val="2"/>
</p:tagLst>
</file>

<file path=ppt/tags/tag348.xml><?xml version="1.0" encoding="utf-8"?>
<p:tagLst xmlns:a="http://schemas.openxmlformats.org/drawingml/2006/main" xmlns:r="http://schemas.openxmlformats.org/officeDocument/2006/relationships" xmlns:p="http://schemas.openxmlformats.org/presentationml/2006/main">
  <p:tag name="ANGLE" val="1"/>
</p:tagLst>
</file>

<file path=ppt/tags/tag349.xml><?xml version="1.0" encoding="utf-8"?>
<p:tagLst xmlns:a="http://schemas.openxmlformats.org/drawingml/2006/main" xmlns:r="http://schemas.openxmlformats.org/officeDocument/2006/relationships" xmlns:p="http://schemas.openxmlformats.org/presentationml/2006/main">
  <p:tag name="ANGLE" val="1"/>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rZ96ctUUqJsGDCugslwBCg"/>
</p:tagLst>
</file>

<file path=ppt/tags/tag35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1.xml><?xml version="1.0" encoding="utf-8"?>
<p:tagLst xmlns:a="http://schemas.openxmlformats.org/drawingml/2006/main" xmlns:r="http://schemas.openxmlformats.org/officeDocument/2006/relationships" xmlns:p="http://schemas.openxmlformats.org/presentationml/2006/main">
  <p:tag name="THINKCELLSHAPEDONOTDELETE" val="tWz9_f.d6YGbJCbK0.Pg2_A"/>
</p:tagLst>
</file>

<file path=ppt/tags/tag352.xml><?xml version="1.0" encoding="utf-8"?>
<p:tagLst xmlns:a="http://schemas.openxmlformats.org/drawingml/2006/main" xmlns:r="http://schemas.openxmlformats.org/officeDocument/2006/relationships" xmlns:p="http://schemas.openxmlformats.org/presentationml/2006/main">
  <p:tag name="SHAPENAME" val="Documenttype"/>
</p:tagLst>
</file>

<file path=ppt/tags/tag353.xml><?xml version="1.0" encoding="utf-8"?>
<p:tagLst xmlns:a="http://schemas.openxmlformats.org/drawingml/2006/main" xmlns:r="http://schemas.openxmlformats.org/officeDocument/2006/relationships" xmlns:p="http://schemas.openxmlformats.org/presentationml/2006/main">
  <p:tag name="SHAPENAME" val="Subtitle"/>
</p:tagLst>
</file>

<file path=ppt/tags/tag354.xml><?xml version="1.0" encoding="utf-8"?>
<p:tagLst xmlns:a="http://schemas.openxmlformats.org/drawingml/2006/main" xmlns:r="http://schemas.openxmlformats.org/officeDocument/2006/relationships" xmlns:p="http://schemas.openxmlformats.org/presentationml/2006/main">
  <p:tag name="SHAPENAME" val="Title"/>
</p:tagLst>
</file>

<file path=ppt/tags/tag3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6.xml><?xml version="1.0" encoding="utf-8"?>
<p:tagLst xmlns:a="http://schemas.openxmlformats.org/drawingml/2006/main" xmlns:r="http://schemas.openxmlformats.org/officeDocument/2006/relationships" xmlns:p="http://schemas.openxmlformats.org/presentationml/2006/main">
  <p:tag name="THINKCELLSHAPEDONOTDELETE" val="t4.oZbb0sXNdu8BCibsgsUw"/>
</p:tagLst>
</file>

<file path=ppt/tags/tag357.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358.xml><?xml version="1.0" encoding="utf-8"?>
<p:tagLst xmlns:a="http://schemas.openxmlformats.org/drawingml/2006/main" xmlns:r="http://schemas.openxmlformats.org/officeDocument/2006/relationships" xmlns:p="http://schemas.openxmlformats.org/presentationml/2006/main">
  <p:tag name="SHAPENAME" val="3. Subtitle"/>
</p:tagLst>
</file>

<file path=ppt/tags/tag359.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36.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360.xml><?xml version="1.0" encoding="utf-8"?>
<p:tagLst xmlns:a="http://schemas.openxmlformats.org/drawingml/2006/main" xmlns:r="http://schemas.openxmlformats.org/officeDocument/2006/relationships" xmlns:p="http://schemas.openxmlformats.org/presentationml/2006/main">
  <p:tag name="SHAPENAME" val="5. Source"/>
</p:tagLst>
</file>

<file path=ppt/tags/tag361.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36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3.xml><?xml version="1.0" encoding="utf-8"?>
<p:tagLst xmlns:a="http://schemas.openxmlformats.org/drawingml/2006/main" xmlns:r="http://schemas.openxmlformats.org/officeDocument/2006/relationships" xmlns:p="http://schemas.openxmlformats.org/presentationml/2006/main">
  <p:tag name="THINKCELLSHAPEDONOTDELETE" val="trZ96ctUUqJsGDCugslwBCg"/>
</p:tagLst>
</file>

<file path=ppt/tags/tag364.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365.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366.xml><?xml version="1.0" encoding="utf-8"?>
<p:tagLst xmlns:a="http://schemas.openxmlformats.org/drawingml/2006/main" xmlns:r="http://schemas.openxmlformats.org/officeDocument/2006/relationships" xmlns:p="http://schemas.openxmlformats.org/presentationml/2006/main">
  <p:tag name="SHAPENAME" val="5. Source"/>
</p:tagLst>
</file>

<file path=ppt/tags/tag367.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36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9.xml><?xml version="1.0" encoding="utf-8"?>
<p:tagLst xmlns:a="http://schemas.openxmlformats.org/drawingml/2006/main" xmlns:r="http://schemas.openxmlformats.org/officeDocument/2006/relationships" xmlns:p="http://schemas.openxmlformats.org/presentationml/2006/main">
  <p:tag name="THINKCELLSHAPEDONOTDELETE" val="tAvhTnprpZIIVVQCOTQtpLw"/>
</p:tagLst>
</file>

<file path=ppt/tags/tag37.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370.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371.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372.xml><?xml version="1.0" encoding="utf-8"?>
<p:tagLst xmlns:a="http://schemas.openxmlformats.org/drawingml/2006/main" xmlns:r="http://schemas.openxmlformats.org/officeDocument/2006/relationships" xmlns:p="http://schemas.openxmlformats.org/presentationml/2006/main">
  <p:tag name="SHAPENAME" val="5. Source"/>
</p:tagLst>
</file>

<file path=ppt/tags/tag373.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37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5.xml><?xml version="1.0" encoding="utf-8"?>
<p:tagLst xmlns:a="http://schemas.openxmlformats.org/drawingml/2006/main" xmlns:r="http://schemas.openxmlformats.org/officeDocument/2006/relationships" xmlns:p="http://schemas.openxmlformats.org/presentationml/2006/main">
  <p:tag name="THINKCELLSHAPEDONOTDELETE" val="tVvs3CU0mhZ0iF9VK3Gc_gQ"/>
</p:tagLst>
</file>

<file path=ppt/tags/tag376.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377.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378.xml><?xml version="1.0" encoding="utf-8"?>
<p:tagLst xmlns:a="http://schemas.openxmlformats.org/drawingml/2006/main" xmlns:r="http://schemas.openxmlformats.org/officeDocument/2006/relationships" xmlns:p="http://schemas.openxmlformats.org/presentationml/2006/main">
  <p:tag name="SHAPENAME" val="5. Source"/>
</p:tagLst>
</file>

<file path=ppt/tags/tag379.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38.xml><?xml version="1.0" encoding="utf-8"?>
<p:tagLst xmlns:a="http://schemas.openxmlformats.org/drawingml/2006/main" xmlns:r="http://schemas.openxmlformats.org/officeDocument/2006/relationships" xmlns:p="http://schemas.openxmlformats.org/presentationml/2006/main">
  <p:tag name="SHAPENAME" val="5. Source"/>
</p:tagLst>
</file>

<file path=ppt/tags/tag38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1.xml><?xml version="1.0" encoding="utf-8"?>
<p:tagLst xmlns:a="http://schemas.openxmlformats.org/drawingml/2006/main" xmlns:r="http://schemas.openxmlformats.org/officeDocument/2006/relationships" xmlns:p="http://schemas.openxmlformats.org/presentationml/2006/main">
  <p:tag name="THINKCELLSHAPEDONOTDELETE" val="tNrcAbB4u0quRffFN3bn3Xw"/>
</p:tagLst>
</file>

<file path=ppt/tags/tag382.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383.xml><?xml version="1.0" encoding="utf-8"?>
<p:tagLst xmlns:a="http://schemas.openxmlformats.org/drawingml/2006/main" xmlns:r="http://schemas.openxmlformats.org/officeDocument/2006/relationships" xmlns:p="http://schemas.openxmlformats.org/presentationml/2006/main">
  <p:tag name="SHAPENAME" val="3. Subtitle"/>
</p:tagLst>
</file>

<file path=ppt/tags/tag384.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385.xml><?xml version="1.0" encoding="utf-8"?>
<p:tagLst xmlns:a="http://schemas.openxmlformats.org/drawingml/2006/main" xmlns:r="http://schemas.openxmlformats.org/officeDocument/2006/relationships" xmlns:p="http://schemas.openxmlformats.org/presentationml/2006/main">
  <p:tag name="SHAPENAME" val="5. Source"/>
</p:tagLst>
</file>

<file path=ppt/tags/tag386.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38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8.xml><?xml version="1.0" encoding="utf-8"?>
<p:tagLst xmlns:a="http://schemas.openxmlformats.org/drawingml/2006/main" xmlns:r="http://schemas.openxmlformats.org/officeDocument/2006/relationships" xmlns:p="http://schemas.openxmlformats.org/presentationml/2006/main">
  <p:tag name="THINKCELLSHAPEDONOTDELETE" val="tYG_9mniplMrafceMpP.Qwg"/>
</p:tagLst>
</file>

<file path=ppt/tags/tag389.xml><?xml version="1.0" encoding="utf-8"?>
<p:tagLst xmlns:a="http://schemas.openxmlformats.org/drawingml/2006/main" xmlns:r="http://schemas.openxmlformats.org/officeDocument/2006/relationships" xmlns:p="http://schemas.openxmlformats.org/presentationml/2006/main">
  <p:tag name="SHAPENAME" val="RectangleLight"/>
</p:tagLst>
</file>

<file path=ppt/tags/tag39.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390.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391.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392.xml><?xml version="1.0" encoding="utf-8"?>
<p:tagLst xmlns:a="http://schemas.openxmlformats.org/drawingml/2006/main" xmlns:r="http://schemas.openxmlformats.org/officeDocument/2006/relationships" xmlns:p="http://schemas.openxmlformats.org/presentationml/2006/main">
  <p:tag name="SHAPENAME" val="3. Subtitle"/>
</p:tagLst>
</file>

<file path=ppt/tags/tag393.xml><?xml version="1.0" encoding="utf-8"?>
<p:tagLst xmlns:a="http://schemas.openxmlformats.org/drawingml/2006/main" xmlns:r="http://schemas.openxmlformats.org/officeDocument/2006/relationships" xmlns:p="http://schemas.openxmlformats.org/presentationml/2006/main">
  <p:tag name="SHAPENAME" val="5. Source"/>
</p:tagLst>
</file>

<file path=ppt/tags/tag394.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39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6.xml><?xml version="1.0" encoding="utf-8"?>
<p:tagLst xmlns:a="http://schemas.openxmlformats.org/drawingml/2006/main" xmlns:r="http://schemas.openxmlformats.org/officeDocument/2006/relationships" xmlns:p="http://schemas.openxmlformats.org/presentationml/2006/main">
  <p:tag name="THINKCELLSHAPEDONOTDELETE" val="tHbEQ8aI7AKzsdxigcAG3ZA"/>
</p:tagLst>
</file>

<file path=ppt/tags/tag397.xml><?xml version="1.0" encoding="utf-8"?>
<p:tagLst xmlns:a="http://schemas.openxmlformats.org/drawingml/2006/main" xmlns:r="http://schemas.openxmlformats.org/officeDocument/2006/relationships" xmlns:p="http://schemas.openxmlformats.org/presentationml/2006/main">
  <p:tag name="SHAPENAME" val="RectangleLight"/>
</p:tagLst>
</file>

<file path=ppt/tags/tag398.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399.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4.xml><?xml version="1.0" encoding="utf-8"?>
<p:tagLst xmlns:a="http://schemas.openxmlformats.org/drawingml/2006/main" xmlns:r="http://schemas.openxmlformats.org/officeDocument/2006/relationships" xmlns:p="http://schemas.openxmlformats.org/presentationml/2006/main">
  <p:tag name="SHAPENAME" val="4. Footnote"/>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0.xml><?xml version="1.0" encoding="utf-8"?>
<p:tagLst xmlns:a="http://schemas.openxmlformats.org/drawingml/2006/main" xmlns:r="http://schemas.openxmlformats.org/officeDocument/2006/relationships" xmlns:p="http://schemas.openxmlformats.org/presentationml/2006/main">
  <p:tag name="SHAPENAME" val="3. Subtitle"/>
</p:tagLst>
</file>

<file path=ppt/tags/tag401.xml><?xml version="1.0" encoding="utf-8"?>
<p:tagLst xmlns:a="http://schemas.openxmlformats.org/drawingml/2006/main" xmlns:r="http://schemas.openxmlformats.org/officeDocument/2006/relationships" xmlns:p="http://schemas.openxmlformats.org/presentationml/2006/main">
  <p:tag name="SHAPENAME" val="5. Source"/>
</p:tagLst>
</file>

<file path=ppt/tags/tag402.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40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4.xml><?xml version="1.0" encoding="utf-8"?>
<p:tagLst xmlns:a="http://schemas.openxmlformats.org/drawingml/2006/main" xmlns:r="http://schemas.openxmlformats.org/officeDocument/2006/relationships" xmlns:p="http://schemas.openxmlformats.org/presentationml/2006/main">
  <p:tag name="THINKCELLSHAPEDONOTDELETE" val="tBLvs1S2qnQw1aA01IUaglg"/>
</p:tagLst>
</file>

<file path=ppt/tags/tag405.xml><?xml version="1.0" encoding="utf-8"?>
<p:tagLst xmlns:a="http://schemas.openxmlformats.org/drawingml/2006/main" xmlns:r="http://schemas.openxmlformats.org/officeDocument/2006/relationships" xmlns:p="http://schemas.openxmlformats.org/presentationml/2006/main">
  <p:tag name="SHAPENAME" val="RectangleLight"/>
</p:tagLst>
</file>

<file path=ppt/tags/tag406.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407.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408.xml><?xml version="1.0" encoding="utf-8"?>
<p:tagLst xmlns:a="http://schemas.openxmlformats.org/drawingml/2006/main" xmlns:r="http://schemas.openxmlformats.org/officeDocument/2006/relationships" xmlns:p="http://schemas.openxmlformats.org/presentationml/2006/main">
  <p:tag name="SHAPENAME" val="3. Subtitle"/>
</p:tagLst>
</file>

<file path=ppt/tags/tag409.xml><?xml version="1.0" encoding="utf-8"?>
<p:tagLst xmlns:a="http://schemas.openxmlformats.org/drawingml/2006/main" xmlns:r="http://schemas.openxmlformats.org/officeDocument/2006/relationships" xmlns:p="http://schemas.openxmlformats.org/presentationml/2006/main">
  <p:tag name="SHAPENAME" val="5. Source"/>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AvhTnprpZIIVVQCOTQtpLw"/>
</p:tagLst>
</file>

<file path=ppt/tags/tag410.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4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2.xml><?xml version="1.0" encoding="utf-8"?>
<p:tagLst xmlns:a="http://schemas.openxmlformats.org/drawingml/2006/main" xmlns:r="http://schemas.openxmlformats.org/officeDocument/2006/relationships" xmlns:p="http://schemas.openxmlformats.org/presentationml/2006/main">
  <p:tag name="THINKCELLSHAPEDONOTDELETE" val="tqUyDlDqWonv3hoAx.p9Rsw"/>
</p:tagLst>
</file>

<file path=ppt/tags/tag413.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414.xml><?xml version="1.0" encoding="utf-8"?>
<p:tagLst xmlns:a="http://schemas.openxmlformats.org/drawingml/2006/main" xmlns:r="http://schemas.openxmlformats.org/officeDocument/2006/relationships" xmlns:p="http://schemas.openxmlformats.org/presentationml/2006/main">
  <p:tag name="SHAPENAME" val="RectangleLight"/>
</p:tagLst>
</file>

<file path=ppt/tags/tag415.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416.xml><?xml version="1.0" encoding="utf-8"?>
<p:tagLst xmlns:a="http://schemas.openxmlformats.org/drawingml/2006/main" xmlns:r="http://schemas.openxmlformats.org/officeDocument/2006/relationships" xmlns:p="http://schemas.openxmlformats.org/presentationml/2006/main">
  <p:tag name="SHAPENAME" val="3. Subtitle"/>
</p:tagLst>
</file>

<file path=ppt/tags/tag417.xml><?xml version="1.0" encoding="utf-8"?>
<p:tagLst xmlns:a="http://schemas.openxmlformats.org/drawingml/2006/main" xmlns:r="http://schemas.openxmlformats.org/officeDocument/2006/relationships" xmlns:p="http://schemas.openxmlformats.org/presentationml/2006/main">
  <p:tag name="SHAPENAME" val="5. Source"/>
</p:tagLst>
</file>

<file path=ppt/tags/tag418.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4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420.xml><?xml version="1.0" encoding="utf-8"?>
<p:tagLst xmlns:a="http://schemas.openxmlformats.org/drawingml/2006/main" xmlns:r="http://schemas.openxmlformats.org/officeDocument/2006/relationships" xmlns:p="http://schemas.openxmlformats.org/presentationml/2006/main">
  <p:tag name="THINKCELLSHAPEDONOTDELETE" val="to9xgrPArEB1mEiMOhB5KGA"/>
</p:tagLst>
</file>

<file path=ppt/tags/tag421.xml><?xml version="1.0" encoding="utf-8"?>
<p:tagLst xmlns:a="http://schemas.openxmlformats.org/drawingml/2006/main" xmlns:r="http://schemas.openxmlformats.org/officeDocument/2006/relationships" xmlns:p="http://schemas.openxmlformats.org/presentationml/2006/main">
  <p:tag name="SHAPENAME" val="RectangleLight"/>
</p:tagLst>
</file>

<file path=ppt/tags/tag422.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423.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424.xml><?xml version="1.0" encoding="utf-8"?>
<p:tagLst xmlns:a="http://schemas.openxmlformats.org/drawingml/2006/main" xmlns:r="http://schemas.openxmlformats.org/officeDocument/2006/relationships" xmlns:p="http://schemas.openxmlformats.org/presentationml/2006/main">
  <p:tag name="SHAPENAME" val="3. Subtitle"/>
</p:tagLst>
</file>

<file path=ppt/tags/tag425.xml><?xml version="1.0" encoding="utf-8"?>
<p:tagLst xmlns:a="http://schemas.openxmlformats.org/drawingml/2006/main" xmlns:r="http://schemas.openxmlformats.org/officeDocument/2006/relationships" xmlns:p="http://schemas.openxmlformats.org/presentationml/2006/main">
  <p:tag name="SHAPENAME" val="5. Source"/>
</p:tagLst>
</file>

<file path=ppt/tags/tag426.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4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8.xml><?xml version="1.0" encoding="utf-8"?>
<p:tagLst xmlns:a="http://schemas.openxmlformats.org/drawingml/2006/main" xmlns:r="http://schemas.openxmlformats.org/officeDocument/2006/relationships" xmlns:p="http://schemas.openxmlformats.org/presentationml/2006/main">
  <p:tag name="THINKCELLSHAPEDONOTDELETE" val="txNguF4Gw2mJIhuiFXm5tKQ"/>
</p:tagLst>
</file>

<file path=ppt/tags/tag429.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43.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430.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431.xml><?xml version="1.0" encoding="utf-8"?>
<p:tagLst xmlns:a="http://schemas.openxmlformats.org/drawingml/2006/main" xmlns:r="http://schemas.openxmlformats.org/officeDocument/2006/relationships" xmlns:p="http://schemas.openxmlformats.org/presentationml/2006/main">
  <p:tag name="SHAPENAME" val="5. Source"/>
</p:tagLst>
</file>

<file path=ppt/tags/tag432.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4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34.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435.xml><?xml version="1.0" encoding="utf-8"?>
<p:tagLst xmlns:a="http://schemas.openxmlformats.org/drawingml/2006/main" xmlns:r="http://schemas.openxmlformats.org/officeDocument/2006/relationships" xmlns:p="http://schemas.openxmlformats.org/presentationml/2006/main">
  <p:tag name="SHAPENAME" val="5. Source"/>
</p:tagLst>
</file>

<file path=ppt/tags/tag436.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4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38.xml><?xml version="1.0" encoding="utf-8"?>
<p:tagLst xmlns:a="http://schemas.openxmlformats.org/drawingml/2006/main" xmlns:r="http://schemas.openxmlformats.org/officeDocument/2006/relationships" xmlns:p="http://schemas.openxmlformats.org/presentationml/2006/main">
  <p:tag name="SHAPENAME" val="5. Source"/>
</p:tagLst>
</file>

<file path=ppt/tags/tag439.xml><?xml version="1.0" encoding="utf-8"?>
<p:tagLst xmlns:a="http://schemas.openxmlformats.org/drawingml/2006/main" xmlns:r="http://schemas.openxmlformats.org/officeDocument/2006/relationships" xmlns:p="http://schemas.openxmlformats.org/presentationml/2006/main">
  <p:tag name="SLIDETYPE" val="TitleWhite"/>
</p:tagLst>
</file>

<file path=ppt/tags/tag44.xml><?xml version="1.0" encoding="utf-8"?>
<p:tagLst xmlns:a="http://schemas.openxmlformats.org/drawingml/2006/main" xmlns:r="http://schemas.openxmlformats.org/officeDocument/2006/relationships" xmlns:p="http://schemas.openxmlformats.org/presentationml/2006/main">
  <p:tag name="SHAPENAME" val="5. Source"/>
</p:tagLst>
</file>

<file path=ppt/tags/tag4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41.xml><?xml version="1.0" encoding="utf-8"?>
<p:tagLst xmlns:a="http://schemas.openxmlformats.org/drawingml/2006/main" xmlns:r="http://schemas.openxmlformats.org/officeDocument/2006/relationships" xmlns:p="http://schemas.openxmlformats.org/presentationml/2006/main">
  <p:tag name="THINKCELLSHAPEDONOTDELETE" val="taXr8WAgv0cG5g7IkN2Kntg"/>
</p:tagLst>
</file>

<file path=ppt/tags/tag442.xml><?xml version="1.0" encoding="utf-8"?>
<p:tagLst xmlns:a="http://schemas.openxmlformats.org/drawingml/2006/main" xmlns:r="http://schemas.openxmlformats.org/officeDocument/2006/relationships" xmlns:p="http://schemas.openxmlformats.org/presentationml/2006/main">
  <p:tag name="SHAPENAME" val="Documenttype"/>
</p:tagLst>
</file>

<file path=ppt/tags/tag443.xml><?xml version="1.0" encoding="utf-8"?>
<p:tagLst xmlns:a="http://schemas.openxmlformats.org/drawingml/2006/main" xmlns:r="http://schemas.openxmlformats.org/officeDocument/2006/relationships" xmlns:p="http://schemas.openxmlformats.org/presentationml/2006/main">
  <p:tag name="SHAPENAME" val="Title"/>
</p:tagLst>
</file>

<file path=ppt/tags/tag444.xml><?xml version="1.0" encoding="utf-8"?>
<p:tagLst xmlns:a="http://schemas.openxmlformats.org/drawingml/2006/main" xmlns:r="http://schemas.openxmlformats.org/officeDocument/2006/relationships" xmlns:p="http://schemas.openxmlformats.org/presentationml/2006/main">
  <p:tag name="SHAPENAME" val="Subtitle"/>
</p:tagLst>
</file>

<file path=ppt/tags/tag4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46.xml><?xml version="1.0" encoding="utf-8"?>
<p:tagLst xmlns:a="http://schemas.openxmlformats.org/drawingml/2006/main" xmlns:r="http://schemas.openxmlformats.org/officeDocument/2006/relationships" xmlns:p="http://schemas.openxmlformats.org/presentationml/2006/main">
  <p:tag name="THINKCELLSHAPEDONOTDELETE" val="tSvRwwEe3RopNgr7VHOQ6YA"/>
</p:tagLst>
</file>

<file path=ppt/tags/tag447.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448.xml><?xml version="1.0" encoding="utf-8"?>
<p:tagLst xmlns:a="http://schemas.openxmlformats.org/drawingml/2006/main" xmlns:r="http://schemas.openxmlformats.org/officeDocument/2006/relationships" xmlns:p="http://schemas.openxmlformats.org/presentationml/2006/main">
  <p:tag name="THINKCELLSHAPEDONOTDELETE" val="p1H0sKrwPm0yOnO_vZeme0Q"/>
</p:tagLst>
</file>

<file path=ppt/tags/tag449.xml><?xml version="1.0" encoding="utf-8"?>
<p:tagLst xmlns:a="http://schemas.openxmlformats.org/drawingml/2006/main" xmlns:r="http://schemas.openxmlformats.org/officeDocument/2006/relationships" xmlns:p="http://schemas.openxmlformats.org/presentationml/2006/main">
  <p:tag name="THINKCELLSHAPEDONOTDELETE" val="p1H0sKrwPm0yOnO_vZeme0Q"/>
</p:tagLst>
</file>

<file path=ppt/tags/tag45.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450.xml><?xml version="1.0" encoding="utf-8"?>
<p:tagLst xmlns:a="http://schemas.openxmlformats.org/drawingml/2006/main" xmlns:r="http://schemas.openxmlformats.org/officeDocument/2006/relationships" xmlns:p="http://schemas.openxmlformats.org/presentationml/2006/main">
  <p:tag name="THINKCELLSHAPEDONOTDELETE" val="p1H0sKrwPm0yOnO_vZeme0Q"/>
</p:tagLst>
</file>

<file path=ppt/tags/tag451.xml><?xml version="1.0" encoding="utf-8"?>
<p:tagLst xmlns:a="http://schemas.openxmlformats.org/drawingml/2006/main" xmlns:r="http://schemas.openxmlformats.org/officeDocument/2006/relationships" xmlns:p="http://schemas.openxmlformats.org/presentationml/2006/main">
  <p:tag name="THINKCELLSHAPEDONOTDELETE" val="p1H0sKrwPm0yOnO_vZeme0Q"/>
</p:tagLst>
</file>

<file path=ppt/tags/tag452.xml><?xml version="1.0" encoding="utf-8"?>
<p:tagLst xmlns:a="http://schemas.openxmlformats.org/drawingml/2006/main" xmlns:r="http://schemas.openxmlformats.org/officeDocument/2006/relationships" xmlns:p="http://schemas.openxmlformats.org/presentationml/2006/main">
  <p:tag name="THINKCELLSHAPEDONOTDELETE" val="p1H0sKrwPm0yOnO_vZeme0Q"/>
</p:tagLst>
</file>

<file path=ppt/tags/tag453.xml><?xml version="1.0" encoding="utf-8"?>
<p:tagLst xmlns:a="http://schemas.openxmlformats.org/drawingml/2006/main" xmlns:r="http://schemas.openxmlformats.org/officeDocument/2006/relationships" xmlns:p="http://schemas.openxmlformats.org/presentationml/2006/main">
  <p:tag name="NAME" val="Rectangle"/>
  <p:tag name="THINKCELLSHAPEDONOTDELETE" val="pR.IaY0190kyFXE4fCmr2YA"/>
</p:tagLst>
</file>

<file path=ppt/tags/tag454.xml><?xml version="1.0" encoding="utf-8"?>
<p:tagLst xmlns:a="http://schemas.openxmlformats.org/drawingml/2006/main" xmlns:r="http://schemas.openxmlformats.org/officeDocument/2006/relationships" xmlns:p="http://schemas.openxmlformats.org/presentationml/2006/main">
  <p:tag name="NAME" val="Rectangle"/>
  <p:tag name="THINKCELLSHAPEDONOTDELETE" val="pR.IaY0190kyFXE4fCmr2YA"/>
</p:tagLst>
</file>

<file path=ppt/tags/tag455.xml><?xml version="1.0" encoding="utf-8"?>
<p:tagLst xmlns:a="http://schemas.openxmlformats.org/drawingml/2006/main" xmlns:r="http://schemas.openxmlformats.org/officeDocument/2006/relationships" xmlns:p="http://schemas.openxmlformats.org/presentationml/2006/main">
  <p:tag name="NAME" val="Rectangle"/>
  <p:tag name="THINKCELLSHAPEDONOTDELETE" val="pR.IaY0190kyFXE4fCmr2YA"/>
</p:tagLst>
</file>

<file path=ppt/tags/tag456.xml><?xml version="1.0" encoding="utf-8"?>
<p:tagLst xmlns:a="http://schemas.openxmlformats.org/drawingml/2006/main" xmlns:r="http://schemas.openxmlformats.org/officeDocument/2006/relationships" xmlns:p="http://schemas.openxmlformats.org/presentationml/2006/main">
  <p:tag name="NAME" val="Rectangle"/>
  <p:tag name="THINKCELLSHAPEDONOTDELETE" val="pR.IaY0190kyFXE4fCmr2YA"/>
</p:tagLst>
</file>

<file path=ppt/tags/tag457.xml><?xml version="1.0" encoding="utf-8"?>
<p:tagLst xmlns:a="http://schemas.openxmlformats.org/drawingml/2006/main" xmlns:r="http://schemas.openxmlformats.org/officeDocument/2006/relationships" xmlns:p="http://schemas.openxmlformats.org/presentationml/2006/main">
  <p:tag name="NAME" val="Rectangle"/>
  <p:tag name="THINKCELLSHAPEDONOTDELETE" val="pR.IaY0190kyFXE4fCmr2YA"/>
</p:tagLst>
</file>

<file path=ppt/tags/tag458.xml><?xml version="1.0" encoding="utf-8"?>
<p:tagLst xmlns:a="http://schemas.openxmlformats.org/drawingml/2006/main" xmlns:r="http://schemas.openxmlformats.org/officeDocument/2006/relationships" xmlns:p="http://schemas.openxmlformats.org/presentationml/2006/main">
  <p:tag name="NAME" val="Rectangle"/>
  <p:tag name="THINKCELLSHAPEDONOTDELETE" val="pR.IaY0190kyFXE4fCmr2YA"/>
</p:tagLst>
</file>

<file path=ppt/tags/tag459.xml><?xml version="1.0" encoding="utf-8"?>
<p:tagLst xmlns:a="http://schemas.openxmlformats.org/drawingml/2006/main" xmlns:r="http://schemas.openxmlformats.org/officeDocument/2006/relationships" xmlns:p="http://schemas.openxmlformats.org/presentationml/2006/main">
  <p:tag name="NAME" val="Rectangle"/>
  <p:tag name="THINKCELLSHAPEDONOTDELETE" val="pR.IaY0190kyFXE4fCmr2YA"/>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60.xml><?xml version="1.0" encoding="utf-8"?>
<p:tagLst xmlns:a="http://schemas.openxmlformats.org/drawingml/2006/main" xmlns:r="http://schemas.openxmlformats.org/officeDocument/2006/relationships" xmlns:p="http://schemas.openxmlformats.org/presentationml/2006/main">
  <p:tag name="NAME" val="TrackerNumBlue"/>
</p:tagLst>
</file>

<file path=ppt/tags/tag46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62.xml><?xml version="1.0" encoding="utf-8"?>
<p:tagLst xmlns:a="http://schemas.openxmlformats.org/drawingml/2006/main" xmlns:r="http://schemas.openxmlformats.org/officeDocument/2006/relationships" xmlns:p="http://schemas.openxmlformats.org/presentationml/2006/main">
  <p:tag name="THINKCELLSHAPEDONOTDELETE" val="t4EUm.1O4KkzS6iokdjAzPA"/>
</p:tagLst>
</file>

<file path=ppt/tags/tag463.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464.xml><?xml version="1.0" encoding="utf-8"?>
<p:tagLst xmlns:a="http://schemas.openxmlformats.org/drawingml/2006/main" xmlns:r="http://schemas.openxmlformats.org/officeDocument/2006/relationships" xmlns:p="http://schemas.openxmlformats.org/presentationml/2006/main">
  <p:tag name="SHAPENAME" val="3. Subtitle"/>
</p:tagLst>
</file>

<file path=ppt/tags/tag465.xml><?xml version="1.0" encoding="utf-8"?>
<p:tagLst xmlns:a="http://schemas.openxmlformats.org/drawingml/2006/main" xmlns:r="http://schemas.openxmlformats.org/officeDocument/2006/relationships" xmlns:p="http://schemas.openxmlformats.org/presentationml/2006/main">
  <p:tag name="SHAPENAME" val="3. Subtitle"/>
</p:tagLst>
</file>

<file path=ppt/tags/tag46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67.xml><?xml version="1.0" encoding="utf-8"?>
<p:tagLst xmlns:a="http://schemas.openxmlformats.org/drawingml/2006/main" xmlns:r="http://schemas.openxmlformats.org/officeDocument/2006/relationships" xmlns:p="http://schemas.openxmlformats.org/presentationml/2006/main">
  <p:tag name="THINKCELLSHAPEDONOTDELETE" val="tip62DOJHzrbTqONIkye9TQ"/>
</p:tagLst>
</file>

<file path=ppt/tags/tag468.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46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tVvs3CU0mhZ0iF9VK3Gc_gQ"/>
</p:tagLst>
</file>

<file path=ppt/tags/tag470.xml><?xml version="1.0" encoding="utf-8"?>
<p:tagLst xmlns:a="http://schemas.openxmlformats.org/drawingml/2006/main" xmlns:r="http://schemas.openxmlformats.org/officeDocument/2006/relationships" xmlns:p="http://schemas.openxmlformats.org/presentationml/2006/main">
  <p:tag name="THINKCELLSHAPEDONOTDELETE" val="tfT9Y135tf059xeG8p0YH1Q"/>
</p:tagLst>
</file>

<file path=ppt/tags/tag471.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47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73.xml><?xml version="1.0" encoding="utf-8"?>
<p:tagLst xmlns:a="http://schemas.openxmlformats.org/drawingml/2006/main" xmlns:r="http://schemas.openxmlformats.org/officeDocument/2006/relationships" xmlns:p="http://schemas.openxmlformats.org/presentationml/2006/main">
  <p:tag name="THINKCELLSHAPEDONOTDELETE" val="tKZ1.big3MxFFWLG6ydjBAA"/>
</p:tagLst>
</file>

<file path=ppt/tags/tag474.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47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76.xml><?xml version="1.0" encoding="utf-8"?>
<p:tagLst xmlns:a="http://schemas.openxmlformats.org/drawingml/2006/main" xmlns:r="http://schemas.openxmlformats.org/officeDocument/2006/relationships" xmlns:p="http://schemas.openxmlformats.org/presentationml/2006/main">
  <p:tag name="THINKCELLSHAPEDONOTDELETE" val="tKZ1.big3MxFFWLG6ydjBAA"/>
</p:tagLst>
</file>

<file path=ppt/tags/tag477.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47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79.xml><?xml version="1.0" encoding="utf-8"?>
<p:tagLst xmlns:a="http://schemas.openxmlformats.org/drawingml/2006/main" xmlns:r="http://schemas.openxmlformats.org/officeDocument/2006/relationships" xmlns:p="http://schemas.openxmlformats.org/presentationml/2006/main">
  <p:tag name="THINKCELLSHAPEDONOTDELETE" val="tKZ1.big3MxFFWLG6ydjBAA"/>
</p:tagLst>
</file>

<file path=ppt/tags/tag48.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480.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48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82.xml><?xml version="1.0" encoding="utf-8"?>
<p:tagLst xmlns:a="http://schemas.openxmlformats.org/drawingml/2006/main" xmlns:r="http://schemas.openxmlformats.org/officeDocument/2006/relationships" xmlns:p="http://schemas.openxmlformats.org/presentationml/2006/main">
  <p:tag name="THINKCELLSHAPEDONOTDELETE" val="tKZ1.big3MxFFWLG6ydjBAA"/>
</p:tagLst>
</file>

<file path=ppt/tags/tag483.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48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85.xml><?xml version="1.0" encoding="utf-8"?>
<p:tagLst xmlns:a="http://schemas.openxmlformats.org/drawingml/2006/main" xmlns:r="http://schemas.openxmlformats.org/officeDocument/2006/relationships" xmlns:p="http://schemas.openxmlformats.org/presentationml/2006/main">
  <p:tag name="THINKCELLSHAPEDONOTDELETE" val="tip62DOJHzrbTqONIkye9TQ"/>
</p:tagLst>
</file>

<file path=ppt/tags/tag486.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48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88.xml><?xml version="1.0" encoding="utf-8"?>
<p:tagLst xmlns:a="http://schemas.openxmlformats.org/drawingml/2006/main" xmlns:r="http://schemas.openxmlformats.org/officeDocument/2006/relationships" xmlns:p="http://schemas.openxmlformats.org/presentationml/2006/main">
  <p:tag name="THINKCELLSHAPEDONOTDELETE" val="tH21QiqUcTiOxWuQev3i6SQ"/>
</p:tagLst>
</file>

<file path=ppt/tags/tag489.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49.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490.xml><?xml version="1.0" encoding="utf-8"?>
<p:tagLst xmlns:a="http://schemas.openxmlformats.org/drawingml/2006/main" xmlns:r="http://schemas.openxmlformats.org/officeDocument/2006/relationships" xmlns:p="http://schemas.openxmlformats.org/presentationml/2006/main">
  <p:tag name="RESIZE" val="Yes"/>
</p:tagLst>
</file>

<file path=ppt/tags/tag491.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49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93.xml><?xml version="1.0" encoding="utf-8"?>
<p:tagLst xmlns:a="http://schemas.openxmlformats.org/drawingml/2006/main" xmlns:r="http://schemas.openxmlformats.org/officeDocument/2006/relationships" xmlns:p="http://schemas.openxmlformats.org/presentationml/2006/main">
  <p:tag name="THINKCELLSHAPEDONOTDELETE" val="tH21QiqUcTiOxWuQev3i6SQ"/>
</p:tagLst>
</file>

<file path=ppt/tags/tag494.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495.xml><?xml version="1.0" encoding="utf-8"?>
<p:tagLst xmlns:a="http://schemas.openxmlformats.org/drawingml/2006/main" xmlns:r="http://schemas.openxmlformats.org/officeDocument/2006/relationships" xmlns:p="http://schemas.openxmlformats.org/presentationml/2006/main">
  <p:tag name="RESIZE" val="Yes"/>
</p:tagLst>
</file>

<file path=ppt/tags/tag496.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49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98.xml><?xml version="1.0" encoding="utf-8"?>
<p:tagLst xmlns:a="http://schemas.openxmlformats.org/drawingml/2006/main" xmlns:r="http://schemas.openxmlformats.org/officeDocument/2006/relationships" xmlns:p="http://schemas.openxmlformats.org/presentationml/2006/main">
  <p:tag name="THINKCELLSHAPEDONOTDELETE" val="tH21QiqUcTiOxWuQev3i6SQ"/>
</p:tagLst>
</file>

<file path=ppt/tags/tag499.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5.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50.xml><?xml version="1.0" encoding="utf-8"?>
<p:tagLst xmlns:a="http://schemas.openxmlformats.org/drawingml/2006/main" xmlns:r="http://schemas.openxmlformats.org/officeDocument/2006/relationships" xmlns:p="http://schemas.openxmlformats.org/presentationml/2006/main">
  <p:tag name="SHAPENAME" val="5. Source"/>
</p:tagLst>
</file>

<file path=ppt/tags/tag500.xml><?xml version="1.0" encoding="utf-8"?>
<p:tagLst xmlns:a="http://schemas.openxmlformats.org/drawingml/2006/main" xmlns:r="http://schemas.openxmlformats.org/officeDocument/2006/relationships" xmlns:p="http://schemas.openxmlformats.org/presentationml/2006/main">
  <p:tag name="RESIZE" val="Yes"/>
</p:tagLst>
</file>

<file path=ppt/tags/tag501.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50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03.xml><?xml version="1.0" encoding="utf-8"?>
<p:tagLst xmlns:a="http://schemas.openxmlformats.org/drawingml/2006/main" xmlns:r="http://schemas.openxmlformats.org/officeDocument/2006/relationships" xmlns:p="http://schemas.openxmlformats.org/presentationml/2006/main">
  <p:tag name="THINKCELLSHAPEDONOTDELETE" val="tH21QiqUcTiOxWuQev3i6SQ"/>
</p:tagLst>
</file>

<file path=ppt/tags/tag504.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505.xml><?xml version="1.0" encoding="utf-8"?>
<p:tagLst xmlns:a="http://schemas.openxmlformats.org/drawingml/2006/main" xmlns:r="http://schemas.openxmlformats.org/officeDocument/2006/relationships" xmlns:p="http://schemas.openxmlformats.org/presentationml/2006/main">
  <p:tag name="RESIZE" val="Yes"/>
</p:tagLst>
</file>

<file path=ppt/tags/tag506.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50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08.xml><?xml version="1.0" encoding="utf-8"?>
<p:tagLst xmlns:a="http://schemas.openxmlformats.org/drawingml/2006/main" xmlns:r="http://schemas.openxmlformats.org/officeDocument/2006/relationships" xmlns:p="http://schemas.openxmlformats.org/presentationml/2006/main">
  <p:tag name="THINKCELLSHAPEDONOTDELETE" val="tip62DOJHzrbTqONIkye9TQ"/>
</p:tagLst>
</file>

<file path=ppt/tags/tag509.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51.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5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11.xml><?xml version="1.0" encoding="utf-8"?>
<p:tagLst xmlns:a="http://schemas.openxmlformats.org/drawingml/2006/main" xmlns:r="http://schemas.openxmlformats.org/officeDocument/2006/relationships" xmlns:p="http://schemas.openxmlformats.org/presentationml/2006/main">
  <p:tag name="THINKCELLSHAPEDONOTDELETE" val="t8S8lHTTa9wWTuKv0pBIigw"/>
</p:tagLst>
</file>

<file path=ppt/tags/tag512.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513.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514.xml><?xml version="1.0" encoding="utf-8"?>
<p:tagLst xmlns:a="http://schemas.openxmlformats.org/drawingml/2006/main" xmlns:r="http://schemas.openxmlformats.org/officeDocument/2006/relationships" xmlns:p="http://schemas.openxmlformats.org/presentationml/2006/main">
  <p:tag name="NAME" val="LineBasicDefault"/>
</p:tagLst>
</file>

<file path=ppt/tags/tag515.xml><?xml version="1.0" encoding="utf-8"?>
<p:tagLst xmlns:a="http://schemas.openxmlformats.org/drawingml/2006/main" xmlns:r="http://schemas.openxmlformats.org/officeDocument/2006/relationships" xmlns:p="http://schemas.openxmlformats.org/presentationml/2006/main">
  <p:tag name="NAME" val="TrackerNumBlue"/>
</p:tagLst>
</file>

<file path=ppt/tags/tag516.xml><?xml version="1.0" encoding="utf-8"?>
<p:tagLst xmlns:a="http://schemas.openxmlformats.org/drawingml/2006/main" xmlns:r="http://schemas.openxmlformats.org/officeDocument/2006/relationships" xmlns:p="http://schemas.openxmlformats.org/presentationml/2006/main">
  <p:tag name="NAME" val="TrackerNumBlue"/>
</p:tagLst>
</file>

<file path=ppt/tags/tag517.xml><?xml version="1.0" encoding="utf-8"?>
<p:tagLst xmlns:a="http://schemas.openxmlformats.org/drawingml/2006/main" xmlns:r="http://schemas.openxmlformats.org/officeDocument/2006/relationships" xmlns:p="http://schemas.openxmlformats.org/presentationml/2006/main">
  <p:tag name="NAME" val="TrackerNumBlue"/>
</p:tagLst>
</file>

<file path=ppt/tags/tag5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19.xml><?xml version="1.0" encoding="utf-8"?>
<p:tagLst xmlns:a="http://schemas.openxmlformats.org/drawingml/2006/main" xmlns:r="http://schemas.openxmlformats.org/officeDocument/2006/relationships" xmlns:p="http://schemas.openxmlformats.org/presentationml/2006/main">
  <p:tag name="THINKCELLSHAPEDONOTDELETE" val="tLVG5C3iuovelW3k7dbCVfw"/>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20.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521.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522.xml><?xml version="1.0" encoding="utf-8"?>
<p:tagLst xmlns:a="http://schemas.openxmlformats.org/drawingml/2006/main" xmlns:r="http://schemas.openxmlformats.org/officeDocument/2006/relationships" xmlns:p="http://schemas.openxmlformats.org/presentationml/2006/main">
  <p:tag name="THINKCELLSHAPEDONOTDELETE" val="tMuokALSa.ON3pdteOCPNhg"/>
</p:tagLst>
</file>

<file path=ppt/tags/tag523.xml><?xml version="1.0" encoding="utf-8"?>
<p:tagLst xmlns:a="http://schemas.openxmlformats.org/drawingml/2006/main" xmlns:r="http://schemas.openxmlformats.org/officeDocument/2006/relationships" xmlns:p="http://schemas.openxmlformats.org/presentationml/2006/main">
  <p:tag name="THINKCELLSHAPEDONOTDELETE" val="tcNNnC18vVFT_7Lcp3Eet1g"/>
</p:tagLst>
</file>

<file path=ppt/tags/tag524.xml><?xml version="1.0" encoding="utf-8"?>
<p:tagLst xmlns:a="http://schemas.openxmlformats.org/drawingml/2006/main" xmlns:r="http://schemas.openxmlformats.org/officeDocument/2006/relationships" xmlns:p="http://schemas.openxmlformats.org/presentationml/2006/main">
  <p:tag name="THINKCELLSHAPEDONOTDELETE" val="tD4o82fiL1aKxyFzLbFzrxw"/>
</p:tagLst>
</file>

<file path=ppt/tags/tag525.xml><?xml version="1.0" encoding="utf-8"?>
<p:tagLst xmlns:a="http://schemas.openxmlformats.org/drawingml/2006/main" xmlns:r="http://schemas.openxmlformats.org/officeDocument/2006/relationships" xmlns:p="http://schemas.openxmlformats.org/presentationml/2006/main">
  <p:tag name="THINKCELLSHAPEDONOTDELETE" val="txb88gyh9zcM8oBPqTIQ2CA"/>
</p:tagLst>
</file>

<file path=ppt/tags/tag526.xml><?xml version="1.0" encoding="utf-8"?>
<p:tagLst xmlns:a="http://schemas.openxmlformats.org/drawingml/2006/main" xmlns:r="http://schemas.openxmlformats.org/officeDocument/2006/relationships" xmlns:p="http://schemas.openxmlformats.org/presentationml/2006/main">
  <p:tag name="THINKCELLSHAPEDONOTDELETE" val="t5NZVH88.6xSFvUeIfyN.XA"/>
</p:tagLst>
</file>

<file path=ppt/tags/tag5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28.xml><?xml version="1.0" encoding="utf-8"?>
<p:tagLst xmlns:a="http://schemas.openxmlformats.org/drawingml/2006/main" xmlns:r="http://schemas.openxmlformats.org/officeDocument/2006/relationships" xmlns:p="http://schemas.openxmlformats.org/presentationml/2006/main">
  <p:tag name="THINKCELLSHAPEDONOTDELETE" val="tcWrco5YSOiun2h0Ms2tsew"/>
</p:tagLst>
</file>

<file path=ppt/tags/tag529.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tNrcAbB4u0quRffFN3bn3Xw"/>
</p:tagLst>
</file>

<file path=ppt/tags/tag530.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531.xml><?xml version="1.0" encoding="utf-8"?>
<p:tagLst xmlns:a="http://schemas.openxmlformats.org/drawingml/2006/main" xmlns:r="http://schemas.openxmlformats.org/officeDocument/2006/relationships" xmlns:p="http://schemas.openxmlformats.org/presentationml/2006/main">
  <p:tag name="NAME" val="SingleBoatShape"/>
</p:tagLst>
</file>

<file path=ppt/tags/tag532.xml><?xml version="1.0" encoding="utf-8"?>
<p:tagLst xmlns:a="http://schemas.openxmlformats.org/drawingml/2006/main" xmlns:r="http://schemas.openxmlformats.org/officeDocument/2006/relationships" xmlns:p="http://schemas.openxmlformats.org/presentationml/2006/main">
  <p:tag name="NAME" val="SingleBoatText"/>
</p:tagLst>
</file>

<file path=ppt/tags/tag533.xml><?xml version="1.0" encoding="utf-8"?>
<p:tagLst xmlns:a="http://schemas.openxmlformats.org/drawingml/2006/main" xmlns:r="http://schemas.openxmlformats.org/officeDocument/2006/relationships" xmlns:p="http://schemas.openxmlformats.org/presentationml/2006/main">
  <p:tag name="NAME" val="SingleBoatShape"/>
</p:tagLst>
</file>

<file path=ppt/tags/tag534.xml><?xml version="1.0" encoding="utf-8"?>
<p:tagLst xmlns:a="http://schemas.openxmlformats.org/drawingml/2006/main" xmlns:r="http://schemas.openxmlformats.org/officeDocument/2006/relationships" xmlns:p="http://schemas.openxmlformats.org/presentationml/2006/main">
  <p:tag name="NAME" val="SingleBoatText"/>
</p:tagLst>
</file>

<file path=ppt/tags/tag535.xml><?xml version="1.0" encoding="utf-8"?>
<p:tagLst xmlns:a="http://schemas.openxmlformats.org/drawingml/2006/main" xmlns:r="http://schemas.openxmlformats.org/officeDocument/2006/relationships" xmlns:p="http://schemas.openxmlformats.org/presentationml/2006/main">
  <p:tag name="NAME" val="SingleBoatShape"/>
</p:tagLst>
</file>

<file path=ppt/tags/tag536.xml><?xml version="1.0" encoding="utf-8"?>
<p:tagLst xmlns:a="http://schemas.openxmlformats.org/drawingml/2006/main" xmlns:r="http://schemas.openxmlformats.org/officeDocument/2006/relationships" xmlns:p="http://schemas.openxmlformats.org/presentationml/2006/main">
  <p:tag name="NAME" val="SingleBoatText"/>
</p:tagLst>
</file>

<file path=ppt/tags/tag537.xml><?xml version="1.0" encoding="utf-8"?>
<p:tagLst xmlns:a="http://schemas.openxmlformats.org/drawingml/2006/main" xmlns:r="http://schemas.openxmlformats.org/officeDocument/2006/relationships" xmlns:p="http://schemas.openxmlformats.org/presentationml/2006/main">
  <p:tag name="NAME" val="SingleBoatShape"/>
</p:tagLst>
</file>

<file path=ppt/tags/tag538.xml><?xml version="1.0" encoding="utf-8"?>
<p:tagLst xmlns:a="http://schemas.openxmlformats.org/drawingml/2006/main" xmlns:r="http://schemas.openxmlformats.org/officeDocument/2006/relationships" xmlns:p="http://schemas.openxmlformats.org/presentationml/2006/main">
  <p:tag name="NAME" val="SingleBoatText"/>
</p:tagLst>
</file>

<file path=ppt/tags/tag539.xml><?xml version="1.0" encoding="utf-8"?>
<p:tagLst xmlns:a="http://schemas.openxmlformats.org/drawingml/2006/main" xmlns:r="http://schemas.openxmlformats.org/officeDocument/2006/relationships" xmlns:p="http://schemas.openxmlformats.org/presentationml/2006/main">
  <p:tag name="NAME" val="SingleBoatShape"/>
</p:tagLst>
</file>

<file path=ppt/tags/tag54.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540.xml><?xml version="1.0" encoding="utf-8"?>
<p:tagLst xmlns:a="http://schemas.openxmlformats.org/drawingml/2006/main" xmlns:r="http://schemas.openxmlformats.org/officeDocument/2006/relationships" xmlns:p="http://schemas.openxmlformats.org/presentationml/2006/main">
  <p:tag name="NAME" val="SingleBoatText"/>
</p:tagLst>
</file>

<file path=ppt/tags/tag5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42.xml><?xml version="1.0" encoding="utf-8"?>
<p:tagLst xmlns:a="http://schemas.openxmlformats.org/drawingml/2006/main" xmlns:r="http://schemas.openxmlformats.org/officeDocument/2006/relationships" xmlns:p="http://schemas.openxmlformats.org/presentationml/2006/main">
  <p:tag name="THINKCELLSHAPEDONOTDELETE" val="tojPPIEG5mVqPg_dON3UKZw"/>
</p:tagLst>
</file>

<file path=ppt/tags/tag543.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544.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5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46.xml><?xml version="1.0" encoding="utf-8"?>
<p:tagLst xmlns:a="http://schemas.openxmlformats.org/drawingml/2006/main" xmlns:r="http://schemas.openxmlformats.org/officeDocument/2006/relationships" xmlns:p="http://schemas.openxmlformats.org/presentationml/2006/main">
  <p:tag name="THINKCELLSHAPEDONOTDELETE" val="tojPPIEG5mVqPg_dON3UKZw"/>
</p:tagLst>
</file>

<file path=ppt/tags/tag547.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548.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5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5.xml><?xml version="1.0" encoding="utf-8"?>
<p:tagLst xmlns:a="http://schemas.openxmlformats.org/drawingml/2006/main" xmlns:r="http://schemas.openxmlformats.org/officeDocument/2006/relationships" xmlns:p="http://schemas.openxmlformats.org/presentationml/2006/main">
  <p:tag name="SHAPENAME" val="3. Subtitle"/>
</p:tagLst>
</file>

<file path=ppt/tags/tag550.xml><?xml version="1.0" encoding="utf-8"?>
<p:tagLst xmlns:a="http://schemas.openxmlformats.org/drawingml/2006/main" xmlns:r="http://schemas.openxmlformats.org/officeDocument/2006/relationships" xmlns:p="http://schemas.openxmlformats.org/presentationml/2006/main">
  <p:tag name="THINKCELLSHAPEDONOTDELETE" val="tojPPIEG5mVqPg_dON3UKZw"/>
</p:tagLst>
</file>

<file path=ppt/tags/tag551.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552.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5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54.xml><?xml version="1.0" encoding="utf-8"?>
<p:tagLst xmlns:a="http://schemas.openxmlformats.org/drawingml/2006/main" xmlns:r="http://schemas.openxmlformats.org/officeDocument/2006/relationships" xmlns:p="http://schemas.openxmlformats.org/presentationml/2006/main">
  <p:tag name="THINKCELLSHAPEDONOTDELETE" val="tojPPIEG5mVqPg_dON3UKZw"/>
</p:tagLst>
</file>

<file path=ppt/tags/tag555.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556.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5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58.xml><?xml version="1.0" encoding="utf-8"?>
<p:tagLst xmlns:a="http://schemas.openxmlformats.org/drawingml/2006/main" xmlns:r="http://schemas.openxmlformats.org/officeDocument/2006/relationships" xmlns:p="http://schemas.openxmlformats.org/presentationml/2006/main">
  <p:tag name="THINKCELLSHAPEDONOTDELETE" val="tojPPIEG5mVqPg_dON3UKZw"/>
</p:tagLst>
</file>

<file path=ppt/tags/tag559.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56.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560.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56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62.xml><?xml version="1.0" encoding="utf-8"?>
<p:tagLst xmlns:a="http://schemas.openxmlformats.org/drawingml/2006/main" xmlns:r="http://schemas.openxmlformats.org/officeDocument/2006/relationships" xmlns:p="http://schemas.openxmlformats.org/presentationml/2006/main">
  <p:tag name="THINKCELLSHAPEDONOTDELETE" val="tojPPIEG5mVqPg_dON3UKZw"/>
</p:tagLst>
</file>

<file path=ppt/tags/tag563.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564.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565.xml><?xml version="1.0" encoding="utf-8"?>
<p:tagLst xmlns:a="http://schemas.openxmlformats.org/drawingml/2006/main" xmlns:r="http://schemas.openxmlformats.org/officeDocument/2006/relationships" xmlns:p="http://schemas.openxmlformats.org/presentationml/2006/main">
  <p:tag name="THINKCELLSHAPEDONOTDELETE" val="psSqgbWVBn0KicfGjFzM_uQ"/>
</p:tagLst>
</file>

<file path=ppt/tags/tag566.xml><?xml version="1.0" encoding="utf-8"?>
<p:tagLst xmlns:a="http://schemas.openxmlformats.org/drawingml/2006/main" xmlns:r="http://schemas.openxmlformats.org/officeDocument/2006/relationships" xmlns:p="http://schemas.openxmlformats.org/presentationml/2006/main">
  <p:tag name="THINKCELLSHAPEDONOTDELETE" val="p29nH7o0Q8UyzPCFppDPbGQ"/>
</p:tagLst>
</file>

<file path=ppt/tags/tag567.xml><?xml version="1.0" encoding="utf-8"?>
<p:tagLst xmlns:a="http://schemas.openxmlformats.org/drawingml/2006/main" xmlns:r="http://schemas.openxmlformats.org/officeDocument/2006/relationships" xmlns:p="http://schemas.openxmlformats.org/presentationml/2006/main">
  <p:tag name="THINKCELLSHAPEDONOTDELETE" val="pnbqtJd2t702fdvWWhkeFpA"/>
</p:tagLst>
</file>

<file path=ppt/tags/tag568.xml><?xml version="1.0" encoding="utf-8"?>
<p:tagLst xmlns:a="http://schemas.openxmlformats.org/drawingml/2006/main" xmlns:r="http://schemas.openxmlformats.org/officeDocument/2006/relationships" xmlns:p="http://schemas.openxmlformats.org/presentationml/2006/main">
  <p:tag name="SLIDETYPE" val="TitleWhite"/>
</p:tagLst>
</file>

<file path=ppt/tags/tag56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7.xml><?xml version="1.0" encoding="utf-8"?>
<p:tagLst xmlns:a="http://schemas.openxmlformats.org/drawingml/2006/main" xmlns:r="http://schemas.openxmlformats.org/officeDocument/2006/relationships" xmlns:p="http://schemas.openxmlformats.org/presentationml/2006/main">
  <p:tag name="SHAPENAME" val="5. Source"/>
</p:tagLst>
</file>

<file path=ppt/tags/tag570.xml><?xml version="1.0" encoding="utf-8"?>
<p:tagLst xmlns:a="http://schemas.openxmlformats.org/drawingml/2006/main" xmlns:r="http://schemas.openxmlformats.org/officeDocument/2006/relationships" xmlns:p="http://schemas.openxmlformats.org/presentationml/2006/main">
  <p:tag name="THINKCELLSHAPEDONOTDELETE" val="taXr8WAgv0cG5g7IkN2Kntg"/>
</p:tagLst>
</file>

<file path=ppt/tags/tag571.xml><?xml version="1.0" encoding="utf-8"?>
<p:tagLst xmlns:a="http://schemas.openxmlformats.org/drawingml/2006/main" xmlns:r="http://schemas.openxmlformats.org/officeDocument/2006/relationships" xmlns:p="http://schemas.openxmlformats.org/presentationml/2006/main">
  <p:tag name="SHAPENAME" val="Documenttype"/>
</p:tagLst>
</file>

<file path=ppt/tags/tag572.xml><?xml version="1.0" encoding="utf-8"?>
<p:tagLst xmlns:a="http://schemas.openxmlformats.org/drawingml/2006/main" xmlns:r="http://schemas.openxmlformats.org/officeDocument/2006/relationships" xmlns:p="http://schemas.openxmlformats.org/presentationml/2006/main">
  <p:tag name="SHAPENAME" val="Title"/>
</p:tagLst>
</file>

<file path=ppt/tags/tag573.xml><?xml version="1.0" encoding="utf-8"?>
<p:tagLst xmlns:a="http://schemas.openxmlformats.org/drawingml/2006/main" xmlns:r="http://schemas.openxmlformats.org/officeDocument/2006/relationships" xmlns:p="http://schemas.openxmlformats.org/presentationml/2006/main">
  <p:tag name="SHAPENAME" val="Subtitle"/>
</p:tagLst>
</file>

<file path=ppt/tags/tag57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75.xml><?xml version="1.0" encoding="utf-8"?>
<p:tagLst xmlns:a="http://schemas.openxmlformats.org/drawingml/2006/main" xmlns:r="http://schemas.openxmlformats.org/officeDocument/2006/relationships" xmlns:p="http://schemas.openxmlformats.org/presentationml/2006/main">
  <p:tag name="THINKCELLSHAPEDONOTDELETE" val="tip62DOJHzrbTqONIkye9TQ"/>
</p:tagLst>
</file>

<file path=ppt/tags/tag576.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57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78.xml><?xml version="1.0" encoding="utf-8"?>
<p:tagLst xmlns:a="http://schemas.openxmlformats.org/drawingml/2006/main" xmlns:r="http://schemas.openxmlformats.org/officeDocument/2006/relationships" xmlns:p="http://schemas.openxmlformats.org/presentationml/2006/main">
  <p:tag name="THINKCELLSHAPEDONOTDELETE" val="tip62DOJHzrbTqONIkye9TQ"/>
</p:tagLst>
</file>

<file path=ppt/tags/tag579.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58.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58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81.xml><?xml version="1.0" encoding="utf-8"?>
<p:tagLst xmlns:a="http://schemas.openxmlformats.org/drawingml/2006/main" xmlns:r="http://schemas.openxmlformats.org/officeDocument/2006/relationships" xmlns:p="http://schemas.openxmlformats.org/presentationml/2006/main">
  <p:tag name="THINKCELLSHAPEDONOTDELETE" val="t8S8lHTTa9wWTuKv0pBIigw"/>
</p:tagLst>
</file>

<file path=ppt/tags/tag582.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583.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584.xml><?xml version="1.0" encoding="utf-8"?>
<p:tagLst xmlns:a="http://schemas.openxmlformats.org/drawingml/2006/main" xmlns:r="http://schemas.openxmlformats.org/officeDocument/2006/relationships" xmlns:p="http://schemas.openxmlformats.org/presentationml/2006/main">
  <p:tag name="NAME" val="LineBasicDefault"/>
</p:tagLst>
</file>

<file path=ppt/tags/tag585.xml><?xml version="1.0" encoding="utf-8"?>
<p:tagLst xmlns:a="http://schemas.openxmlformats.org/drawingml/2006/main" xmlns:r="http://schemas.openxmlformats.org/officeDocument/2006/relationships" xmlns:p="http://schemas.openxmlformats.org/presentationml/2006/main">
  <p:tag name="NAME" val="TrackerNumBlue"/>
</p:tagLst>
</file>

<file path=ppt/tags/tag586.xml><?xml version="1.0" encoding="utf-8"?>
<p:tagLst xmlns:a="http://schemas.openxmlformats.org/drawingml/2006/main" xmlns:r="http://schemas.openxmlformats.org/officeDocument/2006/relationships" xmlns:p="http://schemas.openxmlformats.org/presentationml/2006/main">
  <p:tag name="NAME" val="TrackerNumBlue"/>
</p:tagLst>
</file>

<file path=ppt/tags/tag587.xml><?xml version="1.0" encoding="utf-8"?>
<p:tagLst xmlns:a="http://schemas.openxmlformats.org/drawingml/2006/main" xmlns:r="http://schemas.openxmlformats.org/officeDocument/2006/relationships" xmlns:p="http://schemas.openxmlformats.org/presentationml/2006/main">
  <p:tag name="NAME" val="TrackerNumBlue"/>
</p:tagLst>
</file>

<file path=ppt/tags/tag58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89.xml><?xml version="1.0" encoding="utf-8"?>
<p:tagLst xmlns:a="http://schemas.openxmlformats.org/drawingml/2006/main" xmlns:r="http://schemas.openxmlformats.org/officeDocument/2006/relationships" xmlns:p="http://schemas.openxmlformats.org/presentationml/2006/main">
  <p:tag name="THINKCELLSHAPEDONOTDELETE" val="tQB13_UW5esWBYcQAZ1RVmw"/>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90.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591.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592.xml><?xml version="1.0" encoding="utf-8"?>
<p:tagLst xmlns:a="http://schemas.openxmlformats.org/drawingml/2006/main" xmlns:r="http://schemas.openxmlformats.org/officeDocument/2006/relationships" xmlns:p="http://schemas.openxmlformats.org/presentationml/2006/main">
  <p:tag name="THINKCELLSHAPEDONOTDELETE" val="pp283twMDzEqKp8Iy3078_g"/>
</p:tagLst>
</file>

<file path=ppt/tags/tag593.xml><?xml version="1.0" encoding="utf-8"?>
<p:tagLst xmlns:a="http://schemas.openxmlformats.org/drawingml/2006/main" xmlns:r="http://schemas.openxmlformats.org/officeDocument/2006/relationships" xmlns:p="http://schemas.openxmlformats.org/presentationml/2006/main">
  <p:tag name="NAME" val="LineBasicDefault"/>
</p:tagLst>
</file>

<file path=ppt/tags/tag594.xml><?xml version="1.0" encoding="utf-8"?>
<p:tagLst xmlns:a="http://schemas.openxmlformats.org/drawingml/2006/main" xmlns:r="http://schemas.openxmlformats.org/officeDocument/2006/relationships" xmlns:p="http://schemas.openxmlformats.org/presentationml/2006/main">
  <p:tag name="THINKCELLSHAPEDONOTDELETE" val="pMoO3VxMYcEyPbN5nS3J6Xg"/>
</p:tagLst>
</file>

<file path=ppt/tags/tag595.xml><?xml version="1.0" encoding="utf-8"?>
<p:tagLst xmlns:a="http://schemas.openxmlformats.org/drawingml/2006/main" xmlns:r="http://schemas.openxmlformats.org/officeDocument/2006/relationships" xmlns:p="http://schemas.openxmlformats.org/presentationml/2006/main">
  <p:tag name="THINKCELLSHAPEDONOTDELETE" val="pklMNMGMe1E2eUItvMBB7_g"/>
</p:tagLst>
</file>

<file path=ppt/tags/tag596.xml><?xml version="1.0" encoding="utf-8"?>
<p:tagLst xmlns:a="http://schemas.openxmlformats.org/drawingml/2006/main" xmlns:r="http://schemas.openxmlformats.org/officeDocument/2006/relationships" xmlns:p="http://schemas.openxmlformats.org/presentationml/2006/main">
  <p:tag name="THINKCELLSHAPEDONOTDELETE" val="p1l5JbZpD4U6Uu94wyPSrRg"/>
</p:tagLst>
</file>

<file path=ppt/tags/tag597.xml><?xml version="1.0" encoding="utf-8"?>
<p:tagLst xmlns:a="http://schemas.openxmlformats.org/drawingml/2006/main" xmlns:r="http://schemas.openxmlformats.org/officeDocument/2006/relationships" xmlns:p="http://schemas.openxmlformats.org/presentationml/2006/main">
  <p:tag name="THINKCELLSHAPEDONOTDELETE" val="paTWpZ7UdfEedYoyfnZZWyg"/>
</p:tagLst>
</file>

<file path=ppt/tags/tag598.xml><?xml version="1.0" encoding="utf-8"?>
<p:tagLst xmlns:a="http://schemas.openxmlformats.org/drawingml/2006/main" xmlns:r="http://schemas.openxmlformats.org/officeDocument/2006/relationships" xmlns:p="http://schemas.openxmlformats.org/presentationml/2006/main">
  <p:tag name="THINKCELLSHAPEDONOTDELETE" val="pL79k0k6fi06G8dlNVrowdA"/>
</p:tagLst>
</file>

<file path=ppt/tags/tag599.xml><?xml version="1.0" encoding="utf-8"?>
<p:tagLst xmlns:a="http://schemas.openxmlformats.org/drawingml/2006/main" xmlns:r="http://schemas.openxmlformats.org/officeDocument/2006/relationships" xmlns:p="http://schemas.openxmlformats.org/presentationml/2006/main">
  <p:tag name="THINKCELLSHAPEDONOTDELETE" val="pa4AxjvMDkkmf_ySjbwVENQ"/>
</p:tagLst>
</file>

<file path=ppt/tags/tag6.xml><?xml version="1.0" encoding="utf-8"?>
<p:tagLst xmlns:a="http://schemas.openxmlformats.org/drawingml/2006/main" xmlns:r="http://schemas.openxmlformats.org/officeDocument/2006/relationships" xmlns:p="http://schemas.openxmlformats.org/presentationml/2006/main">
  <p:tag name="NAME" val="ACET"/>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tYG_9mniplMrafceMpP.Qwg"/>
</p:tagLst>
</file>

<file path=ppt/tags/tag600.xml><?xml version="1.0" encoding="utf-8"?>
<p:tagLst xmlns:a="http://schemas.openxmlformats.org/drawingml/2006/main" xmlns:r="http://schemas.openxmlformats.org/officeDocument/2006/relationships" xmlns:p="http://schemas.openxmlformats.org/presentationml/2006/main">
  <p:tag name="THINKCELLSHAPEDONOTDELETE" val="pF3KPumVV_UapHvPkBD063A"/>
</p:tagLst>
</file>

<file path=ppt/tags/tag601.xml><?xml version="1.0" encoding="utf-8"?>
<p:tagLst xmlns:a="http://schemas.openxmlformats.org/drawingml/2006/main" xmlns:r="http://schemas.openxmlformats.org/officeDocument/2006/relationships" xmlns:p="http://schemas.openxmlformats.org/presentationml/2006/main">
  <p:tag name="THINKCELLSHAPEDONOTDELETE" val="pLn5O2Mam.k2UMBHYKfkQ4Q"/>
</p:tagLst>
</file>

<file path=ppt/tags/tag602.xml><?xml version="1.0" encoding="utf-8"?>
<p:tagLst xmlns:a="http://schemas.openxmlformats.org/drawingml/2006/main" xmlns:r="http://schemas.openxmlformats.org/officeDocument/2006/relationships" xmlns:p="http://schemas.openxmlformats.org/presentationml/2006/main">
  <p:tag name="THINKCELLSHAPEDONOTDELETE" val="pSHdwjznH7kCNpg0j_3fC.A"/>
</p:tagLst>
</file>

<file path=ppt/tags/tag603.xml><?xml version="1.0" encoding="utf-8"?>
<p:tagLst xmlns:a="http://schemas.openxmlformats.org/drawingml/2006/main" xmlns:r="http://schemas.openxmlformats.org/officeDocument/2006/relationships" xmlns:p="http://schemas.openxmlformats.org/presentationml/2006/main">
  <p:tag name="THINKCELLSHAPEDONOTDELETE" val="pkHK_xCIgaEC2j3rYxUeztg"/>
</p:tagLst>
</file>

<file path=ppt/tags/tag604.xml><?xml version="1.0" encoding="utf-8"?>
<p:tagLst xmlns:a="http://schemas.openxmlformats.org/drawingml/2006/main" xmlns:r="http://schemas.openxmlformats.org/officeDocument/2006/relationships" xmlns:p="http://schemas.openxmlformats.org/presentationml/2006/main">
  <p:tag name="THINKCELLSHAPEDONOTDELETE" val="pno1uimkgXE6nyKKb7DE7dA"/>
</p:tagLst>
</file>

<file path=ppt/tags/tag605.xml><?xml version="1.0" encoding="utf-8"?>
<p:tagLst xmlns:a="http://schemas.openxmlformats.org/drawingml/2006/main" xmlns:r="http://schemas.openxmlformats.org/officeDocument/2006/relationships" xmlns:p="http://schemas.openxmlformats.org/presentationml/2006/main">
  <p:tag name="THINKCELLSHAPEDONOTDELETE" val="pikptXP4mSkWVy3akFyNnSw"/>
</p:tagLst>
</file>

<file path=ppt/tags/tag606.xml><?xml version="1.0" encoding="utf-8"?>
<p:tagLst xmlns:a="http://schemas.openxmlformats.org/drawingml/2006/main" xmlns:r="http://schemas.openxmlformats.org/officeDocument/2006/relationships" xmlns:p="http://schemas.openxmlformats.org/presentationml/2006/main">
  <p:tag name="THINKCELLSHAPEDONOTDELETE" val="pU9ZaYLTQu0e.xJK7Qk8JOA"/>
</p:tagLst>
</file>

<file path=ppt/tags/tag607.xml><?xml version="1.0" encoding="utf-8"?>
<p:tagLst xmlns:a="http://schemas.openxmlformats.org/drawingml/2006/main" xmlns:r="http://schemas.openxmlformats.org/officeDocument/2006/relationships" xmlns:p="http://schemas.openxmlformats.org/presentationml/2006/main">
  <p:tag name="THINKCELLSHAPEDONOTDELETE" val="pNeRnPL5WcUCFqWTuWWMKSw"/>
</p:tagLst>
</file>

<file path=ppt/tags/tag608.xml><?xml version="1.0" encoding="utf-8"?>
<p:tagLst xmlns:a="http://schemas.openxmlformats.org/drawingml/2006/main" xmlns:r="http://schemas.openxmlformats.org/officeDocument/2006/relationships" xmlns:p="http://schemas.openxmlformats.org/presentationml/2006/main">
  <p:tag name="THINKCELLSHAPEDONOTDELETE" val="pLIpO5DdZ10yZz_wcBXKrGw"/>
</p:tagLst>
</file>

<file path=ppt/tags/tag609.xml><?xml version="1.0" encoding="utf-8"?>
<p:tagLst xmlns:a="http://schemas.openxmlformats.org/drawingml/2006/main" xmlns:r="http://schemas.openxmlformats.org/officeDocument/2006/relationships" xmlns:p="http://schemas.openxmlformats.org/presentationml/2006/main">
  <p:tag name="THINKCELLSHAPEDONOTDELETE" val="p8rYY3bVdxkeXr5Xy3Pu5Bg"/>
</p:tagLst>
</file>

<file path=ppt/tags/tag61.xml><?xml version="1.0" encoding="utf-8"?>
<p:tagLst xmlns:a="http://schemas.openxmlformats.org/drawingml/2006/main" xmlns:r="http://schemas.openxmlformats.org/officeDocument/2006/relationships" xmlns:p="http://schemas.openxmlformats.org/presentationml/2006/main">
  <p:tag name="SHAPENAME" val="RectangleLight"/>
</p:tagLst>
</file>

<file path=ppt/tags/tag6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11.xml><?xml version="1.0" encoding="utf-8"?>
<p:tagLst xmlns:a="http://schemas.openxmlformats.org/drawingml/2006/main" xmlns:r="http://schemas.openxmlformats.org/officeDocument/2006/relationships" xmlns:p="http://schemas.openxmlformats.org/presentationml/2006/main">
  <p:tag name="THINKCELLSHAPEDONOTDELETE" val="tQB13_UW5esWBYcQAZ1RVmw"/>
</p:tagLst>
</file>

<file path=ppt/tags/tag612.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613.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614.xml><?xml version="1.0" encoding="utf-8"?>
<p:tagLst xmlns:a="http://schemas.openxmlformats.org/drawingml/2006/main" xmlns:r="http://schemas.openxmlformats.org/officeDocument/2006/relationships" xmlns:p="http://schemas.openxmlformats.org/presentationml/2006/main">
  <p:tag name="THINKCELLSHAPEDONOTDELETE" val="pp283twMDzEqKp8Iy3078_g"/>
</p:tagLst>
</file>

<file path=ppt/tags/tag615.xml><?xml version="1.0" encoding="utf-8"?>
<p:tagLst xmlns:a="http://schemas.openxmlformats.org/drawingml/2006/main" xmlns:r="http://schemas.openxmlformats.org/officeDocument/2006/relationships" xmlns:p="http://schemas.openxmlformats.org/presentationml/2006/main">
  <p:tag name="NAME" val="LineBasicDefault"/>
</p:tagLst>
</file>

<file path=ppt/tags/tag616.xml><?xml version="1.0" encoding="utf-8"?>
<p:tagLst xmlns:a="http://schemas.openxmlformats.org/drawingml/2006/main" xmlns:r="http://schemas.openxmlformats.org/officeDocument/2006/relationships" xmlns:p="http://schemas.openxmlformats.org/presentationml/2006/main">
  <p:tag name="THINKCELLSHAPEDONOTDELETE" val="pMoO3VxMYcEyPbN5nS3J6Xg"/>
</p:tagLst>
</file>

<file path=ppt/tags/tag617.xml><?xml version="1.0" encoding="utf-8"?>
<p:tagLst xmlns:a="http://schemas.openxmlformats.org/drawingml/2006/main" xmlns:r="http://schemas.openxmlformats.org/officeDocument/2006/relationships" xmlns:p="http://schemas.openxmlformats.org/presentationml/2006/main">
  <p:tag name="THINKCELLSHAPEDONOTDELETE" val="pklMNMGMe1E2eUItvMBB7_g"/>
</p:tagLst>
</file>

<file path=ppt/tags/tag618.xml><?xml version="1.0" encoding="utf-8"?>
<p:tagLst xmlns:a="http://schemas.openxmlformats.org/drawingml/2006/main" xmlns:r="http://schemas.openxmlformats.org/officeDocument/2006/relationships" xmlns:p="http://schemas.openxmlformats.org/presentationml/2006/main">
  <p:tag name="THINKCELLSHAPEDONOTDELETE" val="p1l5JbZpD4U6Uu94wyPSrRg"/>
</p:tagLst>
</file>

<file path=ppt/tags/tag619.xml><?xml version="1.0" encoding="utf-8"?>
<p:tagLst xmlns:a="http://schemas.openxmlformats.org/drawingml/2006/main" xmlns:r="http://schemas.openxmlformats.org/officeDocument/2006/relationships" xmlns:p="http://schemas.openxmlformats.org/presentationml/2006/main">
  <p:tag name="THINKCELLSHAPEDONOTDELETE" val="paTWpZ7UdfEedYoyfnZZWyg"/>
</p:tagLst>
</file>

<file path=ppt/tags/tag62.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620.xml><?xml version="1.0" encoding="utf-8"?>
<p:tagLst xmlns:a="http://schemas.openxmlformats.org/drawingml/2006/main" xmlns:r="http://schemas.openxmlformats.org/officeDocument/2006/relationships" xmlns:p="http://schemas.openxmlformats.org/presentationml/2006/main">
  <p:tag name="THINKCELLSHAPEDONOTDELETE" val="pL79k0k6fi06G8dlNVrowdA"/>
</p:tagLst>
</file>

<file path=ppt/tags/tag621.xml><?xml version="1.0" encoding="utf-8"?>
<p:tagLst xmlns:a="http://schemas.openxmlformats.org/drawingml/2006/main" xmlns:r="http://schemas.openxmlformats.org/officeDocument/2006/relationships" xmlns:p="http://schemas.openxmlformats.org/presentationml/2006/main">
  <p:tag name="THINKCELLSHAPEDONOTDELETE" val="pNeRnPL5WcUCFqWTuWWMKSw"/>
</p:tagLst>
</file>

<file path=ppt/tags/tag622.xml><?xml version="1.0" encoding="utf-8"?>
<p:tagLst xmlns:a="http://schemas.openxmlformats.org/drawingml/2006/main" xmlns:r="http://schemas.openxmlformats.org/officeDocument/2006/relationships" xmlns:p="http://schemas.openxmlformats.org/presentationml/2006/main">
  <p:tag name="THINKCELLSHAPEDONOTDELETE" val="pLIpO5DdZ10yZz_wcBXKrGw"/>
</p:tagLst>
</file>

<file path=ppt/tags/tag623.xml><?xml version="1.0" encoding="utf-8"?>
<p:tagLst xmlns:a="http://schemas.openxmlformats.org/drawingml/2006/main" xmlns:r="http://schemas.openxmlformats.org/officeDocument/2006/relationships" xmlns:p="http://schemas.openxmlformats.org/presentationml/2006/main">
  <p:tag name="THINKCELLSHAPEDONOTDELETE" val="p8rYY3bVdxkeXr5Xy3Pu5Bg"/>
</p:tagLst>
</file>

<file path=ppt/tags/tag6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25.xml><?xml version="1.0" encoding="utf-8"?>
<p:tagLst xmlns:a="http://schemas.openxmlformats.org/drawingml/2006/main" xmlns:r="http://schemas.openxmlformats.org/officeDocument/2006/relationships" xmlns:p="http://schemas.openxmlformats.org/presentationml/2006/main">
  <p:tag name="THINKCELLSHAPEDONOTDELETE" val="tQB13_UW5esWBYcQAZ1RVmw"/>
</p:tagLst>
</file>

<file path=ppt/tags/tag626.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627.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628.xml><?xml version="1.0" encoding="utf-8"?>
<p:tagLst xmlns:a="http://schemas.openxmlformats.org/drawingml/2006/main" xmlns:r="http://schemas.openxmlformats.org/officeDocument/2006/relationships" xmlns:p="http://schemas.openxmlformats.org/presentationml/2006/main">
  <p:tag name="NAME" val="LineBasicDefault"/>
</p:tagLst>
</file>

<file path=ppt/tags/tag629.xml><?xml version="1.0" encoding="utf-8"?>
<p:tagLst xmlns:a="http://schemas.openxmlformats.org/drawingml/2006/main" xmlns:r="http://schemas.openxmlformats.org/officeDocument/2006/relationships" xmlns:p="http://schemas.openxmlformats.org/presentationml/2006/main">
  <p:tag name="THINKCELLSHAPEDONOTDELETE" val="pMoO3VxMYcEyPbN5nS3J6Xg"/>
</p:tagLst>
</file>

<file path=ppt/tags/tag63.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630.xml><?xml version="1.0" encoding="utf-8"?>
<p:tagLst xmlns:a="http://schemas.openxmlformats.org/drawingml/2006/main" xmlns:r="http://schemas.openxmlformats.org/officeDocument/2006/relationships" xmlns:p="http://schemas.openxmlformats.org/presentationml/2006/main">
  <p:tag name="THINKCELLSHAPEDONOTDELETE" val="pklMNMGMe1E2eUItvMBB7_g"/>
</p:tagLst>
</file>

<file path=ppt/tags/tag631.xml><?xml version="1.0" encoding="utf-8"?>
<p:tagLst xmlns:a="http://schemas.openxmlformats.org/drawingml/2006/main" xmlns:r="http://schemas.openxmlformats.org/officeDocument/2006/relationships" xmlns:p="http://schemas.openxmlformats.org/presentationml/2006/main">
  <p:tag name="THINKCELLSHAPEDONOTDELETE" val="p1l5JbZpD4U6Uu94wyPSrRg"/>
</p:tagLst>
</file>

<file path=ppt/tags/tag632.xml><?xml version="1.0" encoding="utf-8"?>
<p:tagLst xmlns:a="http://schemas.openxmlformats.org/drawingml/2006/main" xmlns:r="http://schemas.openxmlformats.org/officeDocument/2006/relationships" xmlns:p="http://schemas.openxmlformats.org/presentationml/2006/main">
  <p:tag name="THINKCELLSHAPEDONOTDELETE" val="paTWpZ7UdfEedYoyfnZZWyg"/>
</p:tagLst>
</file>

<file path=ppt/tags/tag633.xml><?xml version="1.0" encoding="utf-8"?>
<p:tagLst xmlns:a="http://schemas.openxmlformats.org/drawingml/2006/main" xmlns:r="http://schemas.openxmlformats.org/officeDocument/2006/relationships" xmlns:p="http://schemas.openxmlformats.org/presentationml/2006/main">
  <p:tag name="THINKCELLSHAPEDONOTDELETE" val="pL79k0k6fi06G8dlNVrowdA"/>
</p:tagLst>
</file>

<file path=ppt/tags/tag634.xml><?xml version="1.0" encoding="utf-8"?>
<p:tagLst xmlns:a="http://schemas.openxmlformats.org/drawingml/2006/main" xmlns:r="http://schemas.openxmlformats.org/officeDocument/2006/relationships" xmlns:p="http://schemas.openxmlformats.org/presentationml/2006/main">
  <p:tag name="THINKCELLSHAPEDONOTDELETE" val="pNeRnPL5WcUCFqWTuWWMKSw"/>
</p:tagLst>
</file>

<file path=ppt/tags/tag635.xml><?xml version="1.0" encoding="utf-8"?>
<p:tagLst xmlns:a="http://schemas.openxmlformats.org/drawingml/2006/main" xmlns:r="http://schemas.openxmlformats.org/officeDocument/2006/relationships" xmlns:p="http://schemas.openxmlformats.org/presentationml/2006/main">
  <p:tag name="THINKCELLSHAPEDONOTDELETE" val="pLIpO5DdZ10yZz_wcBXKrGw"/>
</p:tagLst>
</file>

<file path=ppt/tags/tag636.xml><?xml version="1.0" encoding="utf-8"?>
<p:tagLst xmlns:a="http://schemas.openxmlformats.org/drawingml/2006/main" xmlns:r="http://schemas.openxmlformats.org/officeDocument/2006/relationships" xmlns:p="http://schemas.openxmlformats.org/presentationml/2006/main">
  <p:tag name="THINKCELLSHAPEDONOTDELETE" val="p8rYY3bVdxkeXr5Xy3Pu5Bg"/>
</p:tagLst>
</file>

<file path=ppt/tags/tag6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38.xml><?xml version="1.0" encoding="utf-8"?>
<p:tagLst xmlns:a="http://schemas.openxmlformats.org/drawingml/2006/main" xmlns:r="http://schemas.openxmlformats.org/officeDocument/2006/relationships" xmlns:p="http://schemas.openxmlformats.org/presentationml/2006/main">
  <p:tag name="THINKCELLSHAPEDONOTDELETE" val="tip62DOJHzrbTqONIkye9TQ"/>
</p:tagLst>
</file>

<file path=ppt/tags/tag639.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64.xml><?xml version="1.0" encoding="utf-8"?>
<p:tagLst xmlns:a="http://schemas.openxmlformats.org/drawingml/2006/main" xmlns:r="http://schemas.openxmlformats.org/officeDocument/2006/relationships" xmlns:p="http://schemas.openxmlformats.org/presentationml/2006/main">
  <p:tag name="SHAPENAME" val="3. Subtitle"/>
</p:tagLst>
</file>

<file path=ppt/tags/tag6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41.xml><?xml version="1.0" encoding="utf-8"?>
<p:tagLst xmlns:a="http://schemas.openxmlformats.org/drawingml/2006/main" xmlns:r="http://schemas.openxmlformats.org/officeDocument/2006/relationships" xmlns:p="http://schemas.openxmlformats.org/presentationml/2006/main">
  <p:tag name="THINKCELLSHAPEDONOTDELETE" val="t8S8lHTTa9wWTuKv0pBIigw"/>
</p:tagLst>
</file>

<file path=ppt/tags/tag642.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643.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644.xml><?xml version="1.0" encoding="utf-8"?>
<p:tagLst xmlns:a="http://schemas.openxmlformats.org/drawingml/2006/main" xmlns:r="http://schemas.openxmlformats.org/officeDocument/2006/relationships" xmlns:p="http://schemas.openxmlformats.org/presentationml/2006/main">
  <p:tag name="NAME" val="LineBasicDefault"/>
</p:tagLst>
</file>

<file path=ppt/tags/tag645.xml><?xml version="1.0" encoding="utf-8"?>
<p:tagLst xmlns:a="http://schemas.openxmlformats.org/drawingml/2006/main" xmlns:r="http://schemas.openxmlformats.org/officeDocument/2006/relationships" xmlns:p="http://schemas.openxmlformats.org/presentationml/2006/main">
  <p:tag name="NAME" val="TrackerNumBlue"/>
</p:tagLst>
</file>

<file path=ppt/tags/tag646.xml><?xml version="1.0" encoding="utf-8"?>
<p:tagLst xmlns:a="http://schemas.openxmlformats.org/drawingml/2006/main" xmlns:r="http://schemas.openxmlformats.org/officeDocument/2006/relationships" xmlns:p="http://schemas.openxmlformats.org/presentationml/2006/main">
  <p:tag name="NAME" val="TrackerNumBlue"/>
</p:tagLst>
</file>

<file path=ppt/tags/tag647.xml><?xml version="1.0" encoding="utf-8"?>
<p:tagLst xmlns:a="http://schemas.openxmlformats.org/drawingml/2006/main" xmlns:r="http://schemas.openxmlformats.org/officeDocument/2006/relationships" xmlns:p="http://schemas.openxmlformats.org/presentationml/2006/main">
  <p:tag name="NAME" val="TrackerNumBlue"/>
</p:tagLst>
</file>

<file path=ppt/tags/tag65.xml><?xml version="1.0" encoding="utf-8"?>
<p:tagLst xmlns:a="http://schemas.openxmlformats.org/drawingml/2006/main" xmlns:r="http://schemas.openxmlformats.org/officeDocument/2006/relationships" xmlns:p="http://schemas.openxmlformats.org/presentationml/2006/main">
  <p:tag name="SHAPENAME" val="5. Source"/>
</p:tagLst>
</file>

<file path=ppt/tags/tag66.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6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8.xml><?xml version="1.0" encoding="utf-8"?>
<p:tagLst xmlns:a="http://schemas.openxmlformats.org/drawingml/2006/main" xmlns:r="http://schemas.openxmlformats.org/officeDocument/2006/relationships" xmlns:p="http://schemas.openxmlformats.org/presentationml/2006/main">
  <p:tag name="THINKCELLSHAPEDONOTDELETE" val="tHbEQ8aI7AKzsdxigcAG3ZA"/>
</p:tagLst>
</file>

<file path=ppt/tags/tag69.xml><?xml version="1.0" encoding="utf-8"?>
<p:tagLst xmlns:a="http://schemas.openxmlformats.org/drawingml/2006/main" xmlns:r="http://schemas.openxmlformats.org/officeDocument/2006/relationships" xmlns:p="http://schemas.openxmlformats.org/presentationml/2006/main">
  <p:tag name="SHAPENAME" val="RectangleLight"/>
</p:tagLst>
</file>

<file path=ppt/tags/tag7.xml><?xml version="1.0" encoding="utf-8"?>
<p:tagLst xmlns:a="http://schemas.openxmlformats.org/drawingml/2006/main" xmlns:r="http://schemas.openxmlformats.org/officeDocument/2006/relationships" xmlns:p="http://schemas.openxmlformats.org/presentationml/2006/main">
  <p:tag name="NAME" val="Moon"/>
</p:tagLst>
</file>

<file path=ppt/tags/tag70.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71.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72.xml><?xml version="1.0" encoding="utf-8"?>
<p:tagLst xmlns:a="http://schemas.openxmlformats.org/drawingml/2006/main" xmlns:r="http://schemas.openxmlformats.org/officeDocument/2006/relationships" xmlns:p="http://schemas.openxmlformats.org/presentationml/2006/main">
  <p:tag name="SHAPENAME" val="3. Subtitle"/>
</p:tagLst>
</file>

<file path=ppt/tags/tag73.xml><?xml version="1.0" encoding="utf-8"?>
<p:tagLst xmlns:a="http://schemas.openxmlformats.org/drawingml/2006/main" xmlns:r="http://schemas.openxmlformats.org/officeDocument/2006/relationships" xmlns:p="http://schemas.openxmlformats.org/presentationml/2006/main">
  <p:tag name="SHAPENAME" val="5. Source"/>
</p:tagLst>
</file>

<file path=ppt/tags/tag74.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7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6.xml><?xml version="1.0" encoding="utf-8"?>
<p:tagLst xmlns:a="http://schemas.openxmlformats.org/drawingml/2006/main" xmlns:r="http://schemas.openxmlformats.org/officeDocument/2006/relationships" xmlns:p="http://schemas.openxmlformats.org/presentationml/2006/main">
  <p:tag name="THINKCELLSHAPEDONOTDELETE" val="tBLvs1S2qnQw1aA01IUaglg"/>
</p:tagLst>
</file>

<file path=ppt/tags/tag77.xml><?xml version="1.0" encoding="utf-8"?>
<p:tagLst xmlns:a="http://schemas.openxmlformats.org/drawingml/2006/main" xmlns:r="http://schemas.openxmlformats.org/officeDocument/2006/relationships" xmlns:p="http://schemas.openxmlformats.org/presentationml/2006/main">
  <p:tag name="SHAPENAME" val="RectangleLight"/>
</p:tagLst>
</file>

<file path=ppt/tags/tag78.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79.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8.xml><?xml version="1.0" encoding="utf-8"?>
<p:tagLst xmlns:a="http://schemas.openxmlformats.org/drawingml/2006/main" xmlns:r="http://schemas.openxmlformats.org/officeDocument/2006/relationships" xmlns:p="http://schemas.openxmlformats.org/presentationml/2006/main">
  <p:tag name="NAME" val="Moon"/>
</p:tagLst>
</file>

<file path=ppt/tags/tag80.xml><?xml version="1.0" encoding="utf-8"?>
<p:tagLst xmlns:a="http://schemas.openxmlformats.org/drawingml/2006/main" xmlns:r="http://schemas.openxmlformats.org/officeDocument/2006/relationships" xmlns:p="http://schemas.openxmlformats.org/presentationml/2006/main">
  <p:tag name="SHAPENAME" val="3. Subtitle"/>
</p:tagLst>
</file>

<file path=ppt/tags/tag81.xml><?xml version="1.0" encoding="utf-8"?>
<p:tagLst xmlns:a="http://schemas.openxmlformats.org/drawingml/2006/main" xmlns:r="http://schemas.openxmlformats.org/officeDocument/2006/relationships" xmlns:p="http://schemas.openxmlformats.org/presentationml/2006/main">
  <p:tag name="SHAPENAME" val="5. Source"/>
</p:tagLst>
</file>

<file path=ppt/tags/tag82.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8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4.xml><?xml version="1.0" encoding="utf-8"?>
<p:tagLst xmlns:a="http://schemas.openxmlformats.org/drawingml/2006/main" xmlns:r="http://schemas.openxmlformats.org/officeDocument/2006/relationships" xmlns:p="http://schemas.openxmlformats.org/presentationml/2006/main">
  <p:tag name="THINKCELLSHAPEDONOTDELETE" val="tqUyDlDqWonv3hoAx.p9Rsw"/>
</p:tagLst>
</file>

<file path=ppt/tags/tag85.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86.xml><?xml version="1.0" encoding="utf-8"?>
<p:tagLst xmlns:a="http://schemas.openxmlformats.org/drawingml/2006/main" xmlns:r="http://schemas.openxmlformats.org/officeDocument/2006/relationships" xmlns:p="http://schemas.openxmlformats.org/presentationml/2006/main">
  <p:tag name="SHAPENAME" val="RectangleLight"/>
</p:tagLst>
</file>

<file path=ppt/tags/tag87.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88.xml><?xml version="1.0" encoding="utf-8"?>
<p:tagLst xmlns:a="http://schemas.openxmlformats.org/drawingml/2006/main" xmlns:r="http://schemas.openxmlformats.org/officeDocument/2006/relationships" xmlns:p="http://schemas.openxmlformats.org/presentationml/2006/main">
  <p:tag name="SHAPENAME" val="3. Subtitle"/>
</p:tagLst>
</file>

<file path=ppt/tags/tag89.xml><?xml version="1.0" encoding="utf-8"?>
<p:tagLst xmlns:a="http://schemas.openxmlformats.org/drawingml/2006/main" xmlns:r="http://schemas.openxmlformats.org/officeDocument/2006/relationships" xmlns:p="http://schemas.openxmlformats.org/presentationml/2006/main">
  <p:tag name="SHAPENAME" val="5. Source"/>
</p:tagLst>
</file>

<file path=ppt/tags/tag9.xml><?xml version="1.0" encoding="utf-8"?>
<p:tagLst xmlns:a="http://schemas.openxmlformats.org/drawingml/2006/main" xmlns:r="http://schemas.openxmlformats.org/officeDocument/2006/relationships" xmlns:p="http://schemas.openxmlformats.org/presentationml/2006/main">
  <p:tag name="NAME" val="Moon"/>
</p:tagLst>
</file>

<file path=ppt/tags/tag90.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9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2.xml><?xml version="1.0" encoding="utf-8"?>
<p:tagLst xmlns:a="http://schemas.openxmlformats.org/drawingml/2006/main" xmlns:r="http://schemas.openxmlformats.org/officeDocument/2006/relationships" xmlns:p="http://schemas.openxmlformats.org/presentationml/2006/main">
  <p:tag name="THINKCELLSHAPEDONOTDELETE" val="to9xgrPArEB1mEiMOhB5KGA"/>
</p:tagLst>
</file>

<file path=ppt/tags/tag93.xml><?xml version="1.0" encoding="utf-8"?>
<p:tagLst xmlns:a="http://schemas.openxmlformats.org/drawingml/2006/main" xmlns:r="http://schemas.openxmlformats.org/officeDocument/2006/relationships" xmlns:p="http://schemas.openxmlformats.org/presentationml/2006/main">
  <p:tag name="SHAPENAME" val="RectangleLight"/>
</p:tagLst>
</file>

<file path=ppt/tags/tag94.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95.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96.xml><?xml version="1.0" encoding="utf-8"?>
<p:tagLst xmlns:a="http://schemas.openxmlformats.org/drawingml/2006/main" xmlns:r="http://schemas.openxmlformats.org/officeDocument/2006/relationships" xmlns:p="http://schemas.openxmlformats.org/presentationml/2006/main">
  <p:tag name="SHAPENAME" val="3. Subtitle"/>
</p:tagLst>
</file>

<file path=ppt/tags/tag97.xml><?xml version="1.0" encoding="utf-8"?>
<p:tagLst xmlns:a="http://schemas.openxmlformats.org/drawingml/2006/main" xmlns:r="http://schemas.openxmlformats.org/officeDocument/2006/relationships" xmlns:p="http://schemas.openxmlformats.org/presentationml/2006/main">
  <p:tag name="SHAPENAME" val="5. Source"/>
</p:tagLst>
</file>

<file path=ppt/tags/tag98.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9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White">
  <a:themeElements>
    <a:clrScheme name="Scheme1">
      <a:dk1>
        <a:srgbClr val="000000"/>
      </a:dk1>
      <a:lt1>
        <a:srgbClr val="FFFFFF"/>
      </a:lt1>
      <a:dk2>
        <a:srgbClr val="FFFFFF"/>
      </a:dk2>
      <a:lt2>
        <a:srgbClr val="FFFFFF"/>
      </a:lt2>
      <a:accent1>
        <a:srgbClr val="E41F35"/>
      </a:accent1>
      <a:accent2>
        <a:srgbClr val="FDB71A"/>
      </a:accent2>
      <a:accent3>
        <a:srgbClr val="F57F29"/>
      </a:accent3>
      <a:accent4>
        <a:srgbClr val="C4E7B7"/>
      </a:accent4>
      <a:accent5>
        <a:srgbClr val="6CC24A"/>
      </a:accent5>
      <a:accent6>
        <a:srgbClr val="CEE9F0"/>
      </a:accent6>
      <a:hlink>
        <a:srgbClr val="0000FF"/>
      </a:hlink>
      <a:folHlink>
        <a:srgbClr val="800080"/>
      </a:folHlink>
    </a:clrScheme>
    <a:fontScheme name="Custom">
      <a:majorFont>
        <a:latin typeface="Arial"/>
        <a:ea typeface=""/>
        <a:cs typeface=""/>
      </a:majorFont>
      <a:minorFont>
        <a:latin typeface="Arial"/>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w="6350" cap="sq">
          <a:noFill/>
          <a:miter lim="800000"/>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spcBef>
            <a:spcPts val="300"/>
          </a:spcBef>
          <a:spcAft>
            <a:spcPts val="300"/>
          </a:spcAft>
          <a:defRPr sz="1600" dirty="0" err="1">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6350" cap="flat">
          <a:solidFill>
            <a:schemeClr val="tx1"/>
          </a:solidFill>
          <a:miter lim="800000"/>
          <a:tailEnd type="none"/>
        </a:ln>
      </a:spPr>
      <a:bodyPr/>
      <a:lstStyle/>
      <a:style>
        <a:lnRef idx="1">
          <a:schemeClr val="accent1"/>
        </a:lnRef>
        <a:fillRef idx="0">
          <a:schemeClr val="accent1"/>
        </a:fillRef>
        <a:effectRef idx="0">
          <a:schemeClr val="accent1"/>
        </a:effectRef>
        <a:fontRef idx="minor">
          <a:schemeClr val="tx1"/>
        </a:fontRef>
      </a:style>
    </a:lnDef>
    <a:txDef>
      <a:spPr>
        <a:ln w="6350">
          <a:noFill/>
          <a:miter lim="800000"/>
        </a:ln>
      </a:spPr>
      <a:bodyPr vert="horz" wrap="square" lIns="0" tIns="0" rIns="0" bIns="0" rtlCol="0">
        <a:noAutofit/>
      </a:bodyPr>
      <a:lstStyle>
        <a:defPPr algn="l">
          <a:spcBef>
            <a:spcPts val="300"/>
          </a:spcBef>
          <a:spcAft>
            <a:spcPts val="300"/>
          </a:spcAft>
          <a:buNone/>
          <a:defRPr sz="1600" dirty="0" smtClean="0"/>
        </a:defPPr>
      </a:lstStyle>
    </a:txDef>
  </a:objectDefaults>
  <a:extraClrSchemeLst>
    <a:extraClrScheme>
      <a:clrScheme name="Scheme1">
        <a:dk1>
          <a:srgbClr val="000000"/>
        </a:dk1>
        <a:lt1>
          <a:srgbClr val="FFFFFF"/>
        </a:lt1>
        <a:dk2>
          <a:srgbClr val="FFFFFF"/>
        </a:dk2>
        <a:lt2>
          <a:srgbClr val="FFFFFF"/>
        </a:lt2>
        <a:accent1>
          <a:srgbClr val="E41F35"/>
        </a:accent1>
        <a:accent2>
          <a:srgbClr val="FDB71A"/>
        </a:accent2>
        <a:accent3>
          <a:srgbClr val="F57F29"/>
        </a:accent3>
        <a:accent4>
          <a:srgbClr val="C4E7B7"/>
        </a:accent4>
        <a:accent5>
          <a:srgbClr val="6CC24A"/>
        </a:accent5>
        <a:accent6>
          <a:srgbClr val="CEE9F0"/>
        </a:accent6>
        <a:hlink>
          <a:srgbClr val="0000FF"/>
        </a:hlink>
        <a:folHlink>
          <a:srgbClr val="800080"/>
        </a:folHlink>
      </a:clrScheme>
    </a:extraClrScheme>
  </a:extraClrSchemeLst>
  <a:custClrLst>
    <a:custClr name="Dark Gray">
      <a:srgbClr val="4D4D4D"/>
    </a:custClr>
    <a:custClr name="Mid Gray">
      <a:srgbClr val="7F7F7F"/>
    </a:custClr>
    <a:custClr name="Light Gray">
      <a:srgbClr val="B3B3B3"/>
    </a:custClr>
    <a:custClr name="Super Light Gray">
      <a:srgbClr val="D0D0D0"/>
    </a:custClr>
    <a:custClr name="Pale Gray">
      <a:srgbClr val="E6E6E6"/>
    </a:custClr>
    <a:custClr name="Custom Color6">
      <a:srgbClr val="00B0B9"/>
    </a:custClr>
    <a:custClr name="Custom Color7">
      <a:srgbClr val="0057B8"/>
    </a:custClr>
    <a:custClr name="Custom Color8">
      <a:srgbClr val="948A85"/>
    </a:custClr>
  </a:custClrLst>
  <a:extLst>
    <a:ext uri="{05A4C25C-085E-4340-85A3-A5531E510DB2}">
      <thm15:themeFamily xmlns:thm15="http://schemas.microsoft.com/office/thememl/2012/main" name="CL1770_OFF.potx" id="{DEDD7E75-F6AF-4A63-BB49-E9A6A613F860}" vid="{46F339E9-E724-4948-853E-6D12862B5B2A}"/>
    </a:ext>
  </a:extLst>
</a:theme>
</file>

<file path=ppt/theme/theme2.xml><?xml version="1.0" encoding="utf-8"?>
<a:theme xmlns:a="http://schemas.openxmlformats.org/drawingml/2006/main" name="Contrast">
  <a:themeElements>
    <a:clrScheme name="Scheme2">
      <a:dk1>
        <a:srgbClr val="FFFFFF"/>
      </a:dk1>
      <a:lt1>
        <a:srgbClr val="E41F35"/>
      </a:lt1>
      <a:dk2>
        <a:srgbClr val="000000"/>
      </a:dk2>
      <a:lt2>
        <a:srgbClr val="000000"/>
      </a:lt2>
      <a:accent1>
        <a:srgbClr val="FFFFFF"/>
      </a:accent1>
      <a:accent2>
        <a:srgbClr val="FDB71A"/>
      </a:accent2>
      <a:accent3>
        <a:srgbClr val="F57F29"/>
      </a:accent3>
      <a:accent4>
        <a:srgbClr val="C4E7B7"/>
      </a:accent4>
      <a:accent5>
        <a:srgbClr val="6CC24A"/>
      </a:accent5>
      <a:accent6>
        <a:srgbClr val="CEE9F0"/>
      </a:accent6>
      <a:hlink>
        <a:srgbClr val="0000FF"/>
      </a:hlink>
      <a:folHlink>
        <a:srgbClr val="800080"/>
      </a:folHlink>
    </a:clrScheme>
    <a:fontScheme name="Custom">
      <a:majorFont>
        <a:latin typeface="Arial"/>
        <a:ea typeface=""/>
        <a:cs typeface=""/>
      </a:majorFont>
      <a:minorFont>
        <a:latin typeface="Arial"/>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solidFill>
        <a:ln w="6350" cap="sq">
          <a:noFill/>
          <a:miter lim="800000"/>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spcBef>
            <a:spcPts val="300"/>
          </a:spcBef>
          <a:spcAft>
            <a:spcPts val="300"/>
          </a:spcAft>
          <a:defRPr sz="1600" dirty="0" err="1"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6350" cap="flat">
          <a:solidFill>
            <a:schemeClr val="tx1"/>
          </a:solidFill>
          <a:miter lim="800000"/>
          <a:tailEnd type="none"/>
        </a:ln>
      </a:spPr>
      <a:bodyPr/>
      <a:lstStyle/>
      <a:style>
        <a:lnRef idx="1">
          <a:schemeClr val="accent1"/>
        </a:lnRef>
        <a:fillRef idx="0">
          <a:schemeClr val="accent1"/>
        </a:fillRef>
        <a:effectRef idx="0">
          <a:schemeClr val="accent1"/>
        </a:effectRef>
        <a:fontRef idx="minor">
          <a:schemeClr val="tx1"/>
        </a:fontRef>
      </a:style>
    </a:lnDef>
    <a:txDef>
      <a:spPr>
        <a:ln w="6350">
          <a:noFill/>
          <a:miter lim="800000"/>
        </a:ln>
      </a:spPr>
      <a:bodyPr vert="horz" wrap="square" lIns="0" tIns="0" rIns="0" bIns="0" rtlCol="0">
        <a:noAutofit/>
      </a:bodyPr>
      <a:lstStyle>
        <a:defPPr algn="l">
          <a:spcBef>
            <a:spcPts val="300"/>
          </a:spcBef>
          <a:spcAft>
            <a:spcPts val="300"/>
          </a:spcAft>
          <a:buNone/>
          <a:defRPr sz="1600" dirty="0" smtClean="0"/>
        </a:defPPr>
      </a:lstStyle>
    </a:txDef>
  </a:objectDefaults>
  <a:extraClrSchemeLst>
    <a:extraClrScheme>
      <a:clrScheme name="Scheme2">
        <a:dk1>
          <a:srgbClr val="FFFFFF"/>
        </a:dk1>
        <a:lt1>
          <a:srgbClr val="E41F35"/>
        </a:lt1>
        <a:dk2>
          <a:srgbClr val="000000"/>
        </a:dk2>
        <a:lt2>
          <a:srgbClr val="000000"/>
        </a:lt2>
        <a:accent1>
          <a:srgbClr val="FFFFFF"/>
        </a:accent1>
        <a:accent2>
          <a:srgbClr val="FDB71A"/>
        </a:accent2>
        <a:accent3>
          <a:srgbClr val="F57F29"/>
        </a:accent3>
        <a:accent4>
          <a:srgbClr val="C4E7B7"/>
        </a:accent4>
        <a:accent5>
          <a:srgbClr val="6CC24A"/>
        </a:accent5>
        <a:accent6>
          <a:srgbClr val="CEE9F0"/>
        </a:accent6>
        <a:hlink>
          <a:srgbClr val="0000FF"/>
        </a:hlink>
        <a:folHlink>
          <a:srgbClr val="800080"/>
        </a:folHlink>
      </a:clrScheme>
    </a:extraClrScheme>
  </a:extraClrSchemeLst>
  <a:custClrLst>
    <a:custClr name="Dark Gray">
      <a:srgbClr val="4D4D4D"/>
    </a:custClr>
    <a:custClr name="Mid Gray">
      <a:srgbClr val="7F7F7F"/>
    </a:custClr>
    <a:custClr name="Light Gray">
      <a:srgbClr val="B3B3B3"/>
    </a:custClr>
    <a:custClr name="Super Light Gray">
      <a:srgbClr val="D0D0D0"/>
    </a:custClr>
    <a:custClr name="Pale Gray">
      <a:srgbClr val="E6E6E6"/>
    </a:custClr>
    <a:custClr name="Custom Color6">
      <a:srgbClr val="00B0B9"/>
    </a:custClr>
    <a:custClr name="Custom Color7">
      <a:srgbClr val="0057B8"/>
    </a:custClr>
    <a:custClr name="Custom Color8">
      <a:srgbClr val="948A85"/>
    </a:custClr>
  </a:custClrLst>
  <a:extLst>
    <a:ext uri="{05A4C25C-085E-4340-85A3-A5531E510DB2}">
      <thm15:themeFamily xmlns:thm15="http://schemas.microsoft.com/office/thememl/2012/main" name="CL1770_OFF.potx" id="{DEDD7E75-F6AF-4A63-BB49-E9A6A613F860}" vid="{4A698E6B-AB38-4823-BA21-B032360F3E63}"/>
    </a:ext>
  </a:extLst>
</a:theme>
</file>

<file path=ppt/theme/theme3.xml><?xml version="1.0" encoding="utf-8"?>
<a:theme xmlns:a="http://schemas.openxmlformats.org/drawingml/2006/main" name="Internal presentation template_2012">
  <a:themeElements>
    <a:clrScheme name="Internal presentation template_2012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Internal presentation template_2012">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pitchFamily="34" charset="0"/>
            <a:ea typeface="ＭＳ Ｐゴシック" pitchFamily="-112"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pitchFamily="34" charset="0"/>
            <a:ea typeface="ＭＳ Ｐゴシック" pitchFamily="-112" charset="-128"/>
          </a:defRPr>
        </a:defPPr>
      </a:lstStyle>
    </a:lnDef>
  </a:objectDefaults>
  <a:extraClrSchemeLst>
    <a:extraClrScheme>
      <a:clrScheme name="Internal presentation template_2012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Internal presentation template_2012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Internal presentation template_2012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Internal presentation template_2012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Internal presentation template_2012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Internal presentation template_2012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Internal presentation template_2012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Internal presentation template_2012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Internal presentation template_2012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Internal presentation template_2012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Internal presentation template_2012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Internal presentation template_2012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1_White">
  <a:themeElements>
    <a:clrScheme name="Scheme1">
      <a:dk1>
        <a:srgbClr val="000000"/>
      </a:dk1>
      <a:lt1>
        <a:srgbClr val="FFFFFF"/>
      </a:lt1>
      <a:dk2>
        <a:srgbClr val="FFFFFF"/>
      </a:dk2>
      <a:lt2>
        <a:srgbClr val="FFFFFF"/>
      </a:lt2>
      <a:accent1>
        <a:srgbClr val="E41F35"/>
      </a:accent1>
      <a:accent2>
        <a:srgbClr val="FDB71A"/>
      </a:accent2>
      <a:accent3>
        <a:srgbClr val="F57F29"/>
      </a:accent3>
      <a:accent4>
        <a:srgbClr val="C4E7B7"/>
      </a:accent4>
      <a:accent5>
        <a:srgbClr val="6CC24A"/>
      </a:accent5>
      <a:accent6>
        <a:srgbClr val="CEE9F0"/>
      </a:accent6>
      <a:hlink>
        <a:srgbClr val="0000FF"/>
      </a:hlink>
      <a:folHlink>
        <a:srgbClr val="800080"/>
      </a:folHlink>
    </a:clrScheme>
    <a:fontScheme name="Custom">
      <a:majorFont>
        <a:latin typeface="Arial"/>
        <a:ea typeface=""/>
        <a:cs typeface=""/>
      </a:majorFont>
      <a:minorFont>
        <a:latin typeface="Arial"/>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w="6350" cap="sq">
          <a:noFill/>
          <a:miter lim="800000"/>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spcBef>
            <a:spcPts val="300"/>
          </a:spcBef>
          <a:spcAft>
            <a:spcPts val="300"/>
          </a:spcAft>
          <a:defRPr sz="1600" dirty="0" err="1">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6350" cap="flat">
          <a:solidFill>
            <a:schemeClr val="tx1"/>
          </a:solidFill>
          <a:miter lim="800000"/>
          <a:tailEnd type="none"/>
        </a:ln>
      </a:spPr>
      <a:bodyPr/>
      <a:lstStyle/>
      <a:style>
        <a:lnRef idx="1">
          <a:schemeClr val="accent1"/>
        </a:lnRef>
        <a:fillRef idx="0">
          <a:schemeClr val="accent1"/>
        </a:fillRef>
        <a:effectRef idx="0">
          <a:schemeClr val="accent1"/>
        </a:effectRef>
        <a:fontRef idx="minor">
          <a:schemeClr val="tx1"/>
        </a:fontRef>
      </a:style>
    </a:lnDef>
    <a:txDef>
      <a:spPr>
        <a:ln w="6350">
          <a:noFill/>
          <a:miter lim="800000"/>
        </a:ln>
      </a:spPr>
      <a:bodyPr vert="horz" wrap="square" lIns="0" tIns="0" rIns="0" bIns="0" rtlCol="0">
        <a:noAutofit/>
      </a:bodyPr>
      <a:lstStyle>
        <a:defPPr algn="l">
          <a:spcBef>
            <a:spcPts val="300"/>
          </a:spcBef>
          <a:spcAft>
            <a:spcPts val="300"/>
          </a:spcAft>
          <a:buNone/>
          <a:defRPr sz="1600" dirty="0" smtClean="0"/>
        </a:defPPr>
      </a:lstStyle>
    </a:txDef>
  </a:objectDefaults>
  <a:extraClrSchemeLst>
    <a:extraClrScheme>
      <a:clrScheme name="Scheme1">
        <a:dk1>
          <a:srgbClr val="000000"/>
        </a:dk1>
        <a:lt1>
          <a:srgbClr val="FFFFFF"/>
        </a:lt1>
        <a:dk2>
          <a:srgbClr val="FFFFFF"/>
        </a:dk2>
        <a:lt2>
          <a:srgbClr val="FFFFFF"/>
        </a:lt2>
        <a:accent1>
          <a:srgbClr val="E41F35"/>
        </a:accent1>
        <a:accent2>
          <a:srgbClr val="FDB71A"/>
        </a:accent2>
        <a:accent3>
          <a:srgbClr val="F57F29"/>
        </a:accent3>
        <a:accent4>
          <a:srgbClr val="C4E7B7"/>
        </a:accent4>
        <a:accent5>
          <a:srgbClr val="6CC24A"/>
        </a:accent5>
        <a:accent6>
          <a:srgbClr val="CEE9F0"/>
        </a:accent6>
        <a:hlink>
          <a:srgbClr val="0000FF"/>
        </a:hlink>
        <a:folHlink>
          <a:srgbClr val="800080"/>
        </a:folHlink>
      </a:clrScheme>
    </a:extraClrScheme>
  </a:extraClrSchemeLst>
  <a:custClrLst>
    <a:custClr name="Dark Gray">
      <a:srgbClr val="4D4D4D"/>
    </a:custClr>
    <a:custClr name="Mid Gray">
      <a:srgbClr val="7F7F7F"/>
    </a:custClr>
    <a:custClr name="Light Gray">
      <a:srgbClr val="B3B3B3"/>
    </a:custClr>
    <a:custClr name="Super Light Gray">
      <a:srgbClr val="D0D0D0"/>
    </a:custClr>
    <a:custClr name="Pale Gray">
      <a:srgbClr val="E6E6E6"/>
    </a:custClr>
    <a:custClr name="Custom Color6">
      <a:srgbClr val="00B0B9"/>
    </a:custClr>
    <a:custClr name="Custom Color7">
      <a:srgbClr val="0057B8"/>
    </a:custClr>
    <a:custClr name="Custom Color8">
      <a:srgbClr val="948A85"/>
    </a:custClr>
  </a:custClrLst>
  <a:extLst>
    <a:ext uri="{05A4C25C-085E-4340-85A3-A5531E510DB2}">
      <thm15:themeFamily xmlns:thm15="http://schemas.microsoft.com/office/thememl/2012/main" name="CL1770_OFF.potx" id="{DEDD7E75-F6AF-4A63-BB49-E9A6A613F860}" vid="{46F339E9-E724-4948-853E-6D12862B5B2A}"/>
    </a:ext>
  </a:extLst>
</a:theme>
</file>

<file path=ppt/theme/theme5.xml><?xml version="1.0" encoding="utf-8"?>
<a:theme xmlns:a="http://schemas.openxmlformats.org/drawingml/2006/main" name="2_White">
  <a:themeElements>
    <a:clrScheme name="Scheme1">
      <a:dk1>
        <a:srgbClr val="000000"/>
      </a:dk1>
      <a:lt1>
        <a:srgbClr val="FFFFFF"/>
      </a:lt1>
      <a:dk2>
        <a:srgbClr val="FFFFFF"/>
      </a:dk2>
      <a:lt2>
        <a:srgbClr val="FFFFFF"/>
      </a:lt2>
      <a:accent1>
        <a:srgbClr val="E41F35"/>
      </a:accent1>
      <a:accent2>
        <a:srgbClr val="FDB71A"/>
      </a:accent2>
      <a:accent3>
        <a:srgbClr val="F57F29"/>
      </a:accent3>
      <a:accent4>
        <a:srgbClr val="C4E7B7"/>
      </a:accent4>
      <a:accent5>
        <a:srgbClr val="6CC24A"/>
      </a:accent5>
      <a:accent6>
        <a:srgbClr val="CEE9F0"/>
      </a:accent6>
      <a:hlink>
        <a:srgbClr val="0000FF"/>
      </a:hlink>
      <a:folHlink>
        <a:srgbClr val="800080"/>
      </a:folHlink>
    </a:clrScheme>
    <a:fontScheme name="Custom">
      <a:majorFont>
        <a:latin typeface="Arial"/>
        <a:ea typeface=""/>
        <a:cs typeface=""/>
      </a:majorFont>
      <a:minorFont>
        <a:latin typeface="Arial"/>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w="6350" cap="sq">
          <a:noFill/>
          <a:miter lim="800000"/>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spcBef>
            <a:spcPts val="300"/>
          </a:spcBef>
          <a:spcAft>
            <a:spcPts val="300"/>
          </a:spcAft>
          <a:defRPr sz="1600" dirty="0" err="1">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6350" cap="flat">
          <a:solidFill>
            <a:schemeClr val="tx1"/>
          </a:solidFill>
          <a:miter lim="800000"/>
          <a:tailEnd type="none"/>
        </a:ln>
      </a:spPr>
      <a:bodyPr/>
      <a:lstStyle/>
      <a:style>
        <a:lnRef idx="1">
          <a:schemeClr val="accent1"/>
        </a:lnRef>
        <a:fillRef idx="0">
          <a:schemeClr val="accent1"/>
        </a:fillRef>
        <a:effectRef idx="0">
          <a:schemeClr val="accent1"/>
        </a:effectRef>
        <a:fontRef idx="minor">
          <a:schemeClr val="tx1"/>
        </a:fontRef>
      </a:style>
    </a:lnDef>
    <a:txDef>
      <a:spPr>
        <a:ln w="6350">
          <a:noFill/>
          <a:miter lim="800000"/>
        </a:ln>
      </a:spPr>
      <a:bodyPr vert="horz" wrap="square" lIns="0" tIns="0" rIns="0" bIns="0" rtlCol="0">
        <a:noAutofit/>
      </a:bodyPr>
      <a:lstStyle>
        <a:defPPr algn="l">
          <a:spcBef>
            <a:spcPts val="300"/>
          </a:spcBef>
          <a:spcAft>
            <a:spcPts val="300"/>
          </a:spcAft>
          <a:buNone/>
          <a:defRPr sz="1600" dirty="0" smtClean="0"/>
        </a:defPPr>
      </a:lstStyle>
    </a:txDef>
  </a:objectDefaults>
  <a:extraClrSchemeLst>
    <a:extraClrScheme>
      <a:clrScheme name="Scheme1">
        <a:dk1>
          <a:srgbClr val="000000"/>
        </a:dk1>
        <a:lt1>
          <a:srgbClr val="FFFFFF"/>
        </a:lt1>
        <a:dk2>
          <a:srgbClr val="FFFFFF"/>
        </a:dk2>
        <a:lt2>
          <a:srgbClr val="FFFFFF"/>
        </a:lt2>
        <a:accent1>
          <a:srgbClr val="E41F35"/>
        </a:accent1>
        <a:accent2>
          <a:srgbClr val="FDB71A"/>
        </a:accent2>
        <a:accent3>
          <a:srgbClr val="F57F29"/>
        </a:accent3>
        <a:accent4>
          <a:srgbClr val="C4E7B7"/>
        </a:accent4>
        <a:accent5>
          <a:srgbClr val="6CC24A"/>
        </a:accent5>
        <a:accent6>
          <a:srgbClr val="CEE9F0"/>
        </a:accent6>
        <a:hlink>
          <a:srgbClr val="0000FF"/>
        </a:hlink>
        <a:folHlink>
          <a:srgbClr val="800080"/>
        </a:folHlink>
      </a:clrScheme>
    </a:extraClrScheme>
  </a:extraClrSchemeLst>
  <a:custClrLst>
    <a:custClr name="Dark Gray">
      <a:srgbClr val="4D4D4D"/>
    </a:custClr>
    <a:custClr name="Mid Gray">
      <a:srgbClr val="7F7F7F"/>
    </a:custClr>
    <a:custClr name="Light Gray">
      <a:srgbClr val="B3B3B3"/>
    </a:custClr>
    <a:custClr name="Super Light Gray">
      <a:srgbClr val="D0D0D0"/>
    </a:custClr>
    <a:custClr name="Pale Gray">
      <a:srgbClr val="E6E6E6"/>
    </a:custClr>
    <a:custClr name="Custom Color6">
      <a:srgbClr val="00B0B9"/>
    </a:custClr>
    <a:custClr name="Custom Color7">
      <a:srgbClr val="0057B8"/>
    </a:custClr>
    <a:custClr name="Custom Color8">
      <a:srgbClr val="948A85"/>
    </a:custClr>
  </a:custClrLst>
  <a:extLst>
    <a:ext uri="{05A4C25C-085E-4340-85A3-A5531E510DB2}">
      <thm15:themeFamily xmlns:thm15="http://schemas.microsoft.com/office/thememl/2012/main" name="CL1770_OFF.potx" id="{DEDD7E75-F6AF-4A63-BB49-E9A6A613F860}" vid="{46F339E9-E724-4948-853E-6D12862B5B2A}"/>
    </a:ext>
  </a:extLst>
</a:theme>
</file>

<file path=ppt/theme/theme6.xml><?xml version="1.0" encoding="utf-8"?>
<a:theme xmlns:a="http://schemas.openxmlformats.org/drawingml/2006/main" name="Office Theme">
  <a:themeElements>
    <a:clrScheme name="Custom Scheme">
      <a:dk1>
        <a:srgbClr val="000000"/>
      </a:dk1>
      <a:lt1>
        <a:srgbClr val="FFFFFF"/>
      </a:lt1>
      <a:dk2>
        <a:srgbClr val="051C2C"/>
      </a:dk2>
      <a:lt2>
        <a:srgbClr val="FFFFFF"/>
      </a:lt2>
      <a:accent1>
        <a:srgbClr val="051C2C"/>
      </a:accent1>
      <a:accent2>
        <a:srgbClr val="00A9F4"/>
      </a:accent2>
      <a:accent3>
        <a:srgbClr val="1F40E6"/>
      </a:accent3>
      <a:accent4>
        <a:srgbClr val="AAE6F0"/>
      </a:accent4>
      <a:accent5>
        <a:srgbClr val="3C96B4"/>
      </a:accent5>
      <a:accent6>
        <a:srgbClr val="AFC3FF"/>
      </a:accent6>
      <a:hlink>
        <a:srgbClr val="00A9F4"/>
      </a:hlink>
      <a:folHlink>
        <a:srgbClr val="00A9F4"/>
      </a:folHlink>
    </a:clrScheme>
    <a:fontScheme name="Custom Scheme Fonts">
      <a:majorFont>
        <a:latin typeface="Georgia"/>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Custom Scheme">
      <a:dk1>
        <a:srgbClr val="000000"/>
      </a:dk1>
      <a:lt1>
        <a:srgbClr val="FFFFFF"/>
      </a:lt1>
      <a:dk2>
        <a:srgbClr val="051C2C"/>
      </a:dk2>
      <a:lt2>
        <a:srgbClr val="FFFFFF"/>
      </a:lt2>
      <a:accent1>
        <a:srgbClr val="051C2C"/>
      </a:accent1>
      <a:accent2>
        <a:srgbClr val="00A9F4"/>
      </a:accent2>
      <a:accent3>
        <a:srgbClr val="1F40E6"/>
      </a:accent3>
      <a:accent4>
        <a:srgbClr val="AAE6F0"/>
      </a:accent4>
      <a:accent5>
        <a:srgbClr val="3C96B4"/>
      </a:accent5>
      <a:accent6>
        <a:srgbClr val="AFC3FF"/>
      </a:accent6>
      <a:hlink>
        <a:srgbClr val="00A9F4"/>
      </a:hlink>
      <a:folHlink>
        <a:srgbClr val="00A9F4"/>
      </a:folHlink>
    </a:clrScheme>
    <a:fontScheme name="Custom Scheme2 Fonts">
      <a:majorFont>
        <a:latin typeface="Georgia"/>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744001C32ECFB449B0E5652324A50D9" ma:contentTypeVersion="13" ma:contentTypeDescription="Create a new document." ma:contentTypeScope="" ma:versionID="9e821707982b0235fe19fd4f256a5039">
  <xsd:schema xmlns:xsd="http://www.w3.org/2001/XMLSchema" xmlns:xs="http://www.w3.org/2001/XMLSchema" xmlns:p="http://schemas.microsoft.com/office/2006/metadata/properties" xmlns:ns2="40c7111d-c6ff-4cee-8694-64f13ee9895c" xmlns:ns3="e609c826-4e8b-497a-91ad-76cd86ba24b9" targetNamespace="http://schemas.microsoft.com/office/2006/metadata/properties" ma:root="true" ma:fieldsID="35a109cb30ab2af697f6a4ea598ba275" ns2:_="" ns3:_="">
    <xsd:import namespace="40c7111d-c6ff-4cee-8694-64f13ee9895c"/>
    <xsd:import namespace="e609c826-4e8b-497a-91ad-76cd86ba24b9"/>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2:MediaServiceAutoKeyPoints" minOccurs="0"/>
                <xsd:element ref="ns2:MediaServiceKeyPoints" minOccurs="0"/>
                <xsd:element ref="ns3:SharedWithUsers" minOccurs="0"/>
                <xsd:element ref="ns3:SharedWithDetails" minOccurs="0"/>
                <xsd:element ref="ns2:MediaServiceLocatio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0c7111d-c6ff-4cee-8694-64f13ee9895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e609c826-4e8b-497a-91ad-76cd86ba24b9"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2938419-DBC4-413B-AF79-010C7122B85E}">
  <ds:schemaRefs>
    <ds:schemaRef ds:uri="http://schemas.microsoft.com/sharepoint/v3/contenttype/forms"/>
  </ds:schemaRefs>
</ds:datastoreItem>
</file>

<file path=customXml/itemProps2.xml><?xml version="1.0" encoding="utf-8"?>
<ds:datastoreItem xmlns:ds="http://schemas.openxmlformats.org/officeDocument/2006/customXml" ds:itemID="{3783EDBC-A5BE-4396-966D-0B3D65D6D43D}">
  <ds:schemaRefs>
    <ds:schemaRef ds:uri="40c7111d-c6ff-4cee-8694-64f13ee9895c"/>
    <ds:schemaRef ds:uri="e609c826-4e8b-497a-91ad-76cd86ba24b9"/>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36F4ECD9-867B-4F73-9752-00806AF5A082}"/>
</file>

<file path=docProps/app.xml><?xml version="1.0" encoding="utf-8"?>
<Properties xmlns="http://schemas.openxmlformats.org/officeDocument/2006/extended-properties" xmlns:vt="http://schemas.openxmlformats.org/officeDocument/2006/docPropsVTypes">
  <Template>20200302 CAH PPT Template</Template>
  <TotalTime>233</TotalTime>
  <Words>9206</Words>
  <Application>Microsoft Office PowerPoint</Application>
  <PresentationFormat>Widescreen</PresentationFormat>
  <Paragraphs>1102</Paragraphs>
  <Slides>49</Slides>
  <Notes>49</Notes>
  <HiddenSlides>0</HiddenSlides>
  <MMClips>0</MMClips>
  <ScaleCrop>false</ScaleCrop>
  <HeadingPairs>
    <vt:vector size="8" baseType="variant">
      <vt:variant>
        <vt:lpstr>Fonts Used</vt:lpstr>
      </vt:variant>
      <vt:variant>
        <vt:i4>7</vt:i4>
      </vt:variant>
      <vt:variant>
        <vt:lpstr>Theme</vt:lpstr>
      </vt:variant>
      <vt:variant>
        <vt:i4>5</vt:i4>
      </vt:variant>
      <vt:variant>
        <vt:lpstr>Embedded OLE Servers</vt:lpstr>
      </vt:variant>
      <vt:variant>
        <vt:i4>1</vt:i4>
      </vt:variant>
      <vt:variant>
        <vt:lpstr>Slide Titles</vt:lpstr>
      </vt:variant>
      <vt:variant>
        <vt:i4>49</vt:i4>
      </vt:variant>
    </vt:vector>
  </HeadingPairs>
  <TitlesOfParts>
    <vt:vector size="62" baseType="lpstr">
      <vt:lpstr>Wingdings</vt:lpstr>
      <vt:lpstr>Roboto</vt:lpstr>
      <vt:lpstr>Calibri</vt:lpstr>
      <vt:lpstr>Courier New</vt:lpstr>
      <vt:lpstr>Segoe UI</vt:lpstr>
      <vt:lpstr>Arial</vt:lpstr>
      <vt:lpstr>Symbol</vt:lpstr>
      <vt:lpstr>White</vt:lpstr>
      <vt:lpstr>Contrast</vt:lpstr>
      <vt:lpstr>Internal presentation template_2012</vt:lpstr>
      <vt:lpstr>1_White</vt:lpstr>
      <vt:lpstr>2_White</vt:lpstr>
      <vt:lpstr>think-cell Slide</vt:lpstr>
      <vt:lpstr>People- Mindsets and Behaviors</vt:lpstr>
      <vt:lpstr>ASCEND Manufacturing Excellence at Cardinal</vt:lpstr>
      <vt:lpstr>People- Mindsets and Behaviors</vt:lpstr>
      <vt:lpstr>Professional Development Academy</vt:lpstr>
      <vt:lpstr>Theory behind mindsets and behaviors</vt:lpstr>
      <vt:lpstr>What we see is the behavior, what we want to get to is the mindset</vt:lpstr>
      <vt:lpstr>PowerPoint Presentation</vt:lpstr>
      <vt:lpstr>Behaviors for individual contributors: Invites Curiosity</vt:lpstr>
      <vt:lpstr>Behaviors for individual contributors: Builds Partnerships</vt:lpstr>
      <vt:lpstr>Behaviors for individual contributors: Inspires Commitment</vt:lpstr>
      <vt:lpstr>Behaviors for individual contributors: Develops Self &amp; Others</vt:lpstr>
      <vt:lpstr>Tools to use to help mindsets and behaviors ASCEND</vt:lpstr>
      <vt:lpstr>The Influence Model - Examples</vt:lpstr>
      <vt:lpstr>The Influence Model – Fostering understanding and conviction</vt:lpstr>
      <vt:lpstr>The Influence Model - Examples</vt:lpstr>
      <vt:lpstr>The Influence Model - Examples</vt:lpstr>
      <vt:lpstr>Tools to use to help mindsets and behaviors ASCEND</vt:lpstr>
      <vt:lpstr>Feedback, coaching, and mentoring can all help to change people’s mindsets and behaviors</vt:lpstr>
      <vt:lpstr>Regular feedback results in substantially better performance</vt:lpstr>
      <vt:lpstr>Feedback is an essential skill to improve individuals’ results</vt:lpstr>
      <vt:lpstr>Feedback Best Practices</vt:lpstr>
      <vt:lpstr>Characteristics of Effective Feedback</vt:lpstr>
      <vt:lpstr>Models for Giving Feedback</vt:lpstr>
      <vt:lpstr>Give Honest, Accurate Feedback</vt:lpstr>
      <vt:lpstr>Give Honest, Accurate Feedback</vt:lpstr>
      <vt:lpstr>Seeking Feedback Guidelines:</vt:lpstr>
      <vt:lpstr>How to Receive Feedback</vt:lpstr>
      <vt:lpstr>Positive and constructive feedback are both necessary; negative  feedback should be avoided</vt:lpstr>
      <vt:lpstr>Let’s Try Practicing Your Feedback Skills!</vt:lpstr>
      <vt:lpstr>DEBRIEF</vt:lpstr>
      <vt:lpstr>Homework</vt:lpstr>
      <vt:lpstr>People- Mindsets and Behaviors part II</vt:lpstr>
      <vt:lpstr>Tools to use to help mindsets and behaviors ASCEND</vt:lpstr>
      <vt:lpstr>Homework</vt:lpstr>
      <vt:lpstr>Tools to use to help mindsets and behaviors ASCEND</vt:lpstr>
      <vt:lpstr>Feedback, coaching, and mentoring can all help to change people’s mindsets and behaviors</vt:lpstr>
      <vt:lpstr>Coaching</vt:lpstr>
      <vt:lpstr>Difference between feedback and coaching</vt:lpstr>
      <vt:lpstr>The coach’s style should adjust based on the level of skill and will of the coachee</vt:lpstr>
      <vt:lpstr>The coach’s style should adjust based on the level of skill and will of the coachee</vt:lpstr>
      <vt:lpstr>How to Empower  Situational Leadership = Situation + Empowering People + Result Accountability </vt:lpstr>
      <vt:lpstr>Tools to use to help mindsets and behaviors ASCEND</vt:lpstr>
      <vt:lpstr>Feedback, coaching, and mentoring can all help to change people’s mindsets and behaviors</vt:lpstr>
      <vt:lpstr>Difference between coaching and mentoring</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OEE/Asset productivity</dc:title>
  <dc:subject/>
  <dc:creator>Alexander Danel</dc:creator>
  <cp:keywords/>
  <dc:description/>
  <cp:lastModifiedBy>Rector, Gail</cp:lastModifiedBy>
  <cp:revision>18</cp:revision>
  <cp:lastPrinted>2021-02-24T18:51:47Z</cp:lastPrinted>
  <dcterms:created xsi:type="dcterms:W3CDTF">2020-03-02T23:15:49Z</dcterms:created>
  <dcterms:modified xsi:type="dcterms:W3CDTF">2021-08-02T18:15:20Z</dcterms:modified>
  <cp:category/>
  <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XPowerLiteLastOptimized">
    <vt:lpwstr>1628964</vt:lpwstr>
  </property>
  <property fmtid="{D5CDD505-2E9C-101B-9397-08002B2CF9AE}" pid="3" name="NXPowerLiteSettings">
    <vt:lpwstr>C9000A38044001</vt:lpwstr>
  </property>
  <property fmtid="{D5CDD505-2E9C-101B-9397-08002B2CF9AE}" pid="4" name="NXPowerLiteVersion">
    <vt:lpwstr>D7.1.14</vt:lpwstr>
  </property>
  <property fmtid="{D5CDD505-2E9C-101B-9397-08002B2CF9AE}" pid="5" name="PPT">
    <vt:lpwstr>Hello</vt:lpwstr>
  </property>
  <property fmtid="{D5CDD505-2E9C-101B-9397-08002B2CF9AE}" pid="6" name="TemplateVersion">
    <vt:lpwstr>4</vt:lpwstr>
  </property>
  <property fmtid="{D5CDD505-2E9C-101B-9397-08002B2CF9AE}" pid="7" name="TemplateLastEdited">
    <vt:lpwstr>2020-02-27 07:08 PM</vt:lpwstr>
  </property>
  <property fmtid="{D5CDD505-2E9C-101B-9397-08002B2CF9AE}" pid="8" name="TemplateCreated">
    <vt:lpwstr>2019-02-27 01:18 PM</vt:lpwstr>
  </property>
  <property fmtid="{D5CDD505-2E9C-101B-9397-08002B2CF9AE}" pid="9" name="ContentTypeId">
    <vt:lpwstr>0x0101000744001C32ECFB449B0E5652324A50D9</vt:lpwstr>
  </property>
</Properties>
</file>